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_rels/presentation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CA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CA"/>
              <a:t>Click to edit the outline text format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CA"/>
              <a:t>Second Outline Level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CA"/>
              <a:t>Third Outline Level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CA"/>
              <a:t>Fourth Outline Level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CA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CA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CA"/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CA"/>
              <a:t>Eighth Outline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CA"/>
              <a:t>Ninth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en-CA"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CA"/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51816151-D191-4131-81D1-71E1C1E1F101}" type="slidenum">
              <a:rPr lang="en-CA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CA"/>
              <a:t>Ray's PowerPoint document</a:t>
            </a:r>
            <a:r>
              <a:rPr lang="en-CA"/>
              <a:t>	</a:t>
            </a:r>
            <a:endParaRPr/>
          </a:p>
        </p:txBody>
      </p:sp>
      <p:sp>
        <p:nvSpPr>
          <p:cNvPr id="6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CA"/>
              <a:t>Microsoft PowerPoint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CA"/>
              <a:t>Jianlei (Ray) Su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CA"/>
              <a:t>This is test no. 2.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