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7"/>
  </p:notesMasterIdLst>
  <p:handoutMasterIdLst>
    <p:handoutMasterId r:id="rId28"/>
  </p:handoutMasterIdLst>
  <p:sldIdLst>
    <p:sldId id="322" r:id="rId6"/>
    <p:sldId id="305" r:id="rId7"/>
    <p:sldId id="324" r:id="rId8"/>
    <p:sldId id="338" r:id="rId9"/>
    <p:sldId id="326" r:id="rId10"/>
    <p:sldId id="344" r:id="rId11"/>
    <p:sldId id="327" r:id="rId12"/>
    <p:sldId id="330" r:id="rId13"/>
    <p:sldId id="328" r:id="rId14"/>
    <p:sldId id="329" r:id="rId15"/>
    <p:sldId id="331" r:id="rId16"/>
    <p:sldId id="339" r:id="rId17"/>
    <p:sldId id="340" r:id="rId18"/>
    <p:sldId id="341" r:id="rId19"/>
    <p:sldId id="342" r:id="rId20"/>
    <p:sldId id="343" r:id="rId21"/>
    <p:sldId id="332" r:id="rId22"/>
    <p:sldId id="333" r:id="rId23"/>
    <p:sldId id="335" r:id="rId24"/>
    <p:sldId id="337" r:id="rId25"/>
    <p:sldId id="334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4" autoAdjust="0"/>
    <p:restoredTop sz="90663" autoAdjust="0"/>
  </p:normalViewPr>
  <p:slideViewPr>
    <p:cSldViewPr snapToObjects="1">
      <p:cViewPr varScale="1">
        <p:scale>
          <a:sx n="99" d="100"/>
          <a:sy n="99" d="100"/>
        </p:scale>
        <p:origin x="-120" y="-392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artifact - not</a:t>
            </a:r>
            <a:r>
              <a:rPr lang="en-US" baseline="0" dirty="0" smtClean="0"/>
              <a:t> just build</a:t>
            </a:r>
          </a:p>
          <a:p>
            <a:r>
              <a:rPr lang="en-US" baseline="0" dirty="0" smtClean="0"/>
              <a:t>Art, Render,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7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9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4" Type="http://schemas.openxmlformats.org/officeDocument/2006/relationships/hyperlink" Target="http://www.netap.com/us/media/tr-4164.pdf" TargetMode="External"/><Relationship Id="rId5" Type="http://schemas.openxmlformats.org/officeDocument/2006/relationships/hyperlink" Target="http://www.netapp.com/us/media/tr-4164.pdf" TargetMode="External"/><Relationship Id="rId6" Type="http://schemas.openxmlformats.org/officeDocument/2006/relationships/hyperlink" Target="http://now.netapp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swarm.workshop.perforce.com/projects/perforce-software-p4flexclon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7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Create a Volume &amp; add content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Snapshot a Volume</a:t>
            </a:r>
          </a:p>
          <a:p>
            <a:endParaRPr lang="en-US" sz="3200" dirty="0" smtClean="0"/>
          </a:p>
          <a:p>
            <a:r>
              <a:rPr lang="en-US" sz="3200" dirty="0" smtClean="0"/>
              <a:t>Cloned by a User</a:t>
            </a:r>
          </a:p>
          <a:p>
            <a:endParaRPr lang="en-US" sz="3200" dirty="0"/>
          </a:p>
          <a:p>
            <a:r>
              <a:rPr lang="en-US" sz="3200" dirty="0" smtClean="0"/>
              <a:t>Clean 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urved Left Arrow 8"/>
          <p:cNvSpPr/>
          <p:nvPr/>
        </p:nvSpPr>
        <p:spPr bwMode="auto">
          <a:xfrm>
            <a:off x="5188389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flipH="1" flipV="1">
            <a:off x="228600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7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1325807" y="2057400"/>
            <a:ext cx="685800" cy="838200"/>
          </a:xfrm>
          <a:prstGeom prst="can">
            <a:avLst>
              <a:gd name="adj" fmla="val 43673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419" y="29549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/>
              <a:t>Volume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0419" y="2514600"/>
            <a:ext cx="4800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3643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22922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72200" y="20955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0243" y="297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522" y="298547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ctr">
              <a:buClr>
                <a:schemeClr val="accent2"/>
              </a:buClr>
              <a:buFont typeface="Wingdings" pitchFamily="2" charset="2"/>
              <a:buNone/>
              <a:defRPr sz="1200"/>
            </a:lvl1pPr>
          </a:lstStyle>
          <a:p>
            <a:r>
              <a:rPr lang="en-US" dirty="0"/>
              <a:t>snapshot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0007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snapshot 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08795" y="3794489"/>
            <a:ext cx="335208" cy="762000"/>
            <a:chOff x="1676400" y="4165600"/>
            <a:chExt cx="304800" cy="1016000"/>
          </a:xfrm>
          <a:noFill/>
        </p:grpSpPr>
        <p:sp>
          <p:nvSpPr>
            <p:cNvPr id="19" name="Oval 18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480755" y="5029200"/>
            <a:ext cx="335208" cy="762000"/>
            <a:chOff x="1676400" y="4165600"/>
            <a:chExt cx="304800" cy="1016000"/>
          </a:xfrm>
          <a:noFill/>
        </p:grpSpPr>
        <p:sp>
          <p:nvSpPr>
            <p:cNvPr id="33" name="Oval 32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 bwMode="auto">
          <a:xfrm>
            <a:off x="3273643" y="3794489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0243" y="4707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172200" y="50292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38800" y="59344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3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70419" y="4213589"/>
            <a:ext cx="6032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670419" y="5448300"/>
            <a:ext cx="35017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Can 48"/>
          <p:cNvSpPr/>
          <p:nvPr/>
        </p:nvSpPr>
        <p:spPr bwMode="auto">
          <a:xfrm>
            <a:off x="2930743" y="3794489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829300" y="5029200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455648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B</a:t>
            </a:r>
            <a:r>
              <a:rPr lang="en-US" sz="1200" dirty="0" smtClean="0"/>
              <a:t>ob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4959" y="580149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J</a:t>
            </a:r>
            <a:r>
              <a:rPr lang="en-US" sz="1200" dirty="0" smtClean="0"/>
              <a:t>oe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260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User’s clones created at snapshot on the Volume</a:t>
            </a:r>
          </a:p>
        </p:txBody>
      </p:sp>
    </p:spTree>
    <p:extLst>
      <p:ext uri="{BB962C8B-B14F-4D97-AF65-F5344CB8AC3E}">
        <p14:creationId xmlns:p14="http://schemas.microsoft.com/office/powerpoint/2010/main" val="333983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Create a Volume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	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-s 1G </a:t>
            </a:r>
            <a:r>
              <a:rPr lang="en-US" sz="2400" dirty="0" err="1">
                <a:solidFill>
                  <a:srgbClr val="638E00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Mounts the volume at: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>
                <a:solidFill>
                  <a:schemeClr val="bg2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Snapshot a volume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VprojVolume</a:t>
            </a:r>
            <a:r>
              <a:rPr lang="en-US" sz="2400" dirty="0" smtClean="0">
                <a:solidFill>
                  <a:srgbClr val="638E00"/>
                </a:solidFill>
                <a:latin typeface="Menlo Regular"/>
                <a:cs typeface="Menlo Regular"/>
              </a:rPr>
              <a:t> snap1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Creates a snapshot and hidden Perforce workspace to manage the have list.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Clone a volume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snapshots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clone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rgbClr val="7F7F7F"/>
                </a:solidFill>
                <a:latin typeface="Menlo Regular"/>
                <a:cs typeface="Menlo Regular"/>
              </a:rPr>
              <a:t>VprojACE</a:t>
            </a:r>
            <a:r>
              <a:rPr lang="en-US" sz="2400" dirty="0" smtClean="0">
                <a:solidFill>
                  <a:srgbClr val="7F7F7F"/>
                </a:solidFill>
                <a:latin typeface="Menlo Regular"/>
                <a:cs typeface="Menlo Regular"/>
              </a:rPr>
              <a:t> -Ssnap1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M</a:t>
            </a:r>
            <a:r>
              <a:rPr lang="en-US" sz="3200" dirty="0" smtClean="0"/>
              <a:t>ounts the clone </a:t>
            </a:r>
            <a:r>
              <a:rPr lang="en-US" sz="3200" dirty="0" smtClean="0"/>
              <a:t>&amp; </a:t>
            </a:r>
            <a:r>
              <a:rPr lang="en-US" sz="3200" dirty="0" smtClean="0"/>
              <a:t>P4CONFIG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    .p4config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Clean up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 -d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Clean </a:t>
            </a:r>
            <a:r>
              <a:rPr lang="en-US" sz="3200" dirty="0" smtClean="0"/>
              <a:t>up Volumes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p4 volume -d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projACE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(snapshots automatically removed)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Familiar and easy to use</a:t>
            </a:r>
          </a:p>
          <a:p>
            <a:endParaRPr lang="en-US" sz="3200" dirty="0" smtClean="0"/>
          </a:p>
          <a:p>
            <a:r>
              <a:rPr lang="en-US" sz="3200" dirty="0" smtClean="0"/>
              <a:t>P4 styled commands</a:t>
            </a:r>
          </a:p>
          <a:p>
            <a:endParaRPr lang="en-US" sz="3200" dirty="0" smtClean="0"/>
          </a:p>
          <a:p>
            <a:r>
              <a:rPr lang="en-US" sz="3200" dirty="0" smtClean="0"/>
              <a:t>Not just for build, but any asset</a:t>
            </a:r>
          </a:p>
          <a:p>
            <a:endParaRPr lang="en-US" sz="3200" dirty="0" smtClean="0"/>
          </a:p>
          <a:p>
            <a:r>
              <a:rPr lang="en-US" sz="3200" dirty="0" smtClean="0"/>
              <a:t>Extensible Open Source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Increase developer’s productivity</a:t>
            </a:r>
          </a:p>
          <a:p>
            <a:endParaRPr lang="en-US" sz="3200" dirty="0" smtClean="0"/>
          </a:p>
          <a:p>
            <a:r>
              <a:rPr lang="en-US" sz="3200" dirty="0" smtClean="0"/>
              <a:t>Improved Collaboration</a:t>
            </a:r>
          </a:p>
          <a:p>
            <a:endParaRPr lang="en-US" sz="3200" dirty="0" smtClean="0"/>
          </a:p>
          <a:p>
            <a:r>
              <a:rPr lang="en-US" sz="3200" dirty="0" smtClean="0"/>
              <a:t>Faster Sync </a:t>
            </a:r>
            <a:r>
              <a:rPr lang="en-US" sz="3200" dirty="0"/>
              <a:t>t</a:t>
            </a:r>
            <a:r>
              <a:rPr lang="en-US" sz="3200" dirty="0" smtClean="0"/>
              <a:t>imes (“-k”)</a:t>
            </a:r>
          </a:p>
          <a:p>
            <a:endParaRPr lang="en-US" sz="3200" dirty="0" smtClean="0"/>
          </a:p>
          <a:p>
            <a:r>
              <a:rPr lang="en-US" sz="3200" dirty="0" smtClean="0"/>
              <a:t>Less Disk space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Introduction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Overview – Agnes </a:t>
            </a:r>
            <a:r>
              <a:rPr lang="en-US" sz="3200" dirty="0" smtClean="0"/>
              <a:t>Jacob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Demo – Paul Allen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5-07-16 at 09.59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1169988" y="1447800"/>
            <a:ext cx="7608252" cy="4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386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 smtClean="0"/>
              <a:t>Merge </a:t>
            </a:r>
            <a:r>
              <a:rPr lang="en-US" dirty="0" smtClean="0"/>
              <a:t>2013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“Managing Big Workspace </a:t>
            </a:r>
            <a:endParaRPr lang="en-US" sz="3600" i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Jointly </a:t>
            </a:r>
            <a:r>
              <a:rPr lang="en-US" dirty="0" err="1" smtClean="0"/>
              <a:t>demo’ed</a:t>
            </a:r>
            <a:r>
              <a:rPr lang="en-US" dirty="0" smtClean="0"/>
              <a:t> and presented by </a:t>
            </a:r>
            <a:r>
              <a:rPr lang="en-US" dirty="0"/>
              <a:t>Perforce </a:t>
            </a:r>
            <a:r>
              <a:rPr lang="en-US" dirty="0" smtClean="0"/>
              <a:t>and </a:t>
            </a:r>
            <a:r>
              <a:rPr lang="en-US" dirty="0" err="1" smtClean="0"/>
              <a:t>NetApp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Technical Account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val="31821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What </a:t>
            </a:r>
            <a:r>
              <a:rPr lang="en-US" sz="3200" dirty="0" smtClean="0"/>
              <a:t>is it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starting </a:t>
            </a:r>
            <a:r>
              <a:rPr lang="en-US" dirty="0" smtClean="0"/>
              <a:t>reference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Support</a:t>
            </a:r>
            <a:endParaRPr lang="en-US" sz="3600" dirty="0" smtClean="0"/>
          </a:p>
          <a:p>
            <a:pPr lvl="1"/>
            <a:r>
              <a:rPr lang="en-US" dirty="0" smtClean="0"/>
              <a:t>Support  </a:t>
            </a:r>
            <a:r>
              <a:rPr lang="en-US" dirty="0" smtClean="0"/>
              <a:t>is through the developer community forums in which Perforce and NetApp are members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Posted on Perforce Workshop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p4 flex script is written in python and is run in behalf of the user by the </a:t>
            </a:r>
            <a:r>
              <a:rPr lang="en-US" dirty="0" smtClean="0"/>
              <a:t>p4broker. Consists </a:t>
            </a:r>
            <a:r>
              <a:rPr lang="en-US" dirty="0"/>
              <a:t>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p4broker </a:t>
            </a:r>
            <a:r>
              <a:rPr lang="en-US" dirty="0"/>
              <a:t>configuration file that defines the ports and location of flex.py script  </a:t>
            </a:r>
            <a:endParaRPr lang="en-US" dirty="0" smtClean="0"/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</a:t>
            </a:r>
            <a:r>
              <a:rPr lang="en-US" dirty="0"/>
              <a:t>- p4 flex configuration file that defines the variables needed to run p4 flex such as p4 admin user information and NetApp admin user </a:t>
            </a:r>
            <a:r>
              <a:rPr lang="en-US" dirty="0" smtClean="0"/>
              <a:t>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</a:t>
            </a:r>
            <a:r>
              <a:rPr lang="en-US" dirty="0"/>
              <a:t>- python script that provides the functionality to create template, create clone and delete Perforce workspaces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-s size[M, G]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name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snapshot -V volume [-c client]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clone -V volume -S parent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clone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clones [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-a]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4F801C-70F3-4BDE-B25B-4A286FDDB65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25645</TotalTime>
  <Words>909</Words>
  <Application>Microsoft Macintosh PowerPoint</Application>
  <PresentationFormat>On-screen Show (4:3)</PresentationFormat>
  <Paragraphs>218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Overview</vt:lpstr>
      <vt:lpstr>P4 Flex Components</vt:lpstr>
      <vt:lpstr>P4 Flex Commands</vt:lpstr>
      <vt:lpstr>Requirements </vt:lpstr>
      <vt:lpstr>Assumptions</vt:lpstr>
      <vt:lpstr>Workflow</vt:lpstr>
      <vt:lpstr>Workflow</vt:lpstr>
      <vt:lpstr>Workflow</vt:lpstr>
      <vt:lpstr>Workflow</vt:lpstr>
      <vt:lpstr>Workflow</vt:lpstr>
      <vt:lpstr>Workflow</vt:lpstr>
      <vt:lpstr>Demo</vt:lpstr>
      <vt:lpstr>Design Goals</vt:lpstr>
      <vt:lpstr>Value of P4 Flex</vt:lpstr>
      <vt:lpstr>In the Workshop</vt:lpstr>
      <vt:lpstr>References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Paul Allen</cp:lastModifiedBy>
  <cp:revision>406</cp:revision>
  <dcterms:created xsi:type="dcterms:W3CDTF">2011-12-14T20:49:26Z</dcterms:created>
  <dcterms:modified xsi:type="dcterms:W3CDTF">2015-07-16T15:21:24Z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