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21"/>
  </p:notesMasterIdLst>
  <p:handoutMasterIdLst>
    <p:handoutMasterId r:id="rId22"/>
  </p:handoutMasterIdLst>
  <p:sldIdLst>
    <p:sldId id="322" r:id="rId6"/>
    <p:sldId id="305" r:id="rId7"/>
    <p:sldId id="324" r:id="rId8"/>
    <p:sldId id="338" r:id="rId9"/>
    <p:sldId id="326" r:id="rId10"/>
    <p:sldId id="327" r:id="rId11"/>
    <p:sldId id="330" r:id="rId12"/>
    <p:sldId id="328" r:id="rId13"/>
    <p:sldId id="329" r:id="rId14"/>
    <p:sldId id="332" r:id="rId15"/>
    <p:sldId id="331" r:id="rId16"/>
    <p:sldId id="333" r:id="rId17"/>
    <p:sldId id="335" r:id="rId18"/>
    <p:sldId id="337" r:id="rId19"/>
    <p:sldId id="334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  <a:srgbClr val="FEFFFE"/>
    <a:srgbClr val="FFFEFE"/>
    <a:srgbClr val="FFFFFE"/>
    <a:srgbClr val="FFFEFF"/>
    <a:srgbClr val="FEFFFF"/>
    <a:srgbClr val="9E3039"/>
    <a:srgbClr val="614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14" autoAdjust="0"/>
    <p:restoredTop sz="78532" autoAdjust="0"/>
  </p:normalViewPr>
  <p:slideViewPr>
    <p:cSldViewPr snapToObjects="1">
      <p:cViewPr>
        <p:scale>
          <a:sx n="70" d="100"/>
          <a:sy n="70" d="100"/>
        </p:scale>
        <p:origin x="-2016" y="-552"/>
      </p:cViewPr>
      <p:guideLst>
        <p:guide orient="horz" pos="807"/>
        <p:guide orient="horz" pos="3984"/>
        <p:guide orient="horz" pos="2214"/>
        <p:guide orient="horz" pos="1100"/>
        <p:guide pos="737"/>
        <p:guide pos="5540"/>
        <p:guide pos="3110"/>
        <p:guide pos="2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2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39063" y="8728075"/>
            <a:ext cx="6601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/>
            </a:lvl1pPr>
          </a:lstStyle>
          <a:p>
            <a:pPr>
              <a:defRPr/>
            </a:pPr>
            <a:fld id="{2792DA9F-74B0-40AE-BFA4-5566EEEA6A07}" type="slidenum">
              <a:rPr lang="en-US" smtClean="0">
                <a:solidFill>
                  <a:schemeClr val="bg2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142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304800"/>
            <a:ext cx="4419600" cy="331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28600" y="3810000"/>
            <a:ext cx="6400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05997" y="8807670"/>
            <a:ext cx="8366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883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682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4925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1752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685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Paul Allen – </a:t>
            </a:r>
            <a:r>
              <a:rPr lang="en-US" dirty="0" err="1" smtClean="0"/>
              <a:t>Sr</a:t>
            </a:r>
            <a:r>
              <a:rPr lang="en-US" dirty="0" smtClean="0"/>
              <a:t> Integration Engineer</a:t>
            </a:r>
          </a:p>
          <a:p>
            <a:r>
              <a:rPr lang="en-US" dirty="0" smtClean="0"/>
              <a:t>Agnes Jacob – Product Partner Engineer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8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introduced Perforce developers to using Perforce and  NetApp </a:t>
            </a:r>
            <a:r>
              <a:rPr lang="en-US" dirty="0" err="1" smtClean="0"/>
              <a:t>FlexClone</a:t>
            </a:r>
            <a:r>
              <a:rPr lang="en-US" dirty="0" smtClean="0"/>
              <a:t> to address the challenge of creating Perforce workspaces for large volumes of data (such as multimedia assets, video games, art and firmware designs.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41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Each development environment is unique and may have requirements of security, control, workflow, etc. Thus this script is meant to be only as a starting reference which can be enhanced to support requirements of customer’s specific development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7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82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'p4 flex volume' will create a new volume. The '-d' flag will</a:t>
            </a:r>
          </a:p>
          <a:p>
            <a:r>
              <a:rPr lang="en-US" dirty="0" smtClean="0"/>
              <a:t>        delete the volume and associated snapshots. </a:t>
            </a:r>
          </a:p>
          <a:p>
            <a:endParaRPr lang="en-US" dirty="0" smtClean="0"/>
          </a:p>
          <a:p>
            <a:r>
              <a:rPr lang="en-US" dirty="0" smtClean="0"/>
              <a:t>        'p4 flex volumes' will display a list of all volumes.</a:t>
            </a:r>
          </a:p>
          <a:p>
            <a:endParaRPr lang="en-US" dirty="0" smtClean="0"/>
          </a:p>
          <a:p>
            <a:r>
              <a:rPr lang="en-US" dirty="0" smtClean="0"/>
              <a:t>        'p4 flex snapshot' will create a new snapshot based on volume</a:t>
            </a:r>
            <a:r>
              <a:rPr lang="en-US" baseline="0" dirty="0" smtClean="0"/>
              <a:t> template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       'p4 flex snapshots' will display a list of all flex snapshots.</a:t>
            </a:r>
          </a:p>
          <a:p>
            <a:endParaRPr lang="en-US" dirty="0" smtClean="0"/>
          </a:p>
          <a:p>
            <a:r>
              <a:rPr lang="en-US" dirty="0" smtClean="0"/>
              <a:t>        'p4 flex clone' will create a new flex clone. The '-d' flag will</a:t>
            </a:r>
          </a:p>
          <a:p>
            <a:r>
              <a:rPr lang="en-US" dirty="0" smtClean="0"/>
              <a:t>        delete the flex clone and </a:t>
            </a:r>
            <a:r>
              <a:rPr lang="en-US" dirty="0" err="1" smtClean="0"/>
              <a:t>ascociated</a:t>
            </a:r>
            <a:r>
              <a:rPr lang="en-US" dirty="0" smtClean="0"/>
              <a:t> client.</a:t>
            </a:r>
          </a:p>
          <a:p>
            <a:endParaRPr lang="en-US" dirty="0" smtClean="0"/>
          </a:p>
          <a:p>
            <a:r>
              <a:rPr lang="en-US" dirty="0" smtClean="0"/>
              <a:t>        'p4 flex clones' will display a list of all flex clones owned by that</a:t>
            </a:r>
          </a:p>
          <a:p>
            <a:r>
              <a:rPr lang="en-US" dirty="0" smtClean="0"/>
              <a:t>        user. The '-a' flag will list all flex clones globally.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29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924FFC-41EC-40A6-8CA1-699214E4588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2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0979" y="4624074"/>
            <a:ext cx="3309257" cy="1477138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658155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4658155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762000"/>
            <a:ext cx="638196" cy="74676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" name="Picture 40" descr="Runners_1_HiRes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0" y="2115280"/>
            <a:ext cx="4486024" cy="3236210"/>
          </a:xfrm>
          <a:prstGeom prst="rect">
            <a:avLst/>
          </a:prstGeom>
        </p:spPr>
      </p:pic>
      <p:pic>
        <p:nvPicPr>
          <p:cNvPr id="11" name="Picture 10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1047"/>
            <a:ext cx="1591310" cy="29273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856" y="613564"/>
            <a:ext cx="801747" cy="938133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273228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7" name="Picture 46" descr="Boxes_Words_4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37125" y="897838"/>
            <a:ext cx="3848570" cy="4930168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" y="227525"/>
            <a:ext cx="1591310" cy="29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40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77221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2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9822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8558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46251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Boxes_Words_3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4565" y="1419721"/>
            <a:ext cx="3390857" cy="375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5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reelance\Desktop\HiRes\Frame_PPT_1_HiRe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45158"/>
            <a:ext cx="7010400" cy="462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169987" y="3690166"/>
            <a:ext cx="6812869" cy="1359525"/>
          </a:xfrm>
        </p:spPr>
        <p:txBody>
          <a:bodyPr lIns="0" tIns="0" rIns="0" bIns="0"/>
          <a:lstStyle>
            <a:lvl1pPr marL="0" indent="0" algn="ctr">
              <a:lnSpc>
                <a:spcPts val="22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1169988" y="1735182"/>
            <a:ext cx="6798355" cy="1836801"/>
          </a:xfrm>
        </p:spPr>
        <p:txBody>
          <a:bodyPr lIns="0" anchor="b"/>
          <a:lstStyle>
            <a:lvl1pPr algn="ctr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96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1968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Boxes_Word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42857" y="1874652"/>
            <a:ext cx="2902857" cy="2902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2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xes_Words_1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22057" y="2359179"/>
            <a:ext cx="4672693" cy="35038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9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2"/>
            <a:ext cx="3591731" cy="50434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2"/>
            <a:ext cx="3765550" cy="5043487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10" name="Picture 9" descr="Runner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8686" y="2392355"/>
            <a:ext cx="3526064" cy="2259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10" name="Picture 9" descr="Runner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68686" y="2392355"/>
            <a:ext cx="3526064" cy="2259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Train_Plane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540029" y="2220683"/>
            <a:ext cx="4245328" cy="15385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ocket_1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91981" y="1611086"/>
            <a:ext cx="3234802" cy="395213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8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519" y="682752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0" y="168582"/>
            <a:ext cx="1591310" cy="29273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1" r:id="rId2"/>
    <p:sldLayoutId id="2147483652" r:id="rId3"/>
    <p:sldLayoutId id="2147483664" r:id="rId4"/>
    <p:sldLayoutId id="2147483657" r:id="rId5"/>
    <p:sldLayoutId id="2147483665" r:id="rId6"/>
    <p:sldLayoutId id="2147483653" r:id="rId7"/>
    <p:sldLayoutId id="2147483660" r:id="rId8"/>
    <p:sldLayoutId id="2147483661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477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810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7971" y="755904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273228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/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665"/>
            <a:ext cx="1591310" cy="292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458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force.com/perforce/doc.current/manuals/p4dist/chapter.broker.html" TargetMode="External"/><Relationship Id="rId2" Type="http://schemas.openxmlformats.org/officeDocument/2006/relationships/hyperlink" Target="https://swarm.workshop.perforce.com/projects/perforce-software-p4flexclone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now.netapp.com/" TargetMode="External"/><Relationship Id="rId5" Type="http://schemas.openxmlformats.org/officeDocument/2006/relationships/hyperlink" Target="http://www.netapp.com/us/media/tr-4164.pdf" TargetMode="External"/><Relationship Id="rId4" Type="http://schemas.openxmlformats.org/officeDocument/2006/relationships/hyperlink" Target="http://www.netap.com/us/media/tr-4164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Allen (Perforce)</a:t>
            </a:r>
          </a:p>
          <a:p>
            <a:r>
              <a:rPr lang="en-US" dirty="0" smtClean="0"/>
              <a:t>Agnes Jacob (NetApp)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P4 Flex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8F08185-882F-4F21-B6AB-5D917FCFAB1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74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3660A-DD26-4D68-AB4C-4AE07E173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5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7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p4 commands</a:t>
            </a:r>
          </a:p>
          <a:p>
            <a:r>
              <a:rPr lang="en-US" dirty="0" smtClean="0"/>
              <a:t>Simple</a:t>
            </a:r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Extensible</a:t>
            </a:r>
          </a:p>
          <a:p>
            <a:r>
              <a:rPr lang="en-US" dirty="0" smtClean="0"/>
              <a:t>Open-Source</a:t>
            </a:r>
          </a:p>
          <a:p>
            <a:r>
              <a:rPr lang="en-US" dirty="0" smtClean="0"/>
              <a:t>Community contributes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73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P4 Flex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developer’s productivity</a:t>
            </a:r>
          </a:p>
          <a:p>
            <a:r>
              <a:rPr lang="en-US" dirty="0" smtClean="0"/>
              <a:t>Improved Collaboration</a:t>
            </a:r>
          </a:p>
          <a:p>
            <a:r>
              <a:rPr lang="en-US" dirty="0" smtClean="0"/>
              <a:t>Faster Sync Times (“-k”)</a:t>
            </a:r>
          </a:p>
          <a:p>
            <a:r>
              <a:rPr lang="en-US" dirty="0" smtClean="0"/>
              <a:t>Less Disk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26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Perforce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665" y="1281113"/>
            <a:ext cx="697277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103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Perforce Workshop – P4 Flex Project</a:t>
            </a:r>
          </a:p>
          <a:p>
            <a:pPr lvl="1"/>
            <a:r>
              <a:rPr lang="en-US" sz="2000" dirty="0">
                <a:hlinkClick r:id="rId2"/>
              </a:rPr>
              <a:t>https://swarm.workshop.perforce.com/projects/perforce-software-p4flexclone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/>
          </a:p>
          <a:p>
            <a:r>
              <a:rPr lang="en-US" sz="2000" dirty="0" smtClean="0"/>
              <a:t>P4Broker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http://www.perforce.com/perforce/doc.current/manuals/p4dist/chapter.broker.html</a:t>
            </a:r>
            <a:endParaRPr lang="en-US" sz="2000" dirty="0"/>
          </a:p>
          <a:p>
            <a:r>
              <a:rPr lang="en-US" sz="2000" dirty="0" err="1"/>
              <a:t>FlexClone</a:t>
            </a:r>
            <a:r>
              <a:rPr lang="en-US" sz="2000" dirty="0"/>
              <a:t> - A Thorough Introduction to </a:t>
            </a:r>
            <a:r>
              <a:rPr lang="en-US" sz="2000" dirty="0" err="1"/>
              <a:t>FlexClone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http://www.netap.com/us/media/tr-4164.pdf</a:t>
            </a:r>
            <a:endParaRPr lang="en-US" sz="2000" dirty="0"/>
          </a:p>
          <a:p>
            <a:r>
              <a:rPr lang="en-US" sz="2000" dirty="0"/>
              <a:t>Deployment and Implementation Guide: Perforce Software on NetApp Clustered Data ONTAP</a:t>
            </a:r>
          </a:p>
          <a:p>
            <a:pPr lvl="1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www.netapp.com/us/media/tr-4164.pdf</a:t>
            </a:r>
            <a:endParaRPr lang="en-US" sz="2400" dirty="0" smtClean="0"/>
          </a:p>
          <a:p>
            <a:r>
              <a:rPr lang="en-US" sz="2000" dirty="0" smtClean="0"/>
              <a:t>Data </a:t>
            </a:r>
            <a:r>
              <a:rPr lang="en-US" sz="2000" dirty="0"/>
              <a:t>ONTAP Administration Manuals 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6"/>
              </a:rPr>
              <a:t>http</a:t>
            </a:r>
            <a:r>
              <a:rPr lang="en-US" sz="2000" dirty="0">
                <a:hlinkClick r:id="rId6"/>
              </a:rPr>
              <a:t>://</a:t>
            </a:r>
            <a:r>
              <a:rPr lang="en-US" sz="2000" dirty="0" smtClean="0">
                <a:hlinkClick r:id="rId6"/>
              </a:rPr>
              <a:t>now.netapp.com</a:t>
            </a:r>
            <a:endParaRPr lang="en-US" sz="2000" dirty="0" smtClean="0"/>
          </a:p>
          <a:p>
            <a:pPr marL="300038" lvl="1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2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 smtClean="0"/>
          </a:p>
          <a:p>
            <a:r>
              <a:rPr lang="en-US" dirty="0" smtClean="0"/>
              <a:t>P4 Flex Overview – Agnes Jacob</a:t>
            </a:r>
            <a:endParaRPr lang="en-US" dirty="0" smtClean="0"/>
          </a:p>
          <a:p>
            <a:r>
              <a:rPr lang="en-US" dirty="0" smtClean="0"/>
              <a:t>P4 Flex Demo – Paul Allen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At Merge 2013, Perforce and NetApp jointly presented and </a:t>
            </a:r>
            <a:r>
              <a:rPr lang="en-US" dirty="0" err="1" smtClean="0"/>
              <a:t>demo’ed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“Managing Big Workspace with Storage Magic”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Team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17" y="1586617"/>
            <a:ext cx="1348451" cy="134845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DF13B-F67F-4AC9-9D3E-BD49C9AC582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1586618"/>
            <a:ext cx="1295401" cy="1275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3000" y="29350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PM Clary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Technical Account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 Manager</a:t>
            </a:r>
            <a:endParaRPr lang="en-US" sz="1200" b="1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665" y="4038600"/>
            <a:ext cx="999335" cy="12095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961" y="4114800"/>
            <a:ext cx="966839" cy="11666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038600"/>
            <a:ext cx="1066800" cy="1278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541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Lawrence Bunka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/>
              <a:t>Sr. Product Strategy </a:t>
            </a:r>
            <a:r>
              <a:rPr lang="en-US" sz="1200" b="1" dirty="0" smtClean="0"/>
              <a:t>Manager</a:t>
            </a:r>
            <a:endParaRPr lang="en-US" sz="12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2895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Tim Brazil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Performance Engineer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301126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Paul Allen</a:t>
            </a:r>
            <a:endParaRPr lang="en-US" sz="1200" b="1" dirty="0" smtClean="0"/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Integrations Engineer</a:t>
            </a:r>
            <a:endParaRPr lang="en-US" sz="12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505200" y="541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Agnes Jacob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Product Partner Engineer</a:t>
            </a:r>
            <a:endParaRPr lang="en-US" sz="12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715000" y="5486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John Wiser</a:t>
            </a:r>
          </a:p>
          <a:p>
            <a:pPr marL="0" indent="0">
              <a:buClr>
                <a:schemeClr val="accent2"/>
              </a:buClr>
              <a:buFont typeface="Wingdings" pitchFamily="2" charset="2"/>
              <a:buNone/>
            </a:pPr>
            <a:r>
              <a:rPr lang="en-US" sz="1200" b="1" dirty="0" smtClean="0"/>
              <a:t>Senior TME Manager</a:t>
            </a:r>
            <a:endParaRPr lang="en-US" sz="1200" b="1" dirty="0" smtClean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81868"/>
            <a:ext cx="1161662" cy="1161662"/>
          </a:xfrm>
        </p:spPr>
      </p:pic>
    </p:spTree>
    <p:extLst>
      <p:ext uri="{BB962C8B-B14F-4D97-AF65-F5344CB8AC3E}">
        <p14:creationId xmlns:p14="http://schemas.microsoft.com/office/powerpoint/2010/main" val="31821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1"/>
            <a:ext cx="7603490" cy="5258705"/>
          </a:xfrm>
        </p:spPr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P4 flex is an open-source </a:t>
            </a:r>
            <a:r>
              <a:rPr lang="en-US" b="1" i="1" dirty="0" smtClean="0"/>
              <a:t>p4broker</a:t>
            </a:r>
            <a:r>
              <a:rPr lang="en-US" dirty="0" smtClean="0"/>
              <a:t> script which is shared to the developer community to refine and customized to their own environment.</a:t>
            </a:r>
          </a:p>
          <a:p>
            <a:pPr lvl="1"/>
            <a:r>
              <a:rPr lang="en-US" dirty="0" smtClean="0"/>
              <a:t>A starting reference</a:t>
            </a:r>
          </a:p>
          <a:p>
            <a:pPr lvl="1"/>
            <a:r>
              <a:rPr lang="en-US" dirty="0" smtClean="0"/>
              <a:t>Support  is through the developer community forums in which Perforce and NetApp are members.</a:t>
            </a:r>
          </a:p>
          <a:p>
            <a:pPr lvl="1"/>
            <a:r>
              <a:rPr lang="en-US" dirty="0" smtClean="0"/>
              <a:t>Posted on Perforce Workshop </a:t>
            </a:r>
          </a:p>
          <a:p>
            <a:pPr lvl="1"/>
            <a:r>
              <a:rPr lang="en-US" dirty="0" smtClean="0"/>
              <a:t>Currently only supports Unix and NFS environments.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0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p4 flex script is written in python and is run in behalf of the user by the </a:t>
            </a:r>
            <a:r>
              <a:rPr lang="en-US" dirty="0" smtClean="0"/>
              <a:t>p4broker. Consists </a:t>
            </a:r>
            <a:r>
              <a:rPr lang="en-US" dirty="0"/>
              <a:t>of the following files:</a:t>
            </a:r>
            <a:endParaRPr lang="en-US" b="1" dirty="0" smtClean="0"/>
          </a:p>
          <a:p>
            <a:pPr lvl="1"/>
            <a:r>
              <a:rPr lang="en-US" b="1" dirty="0" err="1" smtClean="0"/>
              <a:t>broker.cfg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smtClean="0"/>
              <a:t>p4broker </a:t>
            </a:r>
            <a:r>
              <a:rPr lang="en-US" dirty="0"/>
              <a:t>configuration file that defines the ports and location of flex.py script  </a:t>
            </a:r>
            <a:endParaRPr lang="en-US" dirty="0" smtClean="0"/>
          </a:p>
          <a:p>
            <a:pPr lvl="1"/>
            <a:r>
              <a:rPr lang="en-US" b="1" dirty="0" err="1" smtClean="0"/>
              <a:t>flex.cfg</a:t>
            </a:r>
            <a:r>
              <a:rPr lang="en-US" dirty="0" smtClean="0"/>
              <a:t> </a:t>
            </a:r>
            <a:r>
              <a:rPr lang="en-US" dirty="0"/>
              <a:t>- p4 flex configuration file that defines the variables needed to run p4 flex such as p4 admin user information and NetApp admin user </a:t>
            </a:r>
            <a:r>
              <a:rPr lang="en-US" dirty="0" smtClean="0"/>
              <a:t>information</a:t>
            </a:r>
          </a:p>
          <a:p>
            <a:pPr lvl="1"/>
            <a:r>
              <a:rPr lang="en-US" b="1" dirty="0" smtClean="0"/>
              <a:t>flex.py</a:t>
            </a:r>
            <a:r>
              <a:rPr lang="en-US" dirty="0" smtClean="0"/>
              <a:t> </a:t>
            </a:r>
            <a:r>
              <a:rPr lang="en-US" dirty="0"/>
              <a:t>- python script that provides the functionality to create template, create clone and delete Perforce workspaces quickly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Flex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p4 </a:t>
            </a:r>
            <a:r>
              <a:rPr lang="en-US" dirty="0"/>
              <a:t>flex volume -s size[M, G] </a:t>
            </a:r>
            <a:r>
              <a:rPr lang="en-US" dirty="0" smtClean="0"/>
              <a:t>name</a:t>
            </a:r>
            <a:endParaRPr lang="en-US" dirty="0"/>
          </a:p>
          <a:p>
            <a:r>
              <a:rPr lang="en-US" dirty="0" smtClean="0"/>
              <a:t>p4 </a:t>
            </a:r>
            <a:r>
              <a:rPr lang="en-US" dirty="0"/>
              <a:t>flex volume -d name</a:t>
            </a:r>
          </a:p>
          <a:p>
            <a:r>
              <a:rPr lang="en-US" dirty="0" smtClean="0"/>
              <a:t>p4 </a:t>
            </a:r>
            <a:r>
              <a:rPr lang="en-US" dirty="0"/>
              <a:t>flex </a:t>
            </a:r>
            <a:r>
              <a:rPr lang="en-US" dirty="0" smtClean="0"/>
              <a:t>volumes</a:t>
            </a:r>
            <a:endParaRPr lang="en-US" dirty="0"/>
          </a:p>
          <a:p>
            <a:r>
              <a:rPr lang="en-US" dirty="0" smtClean="0"/>
              <a:t>p4 </a:t>
            </a:r>
            <a:r>
              <a:rPr lang="en-US" dirty="0"/>
              <a:t>flex snapshot -V volume [-c client] name</a:t>
            </a:r>
          </a:p>
          <a:p>
            <a:r>
              <a:rPr lang="en-US" dirty="0" smtClean="0"/>
              <a:t>p4 </a:t>
            </a:r>
            <a:r>
              <a:rPr lang="en-US" dirty="0"/>
              <a:t>flex </a:t>
            </a:r>
            <a:r>
              <a:rPr lang="en-US" dirty="0" smtClean="0"/>
              <a:t>snapshots</a:t>
            </a:r>
            <a:endParaRPr lang="en-US" dirty="0"/>
          </a:p>
          <a:p>
            <a:r>
              <a:rPr lang="en-US" dirty="0" smtClean="0"/>
              <a:t>p4 </a:t>
            </a:r>
            <a:r>
              <a:rPr lang="en-US" dirty="0"/>
              <a:t>flex clone -V volume -S parent name</a:t>
            </a:r>
          </a:p>
          <a:p>
            <a:r>
              <a:rPr lang="en-US" dirty="0" smtClean="0"/>
              <a:t>p4 </a:t>
            </a:r>
            <a:r>
              <a:rPr lang="en-US" dirty="0"/>
              <a:t>flex clone -d name</a:t>
            </a:r>
          </a:p>
          <a:p>
            <a:r>
              <a:rPr lang="en-US" dirty="0" smtClean="0"/>
              <a:t>p4 </a:t>
            </a:r>
            <a:r>
              <a:rPr lang="en-US" dirty="0"/>
              <a:t>flex clones [-S parent]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be able to utilize P4 Flex the following is required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Python </a:t>
            </a:r>
            <a:r>
              <a:rPr lang="en-US" dirty="0"/>
              <a:t>2.6 or </a:t>
            </a:r>
            <a:r>
              <a:rPr lang="en-US" dirty="0" smtClean="0"/>
              <a:t>later</a:t>
            </a:r>
          </a:p>
          <a:p>
            <a:pPr lvl="1"/>
            <a:r>
              <a:rPr lang="en-US" dirty="0" smtClean="0"/>
              <a:t>P4 </a:t>
            </a:r>
            <a:r>
              <a:rPr lang="en-US" dirty="0"/>
              <a:t>Python 2.6 or later </a:t>
            </a:r>
            <a:r>
              <a:rPr lang="en-US" dirty="0" smtClean="0"/>
              <a:t>APIs</a:t>
            </a:r>
          </a:p>
          <a:p>
            <a:pPr lvl="1"/>
            <a:r>
              <a:rPr lang="en-US" dirty="0" smtClean="0"/>
              <a:t>NetApp </a:t>
            </a:r>
            <a:r>
              <a:rPr lang="en-US" dirty="0"/>
              <a:t>Manageability Software Development Kit (NMSDK) 5.3.x or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2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use P4 flex, the following are </a:t>
            </a:r>
            <a:r>
              <a:rPr lang="en-US" dirty="0" smtClean="0"/>
              <a:t>assumed.</a:t>
            </a:r>
            <a:endParaRPr lang="en-US" dirty="0"/>
          </a:p>
          <a:p>
            <a:pPr lvl="1"/>
            <a:r>
              <a:rPr lang="en-US" sz="2400" dirty="0" smtClean="0"/>
              <a:t>SERVER</a:t>
            </a:r>
          </a:p>
          <a:p>
            <a:pPr lvl="2"/>
            <a:r>
              <a:rPr lang="en-US" sz="2000" dirty="0" smtClean="0"/>
              <a:t>P4D </a:t>
            </a:r>
            <a:r>
              <a:rPr lang="en-US" sz="2000" dirty="0"/>
              <a:t>Server is installed and </a:t>
            </a:r>
            <a:r>
              <a:rPr lang="en-US" sz="2000" dirty="0" smtClean="0"/>
              <a:t>running</a:t>
            </a:r>
          </a:p>
          <a:p>
            <a:pPr lvl="2"/>
            <a:r>
              <a:rPr lang="en-US" sz="2000" dirty="0" smtClean="0"/>
              <a:t>P4Broker installed</a:t>
            </a:r>
          </a:p>
          <a:p>
            <a:pPr lvl="2"/>
            <a:r>
              <a:rPr lang="en-US" sz="2000" dirty="0" smtClean="0"/>
              <a:t>LDAP </a:t>
            </a:r>
            <a:r>
              <a:rPr lang="en-US" sz="2000" dirty="0"/>
              <a:t>is running or an existence of user accounts and authentication </a:t>
            </a:r>
            <a:r>
              <a:rPr lang="en-US" sz="2000" dirty="0" smtClean="0"/>
              <a:t>management.</a:t>
            </a:r>
          </a:p>
          <a:p>
            <a:pPr lvl="2"/>
            <a:r>
              <a:rPr lang="en-US" sz="2000" dirty="0" smtClean="0"/>
              <a:t>NetApp </a:t>
            </a:r>
            <a:r>
              <a:rPr lang="en-US" sz="2000" dirty="0"/>
              <a:t>Cluster Mode Storage Data ONTAP 8.x is used with </a:t>
            </a:r>
            <a:r>
              <a:rPr lang="en-US" sz="2000" dirty="0" err="1"/>
              <a:t>FlexClone</a:t>
            </a:r>
            <a:r>
              <a:rPr lang="en-US" sz="2000" dirty="0"/>
              <a:t> and NFS license </a:t>
            </a:r>
            <a:r>
              <a:rPr lang="en-US" sz="2000" dirty="0" smtClean="0"/>
              <a:t>enabled</a:t>
            </a:r>
          </a:p>
          <a:p>
            <a:pPr lvl="1"/>
            <a:r>
              <a:rPr lang="en-US" sz="2400" dirty="0" smtClean="0"/>
              <a:t>CLIENT</a:t>
            </a:r>
            <a:r>
              <a:rPr lang="en-US" dirty="0" smtClean="0"/>
              <a:t>:</a:t>
            </a:r>
          </a:p>
          <a:p>
            <a:pPr lvl="2"/>
            <a:r>
              <a:rPr lang="en-US" sz="2000" dirty="0" smtClean="0"/>
              <a:t>NFS </a:t>
            </a:r>
            <a:r>
              <a:rPr lang="en-US" sz="2000" dirty="0"/>
              <a:t>Client is running on </a:t>
            </a:r>
            <a:r>
              <a:rPr lang="en-US" sz="2000" dirty="0" smtClean="0"/>
              <a:t>client box</a:t>
            </a:r>
          </a:p>
          <a:p>
            <a:pPr lvl="2"/>
            <a:r>
              <a:rPr lang="en-US" sz="2000" dirty="0" smtClean="0"/>
              <a:t>NetApp volume is </a:t>
            </a:r>
            <a:r>
              <a:rPr lang="en-US" sz="2000" dirty="0"/>
              <a:t>mounted on client </a:t>
            </a:r>
            <a:r>
              <a:rPr lang="en-US" sz="2000" dirty="0" smtClean="0"/>
              <a:t>box</a:t>
            </a:r>
          </a:p>
          <a:p>
            <a:pPr lvl="2"/>
            <a:r>
              <a:rPr lang="en-US" sz="2000" dirty="0" smtClean="0"/>
              <a:t>The </a:t>
            </a:r>
            <a:r>
              <a:rPr lang="en-US" sz="2000" dirty="0"/>
              <a:t>"p4 client" is installed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7938D5-676B-4424-8B52-343AF2A1253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434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56&quot;&gt;&lt;/object&gt;&lt;object type=&quot;2&quot; unique_id=&quot;10057&quot;&gt;&lt;object type=&quot;3&quot; unique_id=&quot;10058&quot;&gt;&lt;property id=&quot;20148&quot; value=&quot;5&quot;/&gt;&lt;property id=&quot;20300&quot; value=&quot;Slide 1&quot;/&gt;&lt;property id=&quot;20307&quot; value=&quot;348&quot;/&gt;&lt;/object&gt;&lt;object type=&quot;3&quot; unique_id=&quot;10059&quot;&gt;&lt;property id=&quot;20148&quot; value=&quot;5&quot;/&gt;&lt;property id=&quot;20300&quot; value=&quot;Slide 2 - &amp;quot;Internal Use and Confidential Footers&amp;quot;&quot;/&gt;&lt;property id=&quot;20307&quot; value=&quot;353&quot;/&gt;&lt;/object&gt;&lt;object type=&quot;3&quot; unique_id=&quot;10060&quot;&gt;&lt;property id=&quot;20148&quot; value=&quot;5&quot;/&gt;&lt;property id=&quot;20300&quot; value=&quot;Slide 3&quot;/&gt;&lt;property id=&quot;20307&quot; value=&quot;357&quot;/&gt;&lt;/object&gt;&lt;object type=&quot;3&quot; unique_id=&quot;10061&quot;&gt;&lt;property id=&quot;20148&quot; value=&quot;5&quot;/&gt;&lt;property id=&quot;20300&quot; value=&quot;Slide 4 - &amp;quot;Compatibility Between &amp;#x0D;&amp;#x0A;Office 2003 and 2007 Versions&amp;quot;&quot;/&gt;&lt;property id=&quot;20307&quot; value=&quot;356&quot;/&gt;&lt;/object&gt;&lt;object type=&quot;3&quot; unique_id=&quot;10062&quot;&gt;&lt;property id=&quot;20148&quot; value=&quot;5&quot;/&gt;&lt;property id=&quot;20300&quot; value=&quot;Slide 5&quot;/&gt;&lt;property id=&quot;20307&quot; value=&quot;354&quot;/&gt;&lt;/object&gt;&lt;object type=&quot;3&quot; unique_id=&quot;10063&quot;&gt;&lt;property id=&quot;20148&quot; value=&quot;5&quot;/&gt;&lt;property id=&quot;20300&quot; value=&quot;Slide 6&quot;/&gt;&lt;property id=&quot;20307&quot; value=&quot;355&quot;/&gt;&lt;/object&gt;&lt;object type=&quot;3&quot; unique_id=&quot;10064&quot;&gt;&lt;property id=&quot;20148&quot; value=&quot;5&quot;/&gt;&lt;property id=&quot;20300&quot; value=&quot;Slide 7&quot;/&gt;&lt;property id=&quot;20307&quot; value=&quot;34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209602CF876C47B99FE781EAF62C25" ma:contentTypeVersion="0" ma:contentTypeDescription="Create a new document." ma:contentTypeScope="" ma:versionID="ed070ffc5cea7058435474ab7d27151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14F801C-70F3-4BDE-B25B-4A286FDDB655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A71F66-5EC9-4B5F-827B-84E12E6D27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603E11-DBC9-430A-B61E-AB7D35131B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25286</TotalTime>
  <Words>672</Words>
  <Application>Microsoft Office PowerPoint</Application>
  <PresentationFormat>On-screen Show (4:3)</PresentationFormat>
  <Paragraphs>130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 Design</vt:lpstr>
      <vt:lpstr>1_Default Design</vt:lpstr>
      <vt:lpstr>P4 Flex</vt:lpstr>
      <vt:lpstr>Agenda </vt:lpstr>
      <vt:lpstr>Introduction</vt:lpstr>
      <vt:lpstr>P4 Flex Team</vt:lpstr>
      <vt:lpstr>P4 Flex Overview</vt:lpstr>
      <vt:lpstr>P4 Flex Components</vt:lpstr>
      <vt:lpstr>P4 Flex Commands</vt:lpstr>
      <vt:lpstr>Requirements </vt:lpstr>
      <vt:lpstr>Assumptions</vt:lpstr>
      <vt:lpstr>Demo</vt:lpstr>
      <vt:lpstr>Workflow</vt:lpstr>
      <vt:lpstr>Design Goals</vt:lpstr>
      <vt:lpstr>Value of P4 Flex</vt:lpstr>
      <vt:lpstr>Perforce Workshop</vt:lpstr>
      <vt:lpstr>References</vt:lpstr>
    </vt:vector>
  </TitlesOfParts>
  <Company>NetApp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PrestoG</dc:creator>
  <cp:lastModifiedBy>Jacob, Agnes</cp:lastModifiedBy>
  <cp:revision>381</cp:revision>
  <dcterms:created xsi:type="dcterms:W3CDTF">2011-12-14T20:49:26Z</dcterms:created>
  <dcterms:modified xsi:type="dcterms:W3CDTF">2015-07-16T02:06:00Z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0x01010063209602CF876C47B99FE781EAF62C25</vt:lpwstr>
  </property>
</Properties>
</file>