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71" r:id="rId9"/>
    <p:sldId id="268" r:id="rId10"/>
    <p:sldId id="264" r:id="rId11"/>
    <p:sldId id="272" r:id="rId12"/>
    <p:sldId id="273" r:id="rId13"/>
    <p:sldId id="274" r:id="rId14"/>
    <p:sldId id="265" r:id="rId15"/>
    <p:sldId id="266" r:id="rId16"/>
    <p:sldId id="261" r:id="rId17"/>
    <p:sldId id="267" r:id="rId18"/>
    <p:sldId id="269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91" autoAdjust="0"/>
    <p:restoredTop sz="86345" autoAdjust="0"/>
  </p:normalViewPr>
  <p:slideViewPr>
    <p:cSldViewPr snapToGrid="0" snapToObjects="1">
      <p:cViewPr varScale="1">
        <p:scale>
          <a:sx n="96" d="100"/>
          <a:sy n="96" d="100"/>
        </p:scale>
        <p:origin x="-61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3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FCAE-BD19-974A-B780-2BA43A51F723}" type="datetimeFigureOut">
              <a:rPr lang="en-US" smtClean="0"/>
              <a:t>24/08/16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44A6-7870-BD41-B435-1B9B8A3C6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39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FCAE-BD19-974A-B780-2BA43A51F723}" type="datetimeFigureOut">
              <a:rPr lang="en-US" smtClean="0"/>
              <a:t>24/08/16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44A6-7870-BD41-B435-1B9B8A3C6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24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FCAE-BD19-974A-B780-2BA43A51F723}" type="datetimeFigureOut">
              <a:rPr lang="en-US" smtClean="0"/>
              <a:t>24/08/16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44A6-7870-BD41-B435-1B9B8A3C6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32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FCAE-BD19-974A-B780-2BA43A51F723}" type="datetimeFigureOut">
              <a:rPr lang="en-US" smtClean="0"/>
              <a:t>24/08/16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44A6-7870-BD41-B435-1B9B8A3C6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320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FCAE-BD19-974A-B780-2BA43A51F723}" type="datetimeFigureOut">
              <a:rPr lang="en-US" smtClean="0"/>
              <a:t>24/08/16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44A6-7870-BD41-B435-1B9B8A3C6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40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FCAE-BD19-974A-B780-2BA43A51F723}" type="datetimeFigureOut">
              <a:rPr lang="en-US" smtClean="0"/>
              <a:t>24/08/16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44A6-7870-BD41-B435-1B9B8A3C6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865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FCAE-BD19-974A-B780-2BA43A51F723}" type="datetimeFigureOut">
              <a:rPr lang="en-US" smtClean="0"/>
              <a:t>24/08/16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44A6-7870-BD41-B435-1B9B8A3C6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308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FCAE-BD19-974A-B780-2BA43A51F723}" type="datetimeFigureOut">
              <a:rPr lang="en-US" smtClean="0"/>
              <a:t>24/08/16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44A6-7870-BD41-B435-1B9B8A3C6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422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FCAE-BD19-974A-B780-2BA43A51F723}" type="datetimeFigureOut">
              <a:rPr lang="en-US" smtClean="0"/>
              <a:t>24/08/16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44A6-7870-BD41-B435-1B9B8A3C6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61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FCAE-BD19-974A-B780-2BA43A51F723}" type="datetimeFigureOut">
              <a:rPr lang="en-US" smtClean="0"/>
              <a:t>24/08/16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44A6-7870-BD41-B435-1B9B8A3C6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723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FCAE-BD19-974A-B780-2BA43A51F723}" type="datetimeFigureOut">
              <a:rPr lang="en-US" smtClean="0"/>
              <a:t>24/08/16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44A6-7870-BD41-B435-1B9B8A3C6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13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0FCAE-BD19-974A-B780-2BA43A51F723}" type="datetimeFigureOut">
              <a:rPr lang="en-US" smtClean="0"/>
              <a:t>24/08/16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A44A6-7870-BD41-B435-1B9B8A3C6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959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Perforce</a:t>
            </a:r>
            <a:r>
              <a:rPr lang="en-US" baseline="0" dirty="0" smtClean="0"/>
              <a:t> Birds of a Feather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introduction to the ‘P4’ Plugin and update on the latest features.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221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SCM 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Populate</a:t>
            </a:r>
          </a:p>
          <a:p>
            <a:r>
              <a:rPr lang="en-US" dirty="0" smtClean="0"/>
              <a:t>Label</a:t>
            </a:r>
          </a:p>
          <a:p>
            <a:r>
              <a:rPr lang="en-US" dirty="0" smtClean="0"/>
              <a:t>Publish</a:t>
            </a:r>
          </a:p>
        </p:txBody>
      </p:sp>
    </p:spTree>
    <p:extLst>
      <p:ext uri="{BB962C8B-B14F-4D97-AF65-F5344CB8AC3E}">
        <p14:creationId xmlns:p14="http://schemas.microsoft.com/office/powerpoint/2010/main" val="1040515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Populate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</a:t>
            </a:r>
          </a:p>
          <a:p>
            <a:r>
              <a:rPr lang="en-US" dirty="0" smtClean="0"/>
              <a:t>Force Clean</a:t>
            </a:r>
          </a:p>
        </p:txBody>
      </p:sp>
    </p:spTree>
    <p:extLst>
      <p:ext uri="{BB962C8B-B14F-4D97-AF65-F5344CB8AC3E}">
        <p14:creationId xmlns:p14="http://schemas.microsoft.com/office/powerpoint/2010/main" val="1687433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Automatic</a:t>
            </a:r>
            <a:r>
              <a:rPr lang="en-US" baseline="0" dirty="0" smtClean="0"/>
              <a:t> label</a:t>
            </a:r>
          </a:p>
          <a:p>
            <a:pPr lvl="0"/>
            <a:r>
              <a:rPr lang="en-US" baseline="0" dirty="0" smtClean="0"/>
              <a:t>View</a:t>
            </a:r>
          </a:p>
          <a:p>
            <a:pPr lvl="0"/>
            <a:r>
              <a:rPr lang="en-US" baseline="0" dirty="0" smtClean="0"/>
              <a:t>Description</a:t>
            </a:r>
          </a:p>
          <a:p>
            <a:pPr lvl="0"/>
            <a:r>
              <a:rPr lang="en-US" baseline="0" dirty="0" smtClean="0"/>
              <a:t>Label on success</a:t>
            </a:r>
          </a:p>
        </p:txBody>
      </p:sp>
    </p:spTree>
    <p:extLst>
      <p:ext uri="{BB962C8B-B14F-4D97-AF65-F5344CB8AC3E}">
        <p14:creationId xmlns:p14="http://schemas.microsoft.com/office/powerpoint/2010/main" val="3725138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Publish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Workspace setup</a:t>
            </a:r>
          </a:p>
          <a:p>
            <a:r>
              <a:rPr lang="en-US" dirty="0" smtClean="0"/>
              <a:t>Narrow</a:t>
            </a:r>
            <a:r>
              <a:rPr lang="en-US" baseline="0" dirty="0" smtClean="0"/>
              <a:t> views</a:t>
            </a:r>
            <a:endParaRPr lang="en-US" dirty="0" smtClean="0"/>
          </a:p>
          <a:p>
            <a:r>
              <a:rPr lang="en-US" dirty="0" smtClean="0"/>
              <a:t>Read/Write</a:t>
            </a:r>
            <a:r>
              <a:rPr lang="en-US" baseline="0" dirty="0" smtClean="0"/>
              <a:t> access</a:t>
            </a:r>
          </a:p>
          <a:p>
            <a:r>
              <a:rPr lang="en-US" baseline="0" dirty="0" smtClean="0"/>
              <a:t>Virtual streams</a:t>
            </a:r>
          </a:p>
        </p:txBody>
      </p:sp>
    </p:spTree>
    <p:extLst>
      <p:ext uri="{BB962C8B-B14F-4D97-AF65-F5344CB8AC3E}">
        <p14:creationId xmlns:p14="http://schemas.microsoft.com/office/powerpoint/2010/main" val="4186244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Polling </a:t>
            </a:r>
            <a:r>
              <a:rPr lang="en-US" dirty="0" err="1" smtClean="0"/>
              <a:t>vs</a:t>
            </a:r>
            <a:r>
              <a:rPr lang="en-US" dirty="0" smtClean="0"/>
              <a:t> Triggers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Pin</a:t>
            </a:r>
          </a:p>
          <a:p>
            <a:r>
              <a:rPr lang="en-US" dirty="0" smtClean="0"/>
              <a:t>Filter</a:t>
            </a:r>
          </a:p>
          <a:p>
            <a:r>
              <a:rPr lang="en-US" dirty="0" smtClean="0"/>
              <a:t>Incremental builds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822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Swarm</a:t>
            </a:r>
            <a:r>
              <a:rPr lang="en-US" baseline="0" dirty="0" smtClean="0"/>
              <a:t> </a:t>
            </a:r>
            <a:r>
              <a:rPr lang="en-US" dirty="0" smtClean="0"/>
              <a:t>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Configuration</a:t>
            </a:r>
          </a:p>
          <a:p>
            <a:r>
              <a:rPr lang="en-US" dirty="0" smtClean="0"/>
              <a:t>Callbacks</a:t>
            </a:r>
          </a:p>
          <a:p>
            <a:r>
              <a:rPr lang="en-US" dirty="0" smtClean="0"/>
              <a:t>Browsing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346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Walkthrough or 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204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Walkthrough or 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625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P4 Groovy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40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Walkthrough or 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49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60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perfect mono-repo</a:t>
            </a:r>
          </a:p>
        </p:txBody>
      </p:sp>
    </p:spTree>
    <p:extLst>
      <p:ext uri="{BB962C8B-B14F-4D97-AF65-F5344CB8AC3E}">
        <p14:creationId xmlns:p14="http://schemas.microsoft.com/office/powerpoint/2010/main" val="2246876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Disambiguation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855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‘p4’ plugin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</a:t>
            </a:r>
          </a:p>
          <a:p>
            <a:r>
              <a:rPr lang="en-US" dirty="0" smtClean="0"/>
              <a:t>P4Java</a:t>
            </a:r>
          </a:p>
          <a:p>
            <a:r>
              <a:rPr lang="en-US" dirty="0" smtClean="0"/>
              <a:t>Reconcile and Clean</a:t>
            </a:r>
          </a:p>
          <a:p>
            <a:r>
              <a:rPr lang="en-US" dirty="0" smtClean="0"/>
              <a:t>Streams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016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Connection</a:t>
            </a:r>
            <a:r>
              <a:rPr lang="en-US" baseline="0" dirty="0" smtClean="0"/>
              <a:t> information</a:t>
            </a:r>
          </a:p>
          <a:p>
            <a:r>
              <a:rPr lang="en-US" dirty="0" smtClean="0"/>
              <a:t>Password</a:t>
            </a:r>
            <a:r>
              <a:rPr lang="en-US" baseline="0" dirty="0" smtClean="0"/>
              <a:t> credentials</a:t>
            </a:r>
          </a:p>
        </p:txBody>
      </p:sp>
    </p:spTree>
    <p:extLst>
      <p:ext uri="{BB962C8B-B14F-4D97-AF65-F5344CB8AC3E}">
        <p14:creationId xmlns:p14="http://schemas.microsoft.com/office/powerpoint/2010/main" val="112683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Ticket based</a:t>
            </a:r>
            <a:r>
              <a:rPr lang="en-US" baseline="0" dirty="0" smtClean="0"/>
              <a:t> security</a:t>
            </a:r>
          </a:p>
          <a:p>
            <a:r>
              <a:rPr lang="en-US" baseline="0" dirty="0" smtClean="0"/>
              <a:t>P4TICKET</a:t>
            </a:r>
          </a:p>
          <a:p>
            <a: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SSL and Trust</a:t>
            </a:r>
          </a:p>
        </p:txBody>
      </p:sp>
    </p:spTree>
    <p:extLst>
      <p:ext uri="{BB962C8B-B14F-4D97-AF65-F5344CB8AC3E}">
        <p14:creationId xmlns:p14="http://schemas.microsoft.com/office/powerpoint/2010/main" val="243728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Jenkins workspace and Perforce Client</a:t>
            </a:r>
          </a:p>
          <a:p>
            <a:r>
              <a:rPr lang="en-US" dirty="0" smtClean="0"/>
              <a:t>Managed</a:t>
            </a:r>
            <a:r>
              <a:rPr lang="en-US" baseline="0" dirty="0" smtClean="0"/>
              <a:t> root</a:t>
            </a:r>
          </a:p>
        </p:txBody>
      </p:sp>
    </p:spTree>
    <p:extLst>
      <p:ext uri="{BB962C8B-B14F-4D97-AF65-F5344CB8AC3E}">
        <p14:creationId xmlns:p14="http://schemas.microsoft.com/office/powerpoint/2010/main" val="3377457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Workspace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View Mapping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964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</a:t>
            </a:r>
            <a:r>
              <a:rPr lang="en-US" baseline="0" dirty="0" smtClean="0"/>
              <a:t>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81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119</Words>
  <Application>Microsoft Macintosh PowerPoint</Application>
  <PresentationFormat>On-screen Show (4:3)</PresentationFormat>
  <Paragraphs>55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Perforce Birds of a Feather</vt:lpstr>
      <vt:lpstr>Introduction</vt:lpstr>
      <vt:lpstr>Disambiguation</vt:lpstr>
      <vt:lpstr>The ‘p4’ plugin</vt:lpstr>
      <vt:lpstr>Credentials</vt:lpstr>
      <vt:lpstr>Credentials</vt:lpstr>
      <vt:lpstr>Workspaces</vt:lpstr>
      <vt:lpstr>Workspace</vt:lpstr>
      <vt:lpstr>Variable expansion</vt:lpstr>
      <vt:lpstr>SCM Stages</vt:lpstr>
      <vt:lpstr>Populate</vt:lpstr>
      <vt:lpstr>Label</vt:lpstr>
      <vt:lpstr>Publish</vt:lpstr>
      <vt:lpstr>Polling vs Triggers</vt:lpstr>
      <vt:lpstr>Swarm Reviews</vt:lpstr>
      <vt:lpstr>Classic Jobs</vt:lpstr>
      <vt:lpstr>Pipeline</vt:lpstr>
      <vt:lpstr>P4 Groovy</vt:lpstr>
      <vt:lpstr>Questions</vt:lpstr>
    </vt:vector>
  </TitlesOfParts>
  <Company>Perforce Software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Perforce Birds of a Feather</dc:title>
  <dc:creator>Paul Allen</dc:creator>
  <cp:lastModifiedBy>Paul Allen</cp:lastModifiedBy>
  <cp:revision>3</cp:revision>
  <dcterms:created xsi:type="dcterms:W3CDTF">2016-08-24T19:57:26Z</dcterms:created>
  <dcterms:modified xsi:type="dcterms:W3CDTF">2016-08-24T20:19:14Z</dcterms:modified>
</cp:coreProperties>
</file>