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9" r:id="rId3"/>
    <p:sldId id="257" r:id="rId4"/>
    <p:sldId id="275" r:id="rId5"/>
    <p:sldId id="276" r:id="rId6"/>
    <p:sldId id="277" r:id="rId7"/>
    <p:sldId id="258" r:id="rId8"/>
    <p:sldId id="259" r:id="rId9"/>
    <p:sldId id="278" r:id="rId10"/>
    <p:sldId id="260" r:id="rId11"/>
    <p:sldId id="263" r:id="rId12"/>
    <p:sldId id="262" r:id="rId13"/>
    <p:sldId id="271" r:id="rId14"/>
    <p:sldId id="268" r:id="rId15"/>
    <p:sldId id="264" r:id="rId16"/>
    <p:sldId id="272" r:id="rId17"/>
    <p:sldId id="273" r:id="rId18"/>
    <p:sldId id="274" r:id="rId19"/>
    <p:sldId id="265" r:id="rId20"/>
    <p:sldId id="266" r:id="rId21"/>
    <p:sldId id="261" r:id="rId22"/>
    <p:sldId id="267" r:id="rId23"/>
    <p:sldId id="269" r:id="rId24"/>
    <p:sldId id="270" r:id="rId2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000000"/>
    <a:srgbClr val="22FF20"/>
    <a:srgbClr val="B7E1E3"/>
    <a:srgbClr val="BC7033"/>
    <a:srgbClr val="F7F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6" autoAdjust="0"/>
    <p:restoredTop sz="86345" autoAdjust="0"/>
  </p:normalViewPr>
  <p:slideViewPr>
    <p:cSldViewPr snapToGrid="0" snapToObjects="1">
      <p:cViewPr varScale="1">
        <p:scale>
          <a:sx n="149" d="100"/>
          <a:sy n="149" d="100"/>
        </p:scale>
        <p:origin x="-34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6F06F-786F-0549-B49C-82E1C3EE779D}" type="datetimeFigureOut">
              <a:rPr lang="en-US" smtClean="0"/>
              <a:t>24/08/16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C54D3-E577-494D-A964-D84D6EBF1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5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2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C54D3-E577-494D-A964-D84D6EBF1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FCAE-BD19-974A-B780-2BA43A51F723}" type="datetimeFigureOut">
              <a:rPr lang="en-US" smtClean="0"/>
              <a:t>24/08/16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44A6-7870-BD41-B435-1B9B8A3C6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3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0FCAE-BD19-974A-B780-2BA43A51F723}" type="datetimeFigureOut">
              <a:rPr lang="en-US" smtClean="0"/>
              <a:t>24/08/16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A44A6-7870-BD41-B435-1B9B8A3C6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0FCAE-BD19-974A-B780-2BA43A51F723}" type="datetimeFigureOut">
              <a:rPr lang="en-US" smtClean="0"/>
              <a:t>24/08/16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A44A6-7870-BD41-B435-1B9B8A3C6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Perforce</a:t>
            </a:r>
            <a:r>
              <a:rPr lang="en-US" baseline="0" dirty="0" smtClean="0"/>
              <a:t> Birds of a Feather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introduction to the ‘P4’ Plugin and update on the latest features.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22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Connection</a:t>
            </a:r>
            <a:r>
              <a:rPr lang="en-US" baseline="0" dirty="0" smtClean="0"/>
              <a:t> information</a:t>
            </a:r>
          </a:p>
          <a:p>
            <a:r>
              <a:rPr lang="en-US" dirty="0" smtClean="0"/>
              <a:t>Password</a:t>
            </a:r>
            <a:r>
              <a:rPr lang="en-US" baseline="0" dirty="0" smtClean="0"/>
              <a:t> credentials</a:t>
            </a:r>
          </a:p>
        </p:txBody>
      </p:sp>
    </p:spTree>
    <p:extLst>
      <p:ext uri="{BB962C8B-B14F-4D97-AF65-F5344CB8AC3E}">
        <p14:creationId xmlns:p14="http://schemas.microsoft.com/office/powerpoint/2010/main" val="112683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Ticket based</a:t>
            </a:r>
            <a:r>
              <a:rPr lang="en-US" baseline="0" dirty="0" smtClean="0"/>
              <a:t> security</a:t>
            </a:r>
          </a:p>
          <a:p>
            <a:r>
              <a:rPr lang="en-US" baseline="0" dirty="0" smtClean="0"/>
              <a:t>P4TICKET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SSL and Trust</a:t>
            </a:r>
          </a:p>
        </p:txBody>
      </p:sp>
    </p:spTree>
    <p:extLst>
      <p:ext uri="{BB962C8B-B14F-4D97-AF65-F5344CB8AC3E}">
        <p14:creationId xmlns:p14="http://schemas.microsoft.com/office/powerpoint/2010/main" val="24372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Jenkins workspace and Perforce Client</a:t>
            </a:r>
          </a:p>
          <a:p>
            <a:r>
              <a:rPr lang="en-US" dirty="0" smtClean="0"/>
              <a:t>Managed</a:t>
            </a:r>
            <a:r>
              <a:rPr lang="en-US" baseline="0" dirty="0" smtClean="0"/>
              <a:t> root</a:t>
            </a:r>
          </a:p>
        </p:txBody>
      </p:sp>
    </p:spTree>
    <p:extLst>
      <p:ext uri="{BB962C8B-B14F-4D97-AF65-F5344CB8AC3E}">
        <p14:creationId xmlns:p14="http://schemas.microsoft.com/office/powerpoint/2010/main" val="337745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Workspace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64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</a:t>
            </a:r>
            <a:r>
              <a:rPr lang="en-US" baseline="0" dirty="0" smtClean="0"/>
              <a:t>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1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SCM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Populate</a:t>
            </a:r>
          </a:p>
          <a:p>
            <a:r>
              <a:rPr lang="en-US" dirty="0" smtClean="0"/>
              <a:t>Label</a:t>
            </a:r>
          </a:p>
          <a:p>
            <a:r>
              <a:rPr lang="en-US" dirty="0" smtClean="0"/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104051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Populate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</a:t>
            </a:r>
          </a:p>
          <a:p>
            <a:r>
              <a:rPr lang="en-US" dirty="0" smtClean="0"/>
              <a:t>Force Clean</a:t>
            </a:r>
          </a:p>
        </p:txBody>
      </p:sp>
    </p:spTree>
    <p:extLst>
      <p:ext uri="{BB962C8B-B14F-4D97-AF65-F5344CB8AC3E}">
        <p14:creationId xmlns:p14="http://schemas.microsoft.com/office/powerpoint/2010/main" val="1687433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Automatic</a:t>
            </a:r>
            <a:r>
              <a:rPr lang="en-US" baseline="0" dirty="0" smtClean="0"/>
              <a:t> label</a:t>
            </a:r>
          </a:p>
          <a:p>
            <a:pPr lvl="0"/>
            <a:r>
              <a:rPr lang="en-US" baseline="0" dirty="0" smtClean="0"/>
              <a:t>View</a:t>
            </a:r>
          </a:p>
          <a:p>
            <a:pPr lvl="0"/>
            <a:r>
              <a:rPr lang="en-US" baseline="0" dirty="0" smtClean="0"/>
              <a:t>Description</a:t>
            </a:r>
          </a:p>
          <a:p>
            <a:pPr lvl="0"/>
            <a:r>
              <a:rPr lang="en-US" baseline="0" dirty="0" smtClean="0"/>
              <a:t>Label on success</a:t>
            </a:r>
          </a:p>
        </p:txBody>
      </p:sp>
    </p:spTree>
    <p:extLst>
      <p:ext uri="{BB962C8B-B14F-4D97-AF65-F5344CB8AC3E}">
        <p14:creationId xmlns:p14="http://schemas.microsoft.com/office/powerpoint/2010/main" val="372513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Workspace setup</a:t>
            </a:r>
          </a:p>
          <a:p>
            <a:r>
              <a:rPr lang="en-US" dirty="0" smtClean="0"/>
              <a:t>Narrow</a:t>
            </a:r>
            <a:r>
              <a:rPr lang="en-US" baseline="0" dirty="0" smtClean="0"/>
              <a:t> views</a:t>
            </a:r>
            <a:endParaRPr lang="en-US" dirty="0" smtClean="0"/>
          </a:p>
          <a:p>
            <a:r>
              <a:rPr lang="en-US" dirty="0" smtClean="0"/>
              <a:t>Read/Write</a:t>
            </a:r>
            <a:r>
              <a:rPr lang="en-US" baseline="0" dirty="0" smtClean="0"/>
              <a:t> access</a:t>
            </a:r>
          </a:p>
          <a:p>
            <a:r>
              <a:rPr lang="en-US" baseline="0" dirty="0" smtClean="0"/>
              <a:t>Virtual streams</a:t>
            </a:r>
          </a:p>
        </p:txBody>
      </p:sp>
    </p:spTree>
    <p:extLst>
      <p:ext uri="{BB962C8B-B14F-4D97-AF65-F5344CB8AC3E}">
        <p14:creationId xmlns:p14="http://schemas.microsoft.com/office/powerpoint/2010/main" val="4186244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Polling </a:t>
            </a:r>
            <a:r>
              <a:rPr lang="en-US" dirty="0" err="1" smtClean="0"/>
              <a:t>vs</a:t>
            </a:r>
            <a:r>
              <a:rPr lang="en-US" dirty="0" smtClean="0"/>
              <a:t> Triggers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</a:t>
            </a:r>
          </a:p>
          <a:p>
            <a:r>
              <a:rPr lang="en-US" dirty="0" smtClean="0"/>
              <a:t>Filter</a:t>
            </a:r>
          </a:p>
          <a:p>
            <a:r>
              <a:rPr lang="en-US" dirty="0" smtClean="0"/>
              <a:t>Incremental builds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22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Monorepo</a:t>
            </a:r>
            <a:endParaRPr lang="en-US" dirty="0" smtClean="0"/>
          </a:p>
          <a:p>
            <a:r>
              <a:rPr lang="en-US" dirty="0" smtClean="0"/>
              <a:t>P4 plugin</a:t>
            </a:r>
          </a:p>
          <a:p>
            <a:r>
              <a:rPr lang="en-US" dirty="0" smtClean="0"/>
              <a:t>Getting started</a:t>
            </a:r>
          </a:p>
          <a:p>
            <a:r>
              <a:rPr lang="en-US" dirty="0" smtClean="0"/>
              <a:t>Workspace management</a:t>
            </a:r>
          </a:p>
          <a:p>
            <a:r>
              <a:rPr lang="en-US" dirty="0" smtClean="0"/>
              <a:t>Polling, triggers and reviews</a:t>
            </a:r>
          </a:p>
          <a:p>
            <a:r>
              <a:rPr lang="en-US" dirty="0" smtClean="0"/>
              <a:t>P4 Groovy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17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Swarm</a:t>
            </a:r>
            <a:r>
              <a:rPr lang="en-US" baseline="0" dirty="0" smtClean="0"/>
              <a:t> </a:t>
            </a:r>
            <a:r>
              <a:rPr lang="en-US" dirty="0" smtClean="0"/>
              <a:t>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r>
              <a:rPr lang="en-US" dirty="0" smtClean="0"/>
              <a:t>Callbacks</a:t>
            </a:r>
          </a:p>
          <a:p>
            <a:r>
              <a:rPr lang="en-US" dirty="0" smtClean="0"/>
              <a:t>Browsing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204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625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P4 Groovy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40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Walkthrough or 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49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R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8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62213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One </a:t>
            </a:r>
            <a:r>
              <a:rPr lang="en-US" dirty="0" smtClean="0">
                <a:solidFill>
                  <a:schemeClr val="bg1"/>
                </a:solidFill>
              </a:rPr>
              <a:t>Repo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i="1" dirty="0" smtClean="0">
                <a:solidFill>
                  <a:schemeClr val="bg1"/>
                </a:solidFill>
              </a:rPr>
              <a:t>The </a:t>
            </a:r>
            <a:r>
              <a:rPr lang="en-US" sz="2400" i="1" dirty="0" err="1" smtClean="0">
                <a:solidFill>
                  <a:schemeClr val="bg1"/>
                </a:solidFill>
              </a:rPr>
              <a:t>Monorepo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91" y="3866405"/>
            <a:ext cx="8522436" cy="7844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One </a:t>
            </a:r>
            <a:r>
              <a:rPr lang="en-US" sz="2400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Repo to </a:t>
            </a:r>
            <a:r>
              <a:rPr lang="en-US" sz="2400" dirty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rule them all, </a:t>
            </a:r>
            <a:r>
              <a:rPr lang="en-US" sz="2400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One Repo to </a:t>
            </a:r>
            <a:r>
              <a:rPr lang="en-US" sz="2400" dirty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find them, </a:t>
            </a:r>
            <a:endParaRPr lang="en-US" sz="2400" dirty="0" smtClean="0">
              <a:solidFill>
                <a:srgbClr val="F7F4DF"/>
              </a:solidFill>
              <a:effectLst>
                <a:glow rad="101600">
                  <a:srgbClr val="BC7033">
                    <a:alpha val="5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nir Book Oblique"/>
              <a:cs typeface="Avenir Book Oblique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One Repo to </a:t>
            </a:r>
            <a:r>
              <a:rPr lang="en-US" sz="2400" dirty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bring them all and in the </a:t>
            </a:r>
            <a:r>
              <a:rPr lang="en-US" sz="2400" dirty="0" smtClean="0">
                <a:solidFill>
                  <a:srgbClr val="F7F4DF"/>
                </a:solidFill>
                <a:effectLst>
                  <a:glow rad="101600">
                    <a:srgbClr val="BC7033">
                      <a:alpha val="50000"/>
                    </a:srgb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venir Book Oblique"/>
                <a:cs typeface="Avenir Book Oblique"/>
              </a:rPr>
              <a:t>server bind them.</a:t>
            </a:r>
            <a:endParaRPr lang="en-US" sz="2400" dirty="0" smtClean="0">
              <a:solidFill>
                <a:srgbClr val="F7F4DF"/>
              </a:solidFill>
              <a:effectLst>
                <a:glow rad="101600">
                  <a:srgbClr val="BC7033">
                    <a:alpha val="50000"/>
                  </a:srgb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venir Book Oblique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224687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479" y="-9477"/>
            <a:ext cx="9249655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err="1" smtClean="0">
                <a:solidFill>
                  <a:srgbClr val="FFFFFF"/>
                </a:solidFill>
              </a:rPr>
              <a:t>Monorepo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08372"/>
            <a:ext cx="8229600" cy="167578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venir Book Oblique"/>
                <a:cs typeface="Avenir Book Oblique"/>
              </a:rPr>
              <a:t>Store all sources, projects and sub </a:t>
            </a:r>
            <a:r>
              <a:rPr lang="en-US" sz="26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projects; 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even </a:t>
            </a:r>
            <a:r>
              <a:rPr lang="en-US" sz="2600" dirty="0">
                <a:solidFill>
                  <a:schemeClr val="bg1"/>
                </a:solidFill>
                <a:latin typeface="Avenir Book Oblique"/>
                <a:cs typeface="Avenir Book Oblique"/>
              </a:rPr>
              <a:t>artifacts, tooling, </a:t>
            </a:r>
            <a:r>
              <a:rPr lang="en-US" sz="26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docs and </a:t>
            </a:r>
            <a:r>
              <a:rPr lang="en-US" sz="2600" dirty="0">
                <a:solidFill>
                  <a:schemeClr val="bg1"/>
                </a:solidFill>
                <a:latin typeface="Avenir Book Oblique"/>
                <a:cs typeface="Avenir Book Oblique"/>
              </a:rPr>
              <a:t>test reports..</a:t>
            </a:r>
            <a:r>
              <a:rPr lang="en-US" sz="26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.</a:t>
            </a:r>
          </a:p>
          <a:p>
            <a:pPr marL="0" indent="0">
              <a:buNone/>
            </a:pPr>
            <a:endParaRPr lang="en-US" sz="2600" dirty="0">
              <a:solidFill>
                <a:schemeClr val="bg1"/>
              </a:solidFill>
              <a:latin typeface="Avenir Book Oblique"/>
              <a:cs typeface="Avenir Book Oblique"/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bg1"/>
                </a:solidFill>
                <a:latin typeface="Avenir Book Oblique"/>
                <a:cs typeface="Avenir Book Oblique"/>
              </a:rPr>
              <a:t>All in one place, but accessible </a:t>
            </a:r>
            <a:r>
              <a:rPr lang="en-US" sz="26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everywhere</a:t>
            </a:r>
            <a:endParaRPr lang="en-US" sz="2600" dirty="0">
              <a:solidFill>
                <a:schemeClr val="bg1"/>
              </a:solidFill>
              <a:latin typeface="Avenir Book Oblique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7506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ceTi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" y="0"/>
            <a:ext cx="9143148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chemeClr val="bg1"/>
                </a:solidFill>
              </a:rPr>
              <a:t>SourceTime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20291"/>
            <a:ext cx="8229600" cy="8743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Build a v</a:t>
            </a: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iew across source and </a:t>
            </a: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time</a:t>
            </a:r>
            <a:endParaRPr lang="en-US" sz="2800" dirty="0" smtClean="0">
              <a:solidFill>
                <a:schemeClr val="bg1"/>
              </a:solidFill>
              <a:latin typeface="Avenir Book Oblique"/>
              <a:cs typeface="Avenir Book Oblique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Reproduce any source at </a:t>
            </a: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any point in </a:t>
            </a:r>
            <a:r>
              <a:rPr lang="en-US" sz="2800" dirty="0" smtClean="0">
                <a:solidFill>
                  <a:schemeClr val="bg1"/>
                </a:solidFill>
                <a:latin typeface="Avenir Book Oblique"/>
                <a:cs typeface="Avenir Book Oblique"/>
              </a:rPr>
              <a:t>time</a:t>
            </a:r>
            <a:endParaRPr lang="en-US" sz="2800" dirty="0" smtClean="0">
              <a:solidFill>
                <a:schemeClr val="bg1"/>
              </a:solidFill>
              <a:latin typeface="Avenir Book Oblique"/>
              <a:cs typeface="Avenir Book Oblique"/>
            </a:endParaRPr>
          </a:p>
        </p:txBody>
      </p:sp>
    </p:spTree>
    <p:extLst>
      <p:ext uri="{BB962C8B-B14F-4D97-AF65-F5344CB8AC3E}">
        <p14:creationId xmlns:p14="http://schemas.microsoft.com/office/powerpoint/2010/main" val="37506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on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35"/>
            <a:ext cx="7634941" cy="4285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rgbClr val="FFFFFF"/>
                </a:solidFill>
              </a:rPr>
              <a:t>Global Access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0117"/>
            <a:ext cx="8229600" cy="81450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venir Book Oblique"/>
                <a:cs typeface="Avenir Book Oblique"/>
              </a:rPr>
              <a:t>Fast access across the </a:t>
            </a:r>
            <a:r>
              <a:rPr lang="en-US" sz="2400" dirty="0">
                <a:latin typeface="Avenir Book Oblique"/>
                <a:cs typeface="Avenir Book Oblique"/>
              </a:rPr>
              <a:t>global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latin typeface="Avenir Book Oblique"/>
                <a:cs typeface="Avenir Book Oblique"/>
              </a:rPr>
              <a:t>Fine</a:t>
            </a:r>
            <a:r>
              <a:rPr lang="en-US" sz="2400" dirty="0">
                <a:latin typeface="Avenir Book Oblique"/>
                <a:cs typeface="Avenir Book Oblique"/>
              </a:rPr>
              <a:t> </a:t>
            </a:r>
            <a:r>
              <a:rPr lang="en-US" sz="2400" dirty="0">
                <a:latin typeface="Avenir Book Oblique"/>
                <a:cs typeface="Avenir Book Oblique"/>
              </a:rPr>
              <a:t>grain protections </a:t>
            </a:r>
          </a:p>
        </p:txBody>
      </p:sp>
    </p:spTree>
    <p:extLst>
      <p:ext uri="{BB962C8B-B14F-4D97-AF65-F5344CB8AC3E}">
        <p14:creationId xmlns:p14="http://schemas.microsoft.com/office/powerpoint/2010/main" val="3750658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0A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Disambiguation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8484"/>
            <a:ext cx="8229600" cy="208112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Community ‘Perforce’ plugin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 smtClean="0">
                <a:solidFill>
                  <a:srgbClr val="FFFFFF"/>
                </a:solidFill>
                <a:latin typeface="Avenir Book"/>
                <a:cs typeface="Avenir Book"/>
              </a:rPr>
              <a:t>/display/JENKINS/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Perforce+</a:t>
            </a:r>
            <a:r>
              <a:rPr lang="en-US" sz="1600" dirty="0" err="1" smtClean="0">
                <a:solidFill>
                  <a:srgbClr val="FFFFFF"/>
                </a:solidFill>
                <a:latin typeface="Avenir Book"/>
                <a:cs typeface="Avenir Book"/>
              </a:rPr>
              <a:t>Plugin</a:t>
            </a: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pPr marL="457200" lvl="1" indent="0">
              <a:buNone/>
            </a:pPr>
            <a:endParaRPr lang="en-US" sz="1600" dirty="0" smtClean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Avenir Book"/>
                <a:cs typeface="Avenir Book"/>
              </a:rPr>
              <a:t>Perforce Supported ‘P4’ plugin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https://</a:t>
            </a:r>
            <a:r>
              <a:rPr lang="en-US" sz="1600" dirty="0" err="1">
                <a:solidFill>
                  <a:srgbClr val="FFFFFF"/>
                </a:solidFill>
                <a:latin typeface="Avenir Book"/>
                <a:cs typeface="Avenir Book"/>
              </a:rPr>
              <a:t>wiki.jenkins-ci.org</a:t>
            </a:r>
            <a:r>
              <a:rPr lang="en-US" sz="1600" dirty="0">
                <a:solidFill>
                  <a:srgbClr val="FFFFFF"/>
                </a:solidFill>
                <a:latin typeface="Avenir Book"/>
                <a:cs typeface="Avenir Book"/>
              </a:rPr>
              <a:t>/display/JENKINS/P4+Plugin</a:t>
            </a:r>
            <a:endParaRPr lang="en-US" sz="16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6" name="Picture 5" descr="OblivionBubbl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" t="22535" r="71568" b="42171"/>
          <a:stretch/>
        </p:blipFill>
        <p:spPr>
          <a:xfrm>
            <a:off x="6486678" y="3076725"/>
            <a:ext cx="2318498" cy="18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5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‘P4’ plugin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</a:t>
            </a:r>
          </a:p>
          <a:p>
            <a:pPr lvl="1"/>
            <a:r>
              <a:rPr lang="en-US" dirty="0" smtClean="0"/>
              <a:t>Efficient use of Perforce and reduce server load.</a:t>
            </a:r>
          </a:p>
          <a:p>
            <a:r>
              <a:rPr lang="en-US" dirty="0" smtClean="0"/>
              <a:t>P4Java</a:t>
            </a:r>
          </a:p>
          <a:p>
            <a:pPr lvl="1"/>
            <a:r>
              <a:rPr lang="en-US" dirty="0" smtClean="0"/>
              <a:t>A pure </a:t>
            </a:r>
            <a:r>
              <a:rPr lang="en-US" dirty="0"/>
              <a:t>J</a:t>
            </a:r>
            <a:r>
              <a:rPr lang="en-US" dirty="0" smtClean="0"/>
              <a:t>ava solution, no ‘P4’ executable to install and keep up-to-date.</a:t>
            </a:r>
          </a:p>
          <a:p>
            <a:r>
              <a:rPr lang="en-US" dirty="0" smtClean="0"/>
              <a:t>Latest features</a:t>
            </a:r>
          </a:p>
          <a:p>
            <a:pPr lvl="1"/>
            <a:r>
              <a:rPr lang="en-US" dirty="0" smtClean="0"/>
              <a:t>Streams, sync and clean up options</a:t>
            </a:r>
          </a:p>
        </p:txBody>
      </p:sp>
    </p:spTree>
    <p:extLst>
      <p:ext uri="{BB962C8B-B14F-4D97-AF65-F5344CB8AC3E}">
        <p14:creationId xmlns:p14="http://schemas.microsoft.com/office/powerpoint/2010/main" val="1709016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</a:t>
            </a:r>
            <a:r>
              <a:rPr lang="en-US" baseline="0" dirty="0" smtClean="0"/>
              <a:t>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from the perspective of Classic Jobs and Pipeline DSL</a:t>
            </a:r>
          </a:p>
          <a:p>
            <a:r>
              <a:rPr lang="en-US" dirty="0" smtClean="0"/>
              <a:t>Configure a basic connection</a:t>
            </a:r>
          </a:p>
          <a:p>
            <a:r>
              <a:rPr lang="en-US" dirty="0" smtClean="0"/>
              <a:t>Managing workspaces</a:t>
            </a:r>
          </a:p>
          <a:p>
            <a:r>
              <a:rPr lang="en-US" dirty="0" smtClean="0"/>
              <a:t>Source code management steps</a:t>
            </a:r>
          </a:p>
        </p:txBody>
      </p:sp>
    </p:spTree>
    <p:extLst>
      <p:ext uri="{BB962C8B-B14F-4D97-AF65-F5344CB8AC3E}">
        <p14:creationId xmlns:p14="http://schemas.microsoft.com/office/powerpoint/2010/main" val="3496815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313</Words>
  <Application>Microsoft Macintosh PowerPoint</Application>
  <PresentationFormat>On-screen Show (16:9)</PresentationFormat>
  <Paragraphs>88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Perforce Birds of a Feather</vt:lpstr>
      <vt:lpstr>Introduction</vt:lpstr>
      <vt:lpstr>One Repo  The Monorepo</vt:lpstr>
      <vt:lpstr>The Monorepo</vt:lpstr>
      <vt:lpstr>SourceTime</vt:lpstr>
      <vt:lpstr>Global Access</vt:lpstr>
      <vt:lpstr>Disambiguation</vt:lpstr>
      <vt:lpstr>The ‘P4’ plugin</vt:lpstr>
      <vt:lpstr>Getting started</vt:lpstr>
      <vt:lpstr>Credentials</vt:lpstr>
      <vt:lpstr>Credentials</vt:lpstr>
      <vt:lpstr>Workspaces</vt:lpstr>
      <vt:lpstr>Workspace</vt:lpstr>
      <vt:lpstr>Variable expansion</vt:lpstr>
      <vt:lpstr>SCM Stages</vt:lpstr>
      <vt:lpstr>Populate</vt:lpstr>
      <vt:lpstr>Label</vt:lpstr>
      <vt:lpstr>Publish</vt:lpstr>
      <vt:lpstr>Polling vs Triggers</vt:lpstr>
      <vt:lpstr>Swarm Reviews</vt:lpstr>
      <vt:lpstr>Classic Jobs</vt:lpstr>
      <vt:lpstr>Pipeline</vt:lpstr>
      <vt:lpstr>P4 Groovy</vt:lpstr>
      <vt:lpstr>Questions</vt:lpstr>
    </vt:vector>
  </TitlesOfParts>
  <Company>Perforce Software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Perforce Birds of a Feather</dc:title>
  <dc:creator>Paul Allen</dc:creator>
  <cp:lastModifiedBy>Paul Allen</cp:lastModifiedBy>
  <cp:revision>19</cp:revision>
  <dcterms:created xsi:type="dcterms:W3CDTF">2016-08-24T19:57:26Z</dcterms:created>
  <dcterms:modified xsi:type="dcterms:W3CDTF">2016-08-24T23:13:46Z</dcterms:modified>
</cp:coreProperties>
</file>