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5"/>
  </p:notesMasterIdLst>
  <p:handoutMasterIdLst>
    <p:handoutMasterId r:id="rId36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296" r:id="rId9"/>
    <p:sldId id="273" r:id="rId10"/>
    <p:sldId id="274" r:id="rId11"/>
    <p:sldId id="297" r:id="rId12"/>
    <p:sldId id="275" r:id="rId13"/>
    <p:sldId id="276" r:id="rId14"/>
    <p:sldId id="277" r:id="rId15"/>
    <p:sldId id="298" r:id="rId16"/>
    <p:sldId id="278" r:id="rId17"/>
    <p:sldId id="279" r:id="rId18"/>
    <p:sldId id="301" r:id="rId19"/>
    <p:sldId id="302" r:id="rId20"/>
    <p:sldId id="280" r:id="rId21"/>
    <p:sldId id="281" r:id="rId22"/>
    <p:sldId id="282" r:id="rId23"/>
    <p:sldId id="283" r:id="rId24"/>
    <p:sldId id="304" r:id="rId25"/>
    <p:sldId id="303" r:id="rId26"/>
    <p:sldId id="284" r:id="rId27"/>
    <p:sldId id="305" r:id="rId28"/>
    <p:sldId id="299" r:id="rId29"/>
    <p:sldId id="285" r:id="rId30"/>
    <p:sldId id="286" r:id="rId31"/>
    <p:sldId id="300" r:id="rId32"/>
    <p:sldId id="290" r:id="rId33"/>
    <p:sldId id="262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8400"/>
    <a:srgbClr val="0B0B0B"/>
    <a:srgbClr val="EDC125"/>
    <a:srgbClr val="A19700"/>
    <a:srgbClr val="FBE369"/>
    <a:srgbClr val="CB3725"/>
    <a:srgbClr val="7F7F7F"/>
    <a:srgbClr val="DD5042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7" autoAdjust="0"/>
    <p:restoredTop sz="94282" autoAdjust="0"/>
  </p:normalViewPr>
  <p:slideViewPr>
    <p:cSldViewPr snapToGrid="0" snapToObjects="1">
      <p:cViewPr varScale="1">
        <p:scale>
          <a:sx n="258" d="100"/>
          <a:sy n="258" d="100"/>
        </p:scale>
        <p:origin x="192" y="616"/>
      </p:cViewPr>
      <p:guideLst>
        <p:guide orient="horz" pos="1215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8/30/16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8/30/16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2" y="2746504"/>
            <a:ext cx="1880892" cy="188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4001" t="51079" r="7995" b="9806"/>
          <a:stretch/>
        </p:blipFill>
        <p:spPr>
          <a:xfrm>
            <a:off x="-1" y="-8681"/>
            <a:ext cx="1510890" cy="2136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2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85505" y="4411751"/>
            <a:ext cx="573225" cy="276999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060557" y="2697914"/>
            <a:ext cx="2083443" cy="244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2133" y="4814739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7922133" y="4632724"/>
            <a:ext cx="1221867" cy="23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585323"/>
            <a:ext cx="3790742" cy="380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54001" t="49219" r="7995" b="9807"/>
          <a:stretch/>
        </p:blipFill>
        <p:spPr>
          <a:xfrm>
            <a:off x="-1" y="2"/>
            <a:ext cx="1756849" cy="2601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7240" y="3972251"/>
            <a:ext cx="1011774" cy="553998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t" anchorCtr="0">
            <a:spAutoFit/>
          </a:bodyPr>
          <a:lstStyle/>
          <a:p>
            <a:pPr algn="ctr"/>
            <a:r>
              <a:rPr lang="en-GB" sz="36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B8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-18288" y="4863704"/>
            <a:ext cx="2487168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© 2016 </a:t>
            </a:r>
            <a:r>
              <a:rPr lang="en-US" altLang="en-US" dirty="0" err="1" smtClean="0"/>
              <a:t>CloudBees</a:t>
            </a:r>
            <a:r>
              <a:rPr lang="en-US" altLang="en-US" dirty="0" smtClean="0"/>
              <a:t>, Inc.  All Rights Reserved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40700" y="110194"/>
            <a:ext cx="885825" cy="557899"/>
            <a:chOff x="8140700" y="110194"/>
            <a:chExt cx="88582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0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 flipH="1" flipV="1">
              <a:off x="8515184" y="656065"/>
              <a:ext cx="511341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 flipV="1">
              <a:off x="8140700" y="652890"/>
              <a:ext cx="26352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7" r:id="rId4"/>
    <p:sldLayoutId id="2147483858" r:id="rId5"/>
    <p:sldLayoutId id="21474838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B884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88400"/>
        </a:buClr>
        <a:buFont typeface="LucidaGrande" charset="0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88400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the ‘P4’ Plugin and update on the latest features.</a:t>
            </a:r>
          </a:p>
          <a:p>
            <a:endParaRPr lang="en-US" dirty="0"/>
          </a:p>
          <a:p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Efficient use of Perforce to reduce server load.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First the basics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Configure a basic connection</a:t>
            </a:r>
          </a:p>
          <a:p>
            <a:r>
              <a:rPr lang="en-US" dirty="0" smtClean="0"/>
              <a:t> Managing Workspaces</a:t>
            </a:r>
          </a:p>
          <a:p>
            <a:r>
              <a:rPr lang="en-US" dirty="0" smtClean="0"/>
              <a:t> Source code management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 smtClean="0"/>
              <a:t>All </a:t>
            </a:r>
            <a:r>
              <a:rPr lang="en-US" sz="2400" i="1" dirty="0"/>
              <a:t>from the perspective of 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Jenkins Freestyle Job </a:t>
            </a:r>
            <a:r>
              <a:rPr lang="en-US" sz="2400" i="1" dirty="0"/>
              <a:t>and Pipeline DSL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1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38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2338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Getting started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</a:t>
            </a: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Label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  <a:p>
            <a:r>
              <a:rPr lang="en-US" dirty="0" smtClean="0"/>
              <a:t> Publish</a:t>
            </a: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Review</a:t>
            </a:r>
          </a:p>
          <a:p>
            <a:pPr marL="342900" lvl="1" indent="0">
              <a:buNone/>
            </a:pPr>
            <a:r>
              <a:rPr lang="en-US" baseline="0" dirty="0" smtClean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 smtClean="0"/>
              <a:t>Review or Change </a:t>
            </a:r>
            <a:r>
              <a:rPr lang="en-US" dirty="0" err="1" smtClean="0"/>
              <a:t>unshelved</a:t>
            </a:r>
            <a:r>
              <a:rPr lang="en-US" dirty="0" smtClean="0"/>
              <a:t> into workspace prior to build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https://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28414" y="1561685"/>
            <a:ext cx="2563839" cy="1123950"/>
            <a:chOff x="3530184" y="3450445"/>
            <a:chExt cx="2563839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456421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2150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97000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</a:t>
            </a:r>
            <a:r>
              <a:rPr lang="en-US" baseline="0" dirty="0" smtClean="0"/>
              <a:t>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  <a:endParaRPr lang="en-US" baseline="0" dirty="0" smtClean="0"/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Connection </a:t>
            </a:r>
            <a:r>
              <a:rPr lang="en-US" dirty="0" smtClean="0"/>
              <a:t>&amp; </a:t>
            </a:r>
            <a:r>
              <a:rPr lang="en-US" dirty="0" smtClean="0"/>
              <a:t>Workspace </a:t>
            </a:r>
          </a:p>
          <a:p>
            <a:r>
              <a:rPr lang="en-US" dirty="0" smtClean="0"/>
              <a:t> Use a n</a:t>
            </a:r>
            <a:r>
              <a:rPr lang="en-US" dirty="0" smtClean="0"/>
              <a:t>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Read/Write</a:t>
            </a:r>
            <a:r>
              <a:rPr lang="en-US" baseline="0" dirty="0" smtClean="0"/>
              <a:t> </a:t>
            </a:r>
            <a:r>
              <a:rPr lang="en-US" baseline="0" dirty="0" smtClean="0"/>
              <a:t>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Pin at Label/Change</a:t>
            </a:r>
          </a:p>
          <a:p>
            <a:pPr marL="342900" lvl="1" indent="0">
              <a:buNone/>
            </a:pPr>
            <a:r>
              <a:rPr lang="en-US" dirty="0"/>
              <a:t>Pin build at Perforce Label</a:t>
            </a:r>
            <a:endParaRPr lang="en-US" dirty="0" smtClean="0"/>
          </a:p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Populate modes</a:t>
            </a:r>
          </a:p>
          <a:p>
            <a:pPr marL="342900" lvl="1" indent="0">
              <a:buNone/>
            </a:pPr>
            <a:r>
              <a:rPr lang="en-US" dirty="0" smtClean="0"/>
              <a:t>Preview check Only (sync –k)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  <a:endParaRPr lang="en-US" dirty="0" smtClean="0"/>
          </a:p>
          <a:p>
            <a:r>
              <a:rPr lang="en-US" dirty="0" smtClean="0"/>
              <a:t> P4 Trigger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P4 Review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/job/</a:t>
            </a:r>
            <a:r>
              <a:rPr lang="en-US" sz="1200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&amp;pass=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9284" y="4863704"/>
            <a:ext cx="1865376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</a:rPr>
              <a:t>© 2016 CloudBees, Inc.  All Rights Reserved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-18288" y="4863704"/>
            <a:ext cx="2487168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200" i="1" dirty="0" smtClean="0">
                <a:solidFill>
                  <a:srgbClr val="FFFFFF"/>
                </a:solidFill>
              </a:rPr>
              <a:t>The </a:t>
            </a:r>
            <a:r>
              <a:rPr lang="en-US" sz="1200" i="1" dirty="0" err="1" smtClean="0">
                <a:solidFill>
                  <a:srgbClr val="FFFFFF"/>
                </a:solidFill>
              </a:rPr>
              <a:t>Monorepo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 smtClean="0">
                <a:solidFill>
                  <a:srgbClr val="FFFFFF"/>
                </a:solidFill>
              </a:rPr>
              <a:t>Monorepo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8372"/>
            <a:ext cx="8229600" cy="16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endParaRPr lang="en-US" sz="2000" dirty="0" smtClean="0">
              <a:solidFill>
                <a:schemeClr val="bg1"/>
              </a:solidFill>
              <a:latin typeface="+mj-lt"/>
              <a:cs typeface="Avenir Book Oblique"/>
            </a:endParaRP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All in one place, but accessible everywhere</a:t>
            </a:r>
            <a:endParaRPr lang="en-US" sz="2000" dirty="0">
              <a:solidFill>
                <a:schemeClr val="bg1"/>
              </a:solidFill>
              <a:latin typeface="+mj-lt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SourceTime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Build a view across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80117"/>
            <a:ext cx="8229600" cy="81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/>
              <a:t>Fast access across the global</a:t>
            </a:r>
          </a:p>
          <a:p>
            <a:r>
              <a:rPr lang="en-US" dirty="0"/>
              <a:t>Fine grain protections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60131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2241274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718</TotalTime>
  <Words>998</Words>
  <Application>Microsoft Macintosh PowerPoint</Application>
  <PresentationFormat>On-screen Show (16:9)</PresentationFormat>
  <Paragraphs>275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.HelveticaNeueDeskInterface-Regular</vt:lpstr>
      <vt:lpstr>Andale Mono</vt:lpstr>
      <vt:lpstr>Apple Braille</vt:lpstr>
      <vt:lpstr>Avenir Book</vt:lpstr>
      <vt:lpstr>Avenir Book Oblique</vt:lpstr>
      <vt:lpstr>Calibri</vt:lpstr>
      <vt:lpstr>Courier New</vt:lpstr>
      <vt:lpstr>LucidaGrande</vt:lpstr>
      <vt:lpstr>MS PGothic</vt:lpstr>
      <vt:lpstr>Trebuchet MS</vt:lpstr>
      <vt:lpstr>Arial</vt:lpstr>
      <vt:lpstr>JW slide master</vt:lpstr>
      <vt:lpstr>Perforce Birds of a Feather</vt:lpstr>
      <vt:lpstr>Introduction</vt:lpstr>
      <vt:lpstr>The Perfect Monorepo</vt:lpstr>
      <vt:lpstr>PowerPoint Presentation</vt:lpstr>
      <vt:lpstr>PowerPoint Presentation</vt:lpstr>
      <vt:lpstr>SourceTime</vt:lpstr>
      <vt:lpstr>PowerPoint Presentation</vt:lpstr>
      <vt:lpstr>P4 Plugin</vt:lpstr>
      <vt:lpstr>Disambiguation</vt:lpstr>
      <vt:lpstr>The ‘P4’ plugin</vt:lpstr>
      <vt:lpstr>Getting started</vt:lpstr>
      <vt:lpstr>Getting started</vt:lpstr>
      <vt:lpstr>Credentials</vt:lpstr>
      <vt:lpstr>Credentials</vt:lpstr>
      <vt:lpstr>Workspace Management</vt:lpstr>
      <vt:lpstr>Workspaces</vt:lpstr>
      <vt:lpstr>Workspace</vt:lpstr>
      <vt:lpstr>Workspace</vt:lpstr>
      <vt:lpstr>Workspace</vt:lpstr>
      <vt:lpstr>Variable expansion</vt:lpstr>
      <vt:lpstr>SCM Stages</vt:lpstr>
      <vt:lpstr>Populate</vt:lpstr>
      <vt:lpstr>Unshelve</vt:lpstr>
      <vt:lpstr>Swarm</vt:lpstr>
      <vt:lpstr>Label</vt:lpstr>
      <vt:lpstr>Publish</vt:lpstr>
      <vt:lpstr>Publish</vt:lpstr>
      <vt:lpstr>Polling, Triggers and Reviews</vt:lpstr>
      <vt:lpstr>Polling… if you must</vt:lpstr>
      <vt:lpstr>Triggers</vt:lpstr>
      <vt:lpstr>P4 Groovy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46</cp:revision>
  <dcterms:created xsi:type="dcterms:W3CDTF">2016-08-25T09:49:34Z</dcterms:created>
  <dcterms:modified xsi:type="dcterms:W3CDTF">2016-08-30T12:41:38Z</dcterms:modified>
</cp:coreProperties>
</file>