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6" r:id="rId4"/>
    <p:sldId id="290" r:id="rId5"/>
    <p:sldId id="291" r:id="rId6"/>
    <p:sldId id="294" r:id="rId7"/>
    <p:sldId id="292" r:id="rId8"/>
    <p:sldId id="293" r:id="rId9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0"/>
    <p:restoredTop sz="94694"/>
  </p:normalViewPr>
  <p:slideViewPr>
    <p:cSldViewPr>
      <p:cViewPr>
        <p:scale>
          <a:sx n="246" d="100"/>
          <a:sy n="246" d="100"/>
        </p:scale>
        <p:origin x="-2472" y="-5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Note that these are sample underlying commands for illustration. In the real world, the SDP </a:t>
            </a:r>
            <a:r>
              <a:rPr lang="en-US" dirty="0" err="1"/>
              <a:t>live_checkpoint.sh</a:t>
            </a:r>
            <a:r>
              <a:rPr lang="en-US" dirty="0"/>
              <a:t> script is used.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  <p:extLst>
      <p:ext uri="{BB962C8B-B14F-4D97-AF65-F5344CB8AC3E}">
        <p14:creationId xmlns:p14="http://schemas.microsoft.com/office/powerpoint/2010/main" val="743137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Version 2.6 (15 July, 2019)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8768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199" y="3533728"/>
            <a:ext cx="4876801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8768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5334000" y="2352628"/>
            <a:ext cx="1066800" cy="5219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5334000" y="3586078"/>
            <a:ext cx="1066800" cy="74067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5334000" y="4826799"/>
            <a:ext cx="1053101" cy="7048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8768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/p4/acme/bin, /p4/acme/.p4tickets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5334000" y="5727706"/>
            <a:ext cx="10668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 (root volume)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387101" y="4049590"/>
            <a:ext cx="2438400" cy="155441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799"/>
            <a:ext cx="2438400" cy="1990557"/>
          </a:xfrm>
          <a:prstGeom prst="can">
            <a:avLst>
              <a:gd name="adj" fmla="val 4173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199"/>
            <a:ext cx="2438400" cy="237124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572000" cy="1165111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, 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276600" cy="37335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438400"/>
            <a:ext cx="2226183" cy="2209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83621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17" name="Text Box 2">
            <a:extLst>
              <a:ext uri="{FF2B5EF4-FFF2-40B4-BE49-F238E27FC236}">
                <a16:creationId xmlns:a16="http://schemas.microsoft.com/office/drawing/2014/main" id="{E2A2FCF1-432A-9844-9027-E5540D3C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513"/>
            <a:ext cx="3276600" cy="142409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ssl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(Host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 (Local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.p4tickets*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.p4trusts*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64325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(quarterly?)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replication functionality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Augments replication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Provides optimal recovery option for ‘sudden death’ failures.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n 26">
            <a:extLst>
              <a:ext uri="{FF2B5EF4-FFF2-40B4-BE49-F238E27FC236}">
                <a16:creationId xmlns:a16="http://schemas.microsoft.com/office/drawing/2014/main" id="{0CB0BB63-EF83-5449-94CF-E4F143CAE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482289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Prep: Seed Offline DB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 configure set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journalPrefix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jc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/p4/1/checkpoints/p4_1.ckp.3240.gz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1771743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0" name="Down Arrow 29"/>
          <p:cNvSpPr/>
          <p:nvPr/>
        </p:nvSpPr>
        <p:spPr bwMode="auto">
          <a:xfrm rot="16938796" flipH="1">
            <a:off x="3458163" y="3869497"/>
            <a:ext cx="235939" cy="310197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833160">
            <a:off x="3900914" y="397521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3379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48885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A68AFBC3-BA9F-034B-96D5-463BA9D4573D}"/>
              </a:ext>
            </a:extLst>
          </p:cNvPr>
          <p:cNvSpPr/>
          <p:nvPr/>
        </p:nvSpPr>
        <p:spPr bwMode="auto">
          <a:xfrm rot="14746497" flipH="1">
            <a:off x="4003573" y="4641457"/>
            <a:ext cx="155123" cy="25027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1007 -0.03658 0.00139 -0.07917 0 -0.11806 C 0.00139 -0.12037 0.00174 -0.12523 0.00399 -0.12523 C 0.13646 -0.12801 0.63351 -0.0963 0.63351 -0.12176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-0.00035 -0.02014 -0.0007 -0.03542 -0.00191 -0.05394 C -0.00243 -0.06157 -0.00226 -0.06181 -0.0033 -0.06759 C -0.00382 -0.07014 -0.00469 -0.075 -0.00469 -0.07477 C 0.0243 -0.08079 0.05763 -0.07315 0.08698 -0.07222 C 0.21805 -0.06343 0.34895 -0.05718 0.4802 -0.04838 C 0.52882 -0.04514 0.62604 -0.03843 0.62604 -0.0382 C 0.66007 -0.01366 0.64739 -0.0338 0.64739 0.03472 " pathEditMode="relative" rAng="0" ptsTypes="AAAAAA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C -0.00035 -0.02014 -0.00069 -0.03542 -0.00191 -0.05394 C -0.00243 -0.06158 -0.00226 -0.06181 -0.0033 -0.06759 C -0.00382 -0.07014 -0.00469 -0.075 -0.00469 -0.07477 C 0.02431 -0.08079 0.05764 -0.07315 0.08698 -0.07222 C 0.21806 -0.06343 0.34896 -0.05718 0.48021 -0.04838 C 0.52882 -0.04514 0.62604 -0.03843 0.62604 -0.0382 C 0.66007 -0.01366 0.6474 -0.0338 0.6474 0.03472 " pathEditMode="relative" rAng="0" ptsTypes="AAAAAAAA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5" grpId="0"/>
      <p:bldP spid="35" grpId="1"/>
      <p:bldP spid="36" grpId="0"/>
      <p:bldP spid="36" grpId="1"/>
      <p:bldP spid="19" grpId="0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jj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-z no longer needed; compress/uncompressed files can be in one call.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01635" y="3978088"/>
            <a:ext cx="178729" cy="220623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 flipH="1">
            <a:off x="3816228" y="4496313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2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/p4/1/root/save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599"/>
            <a:ext cx="2743200" cy="274320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/p4/1/root/save</a:t>
            </a: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68717" y="4354544"/>
            <a:ext cx="77269" cy="219248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4932077">
            <a:off x="4050614" y="4724854"/>
            <a:ext cx="143365" cy="232481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904389" y="4976514"/>
            <a:ext cx="190261" cy="2240471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026103">
            <a:off x="4068969" y="4768970"/>
            <a:ext cx="171726" cy="232901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7428" y="5467475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5904899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0191 0.00996 0.00712 0.01737 0.01163 0.02547 C 0.01563 0.03264 0.01268 0.0294 0.0165 0.03287 C 0.01771 0.03774 0.01684 0.03496 0.01997 0.04098 C 0.02466 0.05 0.01563 0.03635 0.02136 0.04746 C 0.02275 0.05 0.02622 0.05209 0.02813 0.05371 C 0.03021 0.05787 0.02865 0.05556 0.0316 0.05834 C 0.03316 0.05996 0.03629 0.06297 0.03629 0.0632 C 0.03837 0.06713 0.03993 0.0713 0.04254 0.07477 C 0.04462 0.08287 0.04879 0.09283 0.05417 0.09769 C 0.05591 0.09931 0.05816 0.10024 0.05972 0.10232 " pathEditMode="relative" rAng="0" ptsTypes="AAA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C -0.00278 -0.00486 -0.01007 -0.00856 -0.01632 -0.01227 C -0.02205 -0.01597 -0.01788 -0.01435 -0.02309 -0.01597 C -0.02483 -0.01828 -0.02361 -0.0169 -0.02795 -0.0199 C -0.03455 -0.02407 -0.02205 -0.01782 -0.02986 -0.02315 C -0.03194 -0.02407 -0.03663 -0.02523 -0.03941 -0.02592 C -0.04236 -0.02801 -0.0401 -0.02685 -0.04427 -0.02824 C -0.04653 -0.02893 -0.05069 -0.03055 -0.05069 -0.03032 C -0.05382 -0.0324 -0.0559 -0.03426 -0.05955 -0.03611 C -0.0625 -0.04004 -0.06823 -0.0449 -0.07569 -0.04722 C -0.07812 -0.04791 -0.08142 -0.04838 -0.08333 -0.04907 " pathEditMode="relative" rAng="0" ptsTypes="AAAAAAAAAA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38845</TotalTime>
  <Words>1224</Words>
  <Application>Microsoft Macintosh PowerPoint</Application>
  <PresentationFormat>On-screen Show (4:3)</PresentationFormat>
  <Paragraphs>177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2656</cp:revision>
  <cp:lastPrinted>2001-03-01T00:38:32Z</cp:lastPrinted>
  <dcterms:created xsi:type="dcterms:W3CDTF">2009-04-29T01:09:24Z</dcterms:created>
  <dcterms:modified xsi:type="dcterms:W3CDTF">2019-07-15T20:46:23Z</dcterms:modified>
</cp:coreProperties>
</file>