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31" r:id="rId21"/>
    <p:sldId id="549" r:id="rId22"/>
    <p:sldId id="545" r:id="rId23"/>
    <p:sldId id="555" r:id="rId24"/>
    <p:sldId id="556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67" r:id="rId33"/>
    <p:sldId id="557" r:id="rId34"/>
    <p:sldId id="56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83469" autoAdjust="0"/>
  </p:normalViewPr>
  <p:slideViewPr>
    <p:cSldViewPr snapToGrid="0" snapToObjects="1">
      <p:cViewPr varScale="1">
        <p:scale>
          <a:sx n="141" d="100"/>
          <a:sy n="141" d="100"/>
        </p:scale>
        <p:origin x="14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28-Aug-23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Guide.Unix.html#_upgra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warm.workshop.perforce.com/projects/perforce-software-sdp/download/downloads/sdp.Unix.tg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view/guest/perforce_software/sdp/main/doc/SDP_Guide.Unix.html#_server_spec_naming_standar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force/p4promethe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2023.1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Exception: License files go here.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0987" lvl="1" indent="0">
              <a:buNone/>
            </a:pPr>
            <a:r>
              <a:rPr lang="en-US" sz="1400" dirty="0"/>
              <a:t>For SDP 2020.1+ (</a:t>
            </a:r>
            <a:r>
              <a:rPr lang="en-US" sz="1400" dirty="0">
                <a:hlinkClick r:id="rId3"/>
              </a:rPr>
              <a:t>as documented</a:t>
            </a:r>
            <a:r>
              <a:rPr lang="en-US" sz="1400" dirty="0"/>
              <a:t>):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downloads ]]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new ]] &amp;&amp; mv new old.$(date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]] &amp;&amp; mv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sdp.Unix.old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–L -s -O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https://swarm.workshop.perforce.com/projects/perforce-software-sdp/download/downloads/sdp.Unix.tgz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/downloads/new/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/Server/Unix/p4/common/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–man  </a:t>
            </a:r>
            <a:r>
              <a:rPr lang="en-US" sz="1200" dirty="0">
                <a:sym typeface="Wingdings" pitchFamily="2" charset="2"/>
              </a:rPr>
              <a:t> Review the documentation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–y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part of tech stack with p4d on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Brokers play no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 supported by Perforce Technical Support (unless DIY/custom).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Server Deployment Package (SDP)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Training Environment.  (Uses a custom Helix Installer).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</a:t>
            </a:r>
            <a:r>
              <a:rPr lang="en-US" i="1" dirty="0"/>
              <a:t>not</a:t>
            </a:r>
            <a:r>
              <a:rPr lang="en-US" dirty="0"/>
              <a:t>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SDP releases.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recreate_offline_db.sh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pPr lvl="1"/>
            <a:r>
              <a:rPr lang="en-US" dirty="0"/>
              <a:t>Honors SDP </a:t>
            </a:r>
            <a:r>
              <a:rPr lang="en-US" dirty="0">
                <a:hlinkClick r:id="rId3"/>
              </a:rPr>
              <a:t>Server Spec Naming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Use on commit to create edge seed.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Easiest way to load checkpoint on edges and replicas.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/>
              <a:t>Use on edges and filtered replicas.</a:t>
            </a:r>
          </a:p>
          <a:p>
            <a:pPr marL="1111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Easy install with Helix Installer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P4Prometheus and Grafana</a:t>
            </a:r>
          </a:p>
          <a:p>
            <a:pPr lvl="1"/>
            <a:r>
              <a:rPr lang="en-US" dirty="0"/>
              <a:t>Monitoring instrumentation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/perforce/p4prometheus</a:t>
            </a:r>
            <a:endParaRPr lang="en-US" dirty="0"/>
          </a:p>
          <a:p>
            <a:pPr lvl="1"/>
            <a:r>
              <a:rPr lang="en-US" dirty="0"/>
              <a:t>Prometheus and Grafana are popular 3</a:t>
            </a:r>
            <a:r>
              <a:rPr lang="en-US" baseline="30000" dirty="0"/>
              <a:t>rd</a:t>
            </a:r>
            <a:r>
              <a:rPr lang="en-US" dirty="0"/>
              <a:t> party open source software.</a:t>
            </a:r>
          </a:p>
          <a:p>
            <a:pPr lvl="1"/>
            <a:r>
              <a:rPr lang="en-US" b="1" dirty="0"/>
              <a:t>P4</a:t>
            </a:r>
            <a:r>
              <a:rPr lang="en-US" dirty="0"/>
              <a:t>Prometheus adds knowledge of what to manage for Helix Core (P4).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Battle </a:t>
            </a:r>
            <a:r>
              <a:rPr lang="en-US" dirty="0"/>
              <a:t>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err="1">
                <a:hlinkClick r:id="rId3"/>
              </a:rPr>
              <a:t>swarm.workshop.perforce.com</a:t>
            </a:r>
            <a:r>
              <a:rPr lang="en-US" sz="1500" dirty="0">
                <a:hlinkClick r:id="rId3"/>
              </a:rPr>
              <a:t>/projects/perforce-software-</a:t>
            </a:r>
            <a:r>
              <a:rPr lang="en-US" sz="1500" dirty="0" err="1">
                <a:hlinkClick r:id="rId3"/>
              </a:rPr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Scheduled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weekly DB Swap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refresh_P4ROOT_from_offline_db.sh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replica_status.sh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Sync Replica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sync_replica.sh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Replica Cleanup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replica_cleanup.sh</a:t>
            </a:r>
            <a:r>
              <a:rPr lang="en-US" dirty="0"/>
              <a:t>).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Manager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94448</TotalTime>
  <Words>2697</Words>
  <Application>Microsoft Macintosh PowerPoint</Application>
  <PresentationFormat>On-screen Show (16:9)</PresentationFormat>
  <Paragraphs>403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Scheduled Operations</vt:lpstr>
      <vt:lpstr>3. Basic Service Management</vt:lpstr>
      <vt:lpstr>4. Where are are things? </vt:lpstr>
      <vt:lpstr>5. SDP Shell Environment Management</vt:lpstr>
      <vt:lpstr>SDP Structure Overview (DEMO)</vt:lpstr>
      <vt:lpstr>6. Upgrade of SDP</vt:lpstr>
      <vt:lpstr>7. Sample SDP Upgrade Procedure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953</cp:revision>
  <cp:lastPrinted>2015-04-22T01:53:18Z</cp:lastPrinted>
  <dcterms:created xsi:type="dcterms:W3CDTF">2012-01-27T09:23:05Z</dcterms:created>
  <dcterms:modified xsi:type="dcterms:W3CDTF">2023-08-28T14:21:20Z</dcterms:modified>
  <cp:category/>
</cp:coreProperties>
</file>