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532" r:id="rId3"/>
    <p:sldId id="2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53" r:id="rId12"/>
    <p:sldId id="534" r:id="rId13"/>
    <p:sldId id="552" r:id="rId14"/>
    <p:sldId id="554" r:id="rId15"/>
    <p:sldId id="531" r:id="rId16"/>
    <p:sldId id="555" r:id="rId17"/>
    <p:sldId id="535" r:id="rId18"/>
    <p:sldId id="556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9" r:id="rId27"/>
    <p:sldId id="545" r:id="rId28"/>
    <p:sldId id="55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32"/>
            <p14:sldId id="257"/>
            <p14:sldId id="558"/>
            <p14:sldId id="559"/>
            <p14:sldId id="560"/>
            <p14:sldId id="561"/>
            <p14:sldId id="562"/>
            <p14:sldId id="563"/>
            <p14:sldId id="564"/>
            <p14:sldId id="553"/>
            <p14:sldId id="534"/>
            <p14:sldId id="552"/>
            <p14:sldId id="554"/>
            <p14:sldId id="531"/>
            <p14:sldId id="555"/>
            <p14:sldId id="53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49"/>
            <p14:sldId id="545"/>
            <p14:sldId id="5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9" autoAdjust="0"/>
    <p:restoredTop sz="83489" autoAdjust="0"/>
  </p:normalViewPr>
  <p:slideViewPr>
    <p:cSldViewPr snapToGrid="0" snapToObjects="1">
      <p:cViewPr varScale="1">
        <p:scale>
          <a:sx n="124" d="100"/>
          <a:sy n="124" d="100"/>
        </p:scale>
        <p:origin x="184" y="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5.xml"/><Relationship Id="rId21" Type="http://schemas.openxmlformats.org/officeDocument/2006/relationships/slide" Target="slides/slide25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5" Type="http://schemas.openxmlformats.org/officeDocument/2006/relationships/slide" Target="slides/slide7.xml"/><Relationship Id="rId15" Type="http://schemas.openxmlformats.org/officeDocument/2006/relationships/slide" Target="slides/slide19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19-Apr-21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2020.1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file.</a:t>
            </a:r>
          </a:p>
          <a:p>
            <a:r>
              <a:rPr lang="en-US" dirty="0"/>
              <a:t>The /p4/common/config/p4_N.vars file.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file.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### MAKE LOCAL  CHANGES HERE: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“Read it when you need it” Failover Guide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Checkpoints)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Offline Checkpoint Mechanism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)</a:t>
            </a:r>
          </a:p>
          <a:p>
            <a:r>
              <a:rPr lang="en-US" dirty="0"/>
              <a:t>For Broker and Proxy Servers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14113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 Guide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/>
              <a:t>live_checkpoint.sh</a:t>
            </a:r>
            <a:endParaRPr lang="en-US" dirty="0"/>
          </a:p>
          <a:p>
            <a:pPr lvl="1"/>
            <a:r>
              <a:rPr lang="en-US" dirty="0" err="1"/>
              <a:t>daily_checkpoint.sh</a:t>
            </a:r>
            <a:endParaRPr lang="en-US" dirty="0"/>
          </a:p>
          <a:p>
            <a:pPr lvl="1"/>
            <a:r>
              <a:rPr lang="en-US" dirty="0" err="1"/>
              <a:t>rotate_journal.sh</a:t>
            </a:r>
            <a:endParaRPr lang="en-US" dirty="0"/>
          </a:p>
          <a:p>
            <a:pPr lvl="1"/>
            <a:r>
              <a:rPr lang="en-US" dirty="0" err="1"/>
              <a:t>request_replica_checkpoint.sh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/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–</a:t>
            </a:r>
            <a:r>
              <a:rPr lang="en-US" dirty="0" err="1"/>
              <a:t>xvU</a:t>
            </a:r>
            <a:r>
              <a:rPr lang="en-US" dirty="0"/>
              <a:t> check and p4d_init.log</a:t>
            </a:r>
          </a:p>
          <a:p>
            <a:pPr lvl="1"/>
            <a:r>
              <a:rPr lang="en-US" dirty="0"/>
              <a:t>The *_base 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P4Proxy and P4Broker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Multiple configs for p4broker (Down For Maintenance)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script.</a:t>
            </a:r>
          </a:p>
          <a:p>
            <a:r>
              <a:rPr lang="en-US" dirty="0"/>
              <a:t>Basic Monitoring instrumentation.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Discussion and Live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in Stack Topology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r>
              <a:rPr lang="en-US" dirty="0"/>
              <a:t>PDF and HTML in the SDP Package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Checkpoint (Master and Edge Servers)</a:t>
            </a:r>
          </a:p>
          <a:p>
            <a:pPr lvl="1"/>
            <a:r>
              <a:rPr lang="en-US" dirty="0"/>
              <a:t>Journal and Log Rotation</a:t>
            </a:r>
          </a:p>
          <a:p>
            <a:pPr lvl="1"/>
            <a:r>
              <a:rPr lang="en-US" dirty="0"/>
              <a:t>Checkpoint and Log Cleanup</a:t>
            </a:r>
          </a:p>
          <a:p>
            <a:r>
              <a:rPr lang="en-US" dirty="0"/>
              <a:t>Optional DB Swap</a:t>
            </a:r>
          </a:p>
          <a:p>
            <a:r>
              <a:rPr lang="en-US" dirty="0"/>
              <a:t>Replica Status</a:t>
            </a:r>
          </a:p>
          <a:p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Script logs</a:t>
            </a:r>
          </a:p>
          <a:p>
            <a:pPr lvl="1"/>
            <a:r>
              <a:rPr lang="en-US" dirty="0"/>
              <a:t>Trigger logs</a:t>
            </a:r>
          </a:p>
          <a:p>
            <a:pPr lvl="1"/>
            <a:r>
              <a:rPr lang="en-US" dirty="0"/>
              <a:t>Structured Logs</a:t>
            </a:r>
          </a:p>
          <a:p>
            <a:r>
              <a:rPr lang="en-US" dirty="0"/>
              <a:t>/p4/N/root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here, p4d_N </a:t>
            </a:r>
            <a:r>
              <a:rPr lang="en-US" i="1" dirty="0"/>
              <a:t>script</a:t>
            </a:r>
            <a:r>
              <a:rPr lang="en-US" dirty="0"/>
              <a:t> or </a:t>
            </a:r>
            <a:r>
              <a:rPr lang="en-US" i="1" dirty="0" err="1"/>
              <a:t>symlink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secs …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Brokers in Stack Topology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 p4broker as part of topology stack on p4d hosts.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Many broker features including Down For Maintenance (DFM) options</a:t>
            </a:r>
          </a:p>
          <a:p>
            <a:pPr lvl="1"/>
            <a:r>
              <a:rPr lang="en-US" dirty="0"/>
              <a:t>Broker can not play a role in failover in this topology.</a:t>
            </a:r>
          </a:p>
          <a:p>
            <a:r>
              <a:rPr lang="en-US" dirty="0"/>
              <a:t>Proxies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Upgrade of Helix Core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“Outer to Inner” order of your servers</a:t>
            </a:r>
          </a:p>
          <a:p>
            <a:r>
              <a:rPr lang="en-US" dirty="0"/>
              <a:t>Upgrade SDP first</a:t>
            </a:r>
          </a:p>
          <a:p>
            <a:r>
              <a:rPr lang="en-US" dirty="0"/>
              <a:t>Upgrade Helix Core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93032</TotalTime>
  <Words>1213</Words>
  <Application>Microsoft Macintosh PowerPoint</Application>
  <PresentationFormat>On-screen Show (16:9)</PresentationFormat>
  <Paragraphs>254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SDP Basic Operations Guide</vt:lpstr>
      <vt:lpstr>Things To Learn First</vt:lpstr>
      <vt:lpstr>1. Where are the docs?</vt:lpstr>
      <vt:lpstr>2. Typical Daily Operations</vt:lpstr>
      <vt:lpstr>3. Where are are things? </vt:lpstr>
      <vt:lpstr>4. Basic Service Management</vt:lpstr>
      <vt:lpstr>5. Brokers in Stack Topology</vt:lpstr>
      <vt:lpstr>6. Upgrade of Helix Core</vt:lpstr>
      <vt:lpstr>7. SDP Shell Environment Management</vt:lpstr>
      <vt:lpstr>SDP Overview</vt:lpstr>
      <vt:lpstr>What is the Server Deployment Package?</vt:lpstr>
      <vt:lpstr>SDP Components (1 of 2)</vt:lpstr>
      <vt:lpstr>SDP Components (2 of 2)</vt:lpstr>
      <vt:lpstr>SDP Ecosystem</vt:lpstr>
      <vt:lpstr>Under the Hood</vt:lpstr>
      <vt:lpstr>HA/DR and Failover Planning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P4Proxy and P4Broker Servers</vt:lpstr>
      <vt:lpstr>Other Scripts</vt:lpstr>
      <vt:lpstr>Battle School Lab Environment</vt:lpstr>
      <vt:lpstr>Battle School Lab Environment Overview</vt:lpstr>
      <vt:lpstr>Q&amp;A</vt:lpstr>
    </vt:vector>
  </TitlesOfParts>
  <Company>Perforce Software Ltd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Erik Knop</dc:creator>
  <cp:lastModifiedBy>Tom Tyler</cp:lastModifiedBy>
  <cp:revision>883</cp:revision>
  <cp:lastPrinted>2015-04-22T01:53:18Z</cp:lastPrinted>
  <dcterms:created xsi:type="dcterms:W3CDTF">2012-01-27T09:23:05Z</dcterms:created>
  <dcterms:modified xsi:type="dcterms:W3CDTF">2021-04-20T03:27:58Z</dcterms:modified>
</cp:coreProperties>
</file>