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31" r:id="rId21"/>
    <p:sldId id="549" r:id="rId22"/>
    <p:sldId id="545" r:id="rId23"/>
    <p:sldId id="555" r:id="rId24"/>
    <p:sldId id="556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67" r:id="rId33"/>
    <p:sldId id="557" r:id="rId34"/>
    <p:sldId id="56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3501" autoAdjust="0"/>
  </p:normalViewPr>
  <p:slideViewPr>
    <p:cSldViewPr snapToGrid="0" snapToObjects="1">
      <p:cViewPr varScale="1">
        <p:scale>
          <a:sx n="253" d="100"/>
          <a:sy n="253" d="100"/>
        </p:scale>
        <p:origin x="150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19-Jan-22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Guide.Unix.html#_upgra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warm.workshop.perforce.com/projects/perforce-software-sdp/download/downloads/sdp.Unix.tg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hop.perforce.com/projects/perforce-software-sdp/files/main/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2021.2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0987" lvl="1" indent="0">
              <a:buNone/>
            </a:pPr>
            <a:r>
              <a:rPr lang="en-US" sz="1400" dirty="0"/>
              <a:t>For SDP 2020.1+ (</a:t>
            </a:r>
            <a:r>
              <a:rPr lang="en-US" sz="1400" dirty="0">
                <a:hlinkClick r:id="rId3"/>
              </a:rPr>
              <a:t>as documented</a:t>
            </a:r>
            <a:r>
              <a:rPr lang="en-US" sz="1400" dirty="0"/>
              <a:t>):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downloads ]]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new ]] &amp;&amp; mv new old.$(date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]] &amp;&amp; mv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sdp.Unix.old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-s -O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https://swarm.workshop.perforce.com/projects/perforce-software-sdp/download/downloads/sdp.Unix.tgz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/downloads/new/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/Server/Unix/p4/common/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–man  </a:t>
            </a:r>
            <a:r>
              <a:rPr lang="en-US" sz="1200" dirty="0">
                <a:sym typeface="Wingdings" pitchFamily="2" charset="2"/>
              </a:rPr>
              <a:t> Review the documentation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–y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are part of tech stack with p4d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 can not play a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/>
              <a:t>live_checkpoint.sh</a:t>
            </a:r>
            <a:endParaRPr lang="en-US" dirty="0"/>
          </a:p>
          <a:p>
            <a:pPr lvl="1"/>
            <a:r>
              <a:rPr lang="en-US" dirty="0" err="1"/>
              <a:t>daily_checkpoint.sh</a:t>
            </a:r>
            <a:endParaRPr lang="en-US" dirty="0"/>
          </a:p>
          <a:p>
            <a:pPr lvl="1"/>
            <a:r>
              <a:rPr lang="en-US" dirty="0" err="1"/>
              <a:t>rotate_journal.sh</a:t>
            </a:r>
            <a:endParaRPr lang="en-US" dirty="0"/>
          </a:p>
          <a:p>
            <a:pPr lvl="1"/>
            <a:r>
              <a:rPr lang="en-US" dirty="0" err="1"/>
              <a:t>request_replica_checkpoint.sh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/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–</a:t>
            </a:r>
            <a:r>
              <a:rPr lang="en-US" dirty="0" err="1"/>
              <a:t>xvU</a:t>
            </a:r>
            <a:r>
              <a:rPr lang="en-US" dirty="0"/>
              <a:t> check and p4d_init.log</a:t>
            </a:r>
          </a:p>
          <a:p>
            <a:pPr lvl="1"/>
            <a:r>
              <a:rPr lang="en-US" dirty="0"/>
              <a:t>The *_base 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Basic Monitoring instrumentation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Battle </a:t>
            </a:r>
            <a:r>
              <a:rPr lang="en-US" dirty="0"/>
              <a:t>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https://workshop.perforce.com/projects/perforce-software-sdp/files/main/doc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endParaRPr lang="en-US" dirty="0"/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 and HTML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DB Swap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</a:t>
            </a:r>
          </a:p>
          <a:p>
            <a:pPr lvl="1"/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</a:t>
            </a:r>
            <a:r>
              <a:rPr lang="en-US" i="1" dirty="0"/>
              <a:t>unsupported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93183</TotalTime>
  <Words>2549</Words>
  <Application>Microsoft Macintosh PowerPoint</Application>
  <PresentationFormat>On-screen Show (16:9)</PresentationFormat>
  <Paragraphs>393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Daily Operations</vt:lpstr>
      <vt:lpstr>3. Basic Service Management</vt:lpstr>
      <vt:lpstr>4. Where are are things? </vt:lpstr>
      <vt:lpstr>5. SDP Shell Environment Management</vt:lpstr>
      <vt:lpstr>SDP Structure Overview (DEMO)</vt:lpstr>
      <vt:lpstr>6. Upgrade of SDP</vt:lpstr>
      <vt:lpstr>7. Sample SDP Upgrade Procedure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929</cp:revision>
  <cp:lastPrinted>2015-04-22T01:53:18Z</cp:lastPrinted>
  <dcterms:created xsi:type="dcterms:W3CDTF">2012-01-27T09:23:05Z</dcterms:created>
  <dcterms:modified xsi:type="dcterms:W3CDTF">2022-01-19T19:41:45Z</dcterms:modified>
  <cp:category/>
</cp:coreProperties>
</file>