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4"/>
  </p:notesMasterIdLst>
  <p:handoutMasterIdLst>
    <p:handoutMasterId r:id="rId35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8" r:id="rId10"/>
    <p:sldId id="564" r:id="rId11"/>
    <p:sldId id="563" r:id="rId12"/>
    <p:sldId id="562" r:id="rId13"/>
    <p:sldId id="553" r:id="rId14"/>
    <p:sldId id="534" r:id="rId15"/>
    <p:sldId id="552" r:id="rId16"/>
    <p:sldId id="554" r:id="rId17"/>
    <p:sldId id="535" r:id="rId18"/>
    <p:sldId id="531" r:id="rId19"/>
    <p:sldId id="549" r:id="rId20"/>
    <p:sldId id="545" r:id="rId21"/>
    <p:sldId id="555" r:id="rId22"/>
    <p:sldId id="556" r:id="rId23"/>
    <p:sldId id="536" r:id="rId24"/>
    <p:sldId id="537" r:id="rId25"/>
    <p:sldId id="538" r:id="rId26"/>
    <p:sldId id="539" r:id="rId27"/>
    <p:sldId id="540" r:id="rId28"/>
    <p:sldId id="541" r:id="rId29"/>
    <p:sldId id="542" r:id="rId30"/>
    <p:sldId id="567" r:id="rId31"/>
    <p:sldId id="557" r:id="rId32"/>
    <p:sldId id="566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8"/>
            <p14:sldId id="564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 autoAdjust="0"/>
    <p:restoredTop sz="83537" autoAdjust="0"/>
  </p:normalViewPr>
  <p:slideViewPr>
    <p:cSldViewPr snapToGrid="0" snapToObjects="1">
      <p:cViewPr varScale="1">
        <p:scale>
          <a:sx n="141" d="100"/>
          <a:sy n="141" d="100"/>
        </p:scale>
        <p:origin x="90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2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21-Sep-21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shop.perforce.com/projects/perforce-software-sdp/files/main/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SDP 2021.1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</a:t>
            </a:r>
          </a:p>
          <a:p>
            <a:r>
              <a:rPr lang="en-US" dirty="0"/>
              <a:t>The /p4/common/config/p4_N.vars file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Change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### MAKE LOCAL  CHANGES HERE:</a:t>
            </a:r>
            <a:r>
              <a:rPr lang="en-US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Upgrade of Helix Core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“Outer to Inner” order of your servers</a:t>
            </a:r>
          </a:p>
          <a:p>
            <a:r>
              <a:rPr lang="en-US" dirty="0"/>
              <a:t>Upgrade SDP first</a:t>
            </a:r>
          </a:p>
          <a:p>
            <a:r>
              <a:rPr lang="en-US" dirty="0"/>
              <a:t>Upgrade Helix Core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Upgrade in Outer to Inner Order</a:t>
            </a:r>
          </a:p>
          <a:p>
            <a:pPr lvl="1"/>
            <a:r>
              <a:rPr lang="en-US" dirty="0"/>
              <a:t>Upgrade all SDP-managed servers, including separate broker and proxy hosts.</a:t>
            </a:r>
          </a:p>
          <a:p>
            <a:pPr lvl="1"/>
            <a:r>
              <a:rPr lang="en-US" dirty="0"/>
              <a:t>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–n</a:t>
            </a:r>
            <a:r>
              <a:rPr lang="en-US" dirty="0"/>
              <a:t> on each host.</a:t>
            </a: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encrypted/non-encrypted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 on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are part of tech stack with p4d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 can not play a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Failover Guide: “Read it when you need it”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Offline Checkpoints – No Downtime)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7" y="1030638"/>
            <a:ext cx="8341511" cy="3471706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 (Linux)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pPr lvl="1"/>
            <a:r>
              <a:rPr lang="en-US" dirty="0"/>
              <a:t>Broker and Proxy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 on Linux, Windows Services)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when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890683"/>
          </a:xfrm>
        </p:spPr>
        <p:txBody>
          <a:bodyPr/>
          <a:lstStyle/>
          <a:p>
            <a:r>
              <a:rPr lang="en-US" dirty="0"/>
              <a:t>SDP</a:t>
            </a:r>
          </a:p>
          <a:p>
            <a:r>
              <a:rPr lang="en-US" dirty="0"/>
              <a:t>Helix Installer</a:t>
            </a:r>
          </a:p>
          <a:p>
            <a:pPr lvl="1"/>
            <a:r>
              <a:rPr lang="en-US" dirty="0"/>
              <a:t>Installer for SDP, for “Green Field” installation on new machines only.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Uses a slightly custom Helix Installer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For SDP Fleet Management</a:t>
            </a:r>
          </a:p>
          <a:p>
            <a:pPr lvl="1"/>
            <a:r>
              <a:rPr lang="en-US" dirty="0"/>
              <a:t>For 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(not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each SDP release.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/>
              <a:t>live_checkpoint.sh</a:t>
            </a:r>
            <a:endParaRPr lang="en-US" dirty="0"/>
          </a:p>
          <a:p>
            <a:pPr lvl="1"/>
            <a:r>
              <a:rPr lang="en-US" dirty="0" err="1"/>
              <a:t>daily_checkpoint.sh</a:t>
            </a:r>
            <a:endParaRPr lang="en-US" dirty="0"/>
          </a:p>
          <a:p>
            <a:pPr lvl="1"/>
            <a:r>
              <a:rPr lang="en-US" dirty="0" err="1"/>
              <a:t>rotate_journal.sh</a:t>
            </a:r>
            <a:endParaRPr lang="en-US" dirty="0"/>
          </a:p>
          <a:p>
            <a:pPr lvl="1"/>
            <a:r>
              <a:rPr lang="en-US" dirty="0" err="1"/>
              <a:t>request_replica_checkpoint.sh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Honors SDP Server Spec Naming Standard.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/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–</a:t>
            </a:r>
            <a:r>
              <a:rPr lang="en-US" dirty="0" err="1"/>
              <a:t>xvU</a:t>
            </a:r>
            <a:r>
              <a:rPr lang="en-US" dirty="0"/>
              <a:t> check and p4d_init.log</a:t>
            </a:r>
          </a:p>
          <a:p>
            <a:pPr lvl="1"/>
            <a:r>
              <a:rPr lang="en-US" dirty="0"/>
              <a:t>The *_base 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</a:t>
            </a:r>
          </a:p>
          <a:p>
            <a:pPr lvl="1"/>
            <a:r>
              <a:rPr lang="en-US" dirty="0"/>
              <a:t>Not part of SDP; works for any SDP Version on UNIX/Linux</a:t>
            </a:r>
          </a:p>
          <a:p>
            <a:r>
              <a:rPr lang="en-US" dirty="0"/>
              <a:t>Basic Monitoring instrumentation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School Training</a:t>
            </a:r>
          </a:p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marL="111125" indent="0">
              <a:buNone/>
            </a:pPr>
            <a:r>
              <a:rPr lang="en-US" sz="1500" dirty="0">
                <a:hlinkClick r:id="rId3"/>
              </a:rPr>
              <a:t>https://workshop.perforce.com/projects/perforce-software-sdp/files/main/doc</a:t>
            </a:r>
            <a:endParaRPr lang="en-US" sz="1500" dirty="0"/>
          </a:p>
          <a:p>
            <a:pPr marL="111125" indent="0">
              <a:spcAft>
                <a:spcPts val="200"/>
              </a:spcAft>
              <a:buNone/>
            </a:pPr>
            <a:endParaRPr lang="en-US" dirty="0"/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/>
              <a:t>PDF and HTML in the SDP Package</a:t>
            </a:r>
          </a:p>
          <a:p>
            <a:pPr marL="111125" indent="0">
              <a:buNone/>
            </a:pPr>
            <a:r>
              <a:rPr lang="en-US" sz="1500" dirty="0"/>
              <a:t>    Directory - /p4/</a:t>
            </a:r>
            <a:r>
              <a:rPr lang="en-US" sz="1500" dirty="0" err="1"/>
              <a:t>sdp</a:t>
            </a:r>
            <a:r>
              <a:rPr lang="en-US" sz="1500" dirty="0"/>
              <a:t>/doc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Daily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 Core Master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(Master only)</a:t>
            </a:r>
          </a:p>
          <a:p>
            <a:pPr lvl="1"/>
            <a:r>
              <a:rPr lang="en-US" dirty="0"/>
              <a:t>Optional DB Swap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</a:t>
            </a:r>
          </a:p>
          <a:p>
            <a:pPr lvl="1"/>
            <a:r>
              <a:rPr lang="en-US" dirty="0"/>
              <a:t>Sync Replica </a:t>
            </a:r>
            <a:r>
              <a:rPr lang="en-US" i="1" dirty="0"/>
              <a:t>or</a:t>
            </a:r>
            <a:r>
              <a:rPr lang="en-US" dirty="0"/>
              <a:t> Replica Cleanup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Cleaner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secs …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here, p4d_N </a:t>
            </a:r>
            <a:r>
              <a:rPr lang="en-US" i="1" dirty="0"/>
              <a:t>script</a:t>
            </a:r>
            <a:r>
              <a:rPr lang="en-US" dirty="0"/>
              <a:t> or </a:t>
            </a:r>
            <a:r>
              <a:rPr lang="en-US" i="1" dirty="0" err="1"/>
              <a:t>symlink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here</a:t>
            </a:r>
          </a:p>
          <a:p>
            <a:pPr lvl="1"/>
            <a:r>
              <a:rPr lang="en-US" dirty="0"/>
              <a:t>p4d_N </a:t>
            </a:r>
            <a:r>
              <a:rPr lang="en-US" i="1" dirty="0"/>
              <a:t>script</a:t>
            </a:r>
            <a:r>
              <a:rPr lang="en-US" dirty="0"/>
              <a:t> (case-insensitive) or </a:t>
            </a:r>
            <a:r>
              <a:rPr lang="en-US" i="1" dirty="0" err="1"/>
              <a:t>symlink</a:t>
            </a:r>
            <a:r>
              <a:rPr lang="en-US" dirty="0"/>
              <a:t> (case-sensitive)</a:t>
            </a:r>
            <a:endParaRPr lang="en-US" i="1" dirty="0"/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93108</TotalTime>
  <Words>2060</Words>
  <Application>Microsoft Macintosh PowerPoint</Application>
  <PresentationFormat>On-screen Show (16:9)</PresentationFormat>
  <Paragraphs>348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Server Deployment Package (SDP)</vt:lpstr>
      <vt:lpstr>Introduction</vt:lpstr>
      <vt:lpstr>SDP Basic Operations</vt:lpstr>
      <vt:lpstr>Things To Learn First</vt:lpstr>
      <vt:lpstr>1. Where are the docs?</vt:lpstr>
      <vt:lpstr>2. Typical Daily Operations</vt:lpstr>
      <vt:lpstr>3. Basic Service Management</vt:lpstr>
      <vt:lpstr>4. Where are are things? </vt:lpstr>
      <vt:lpstr>Structure Overview (DEMO)</vt:lpstr>
      <vt:lpstr>5. SDP Shell Environment Management</vt:lpstr>
      <vt:lpstr>6. Upgrade of Helix Core</vt:lpstr>
      <vt:lpstr>7.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Catherine Louie</cp:lastModifiedBy>
  <cp:revision>920</cp:revision>
  <cp:lastPrinted>2015-04-22T01:53:18Z</cp:lastPrinted>
  <dcterms:created xsi:type="dcterms:W3CDTF">2012-01-27T09:23:05Z</dcterms:created>
  <dcterms:modified xsi:type="dcterms:W3CDTF">2021-09-22T00:10:06Z</dcterms:modified>
  <cp:category/>
</cp:coreProperties>
</file>