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image/jpeg" Extension="jpg"/>
  <Default ContentType="image/png" Extension="png"/>
  <Default ContentType="image/gif" Extension="gif"/>
  <Default ContentType="application/vnd.openxmlformats-officedocument.presentationml.printerSettings" Extension="bin"/>
  <Default ContentType="application/vnd.openxmlformats-package.relationships+xml" Extension="rels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+xml" PartName="/ppt/slides/slide1.xml"/>
  <Override ContentType="application/vnd.openxmlformats-officedocument.presentationml.notesSlide+xml" PartName="/ppt/notesSlides/notesSlide1.xml"/>
  <Override ContentType="application/vnd.openxmlformats-officedocument.presentationml.slide+xml" PartName="/ppt/slides/slide2.xml"/>
  <Override ContentType="application/vnd.openxmlformats-officedocument.presentationml.notesSlide+xml" PartName="/ppt/notesSlides/notesSlide2.xml"/>
  <Override ContentType="application/vnd.openxmlformats-officedocument.presentationml.slide+xml" PartName="/ppt/slides/slide3.xml"/>
  <Override ContentType="application/vnd.openxmlformats-officedocument.presentationml.notesSlide+xml" PartName="/ppt/notesSlides/notesSlide3.xml"/>
  <Override ContentType="application/vnd.openxmlformats-officedocument.presentationml.slide+xml" PartName="/ppt/slides/slide4.xml"/>
  <Override ContentType="application/vnd.openxmlformats-officedocument.presentationml.notesSlide+xml" PartName="/ppt/notesSlides/notesSlide4.xml"/>
  <Override ContentType="application/vnd.openxmlformats-officedocument.presentationml.slide+xml" PartName="/ppt/slides/slide5.xml"/>
  <Override ContentType="application/vnd.openxmlformats-officedocument.presentationml.notesSlide+xml" PartName="/ppt/notesSlides/notesSlide5.xml"/>
  <Override ContentType="application/vnd.openxmlformats-officedocument.presentationml.slide+xml" PartName="/ppt/slides/slide6.xml"/>
  <Override ContentType="application/vnd.openxmlformats-officedocument.presentationml.notesSlide+xml" PartName="/ppt/notesSlides/notesSlide6.xml"/>
</Types>
</file>

<file path=_rels/.rels><?xml version="1.0"?>
<Relationships xmlns="http://schemas.openxmlformats.org/package/2006/relationships">
	<Relationship Id="rId1" Target="ppt/presentation.xml" Type="http://schemas.openxmlformats.org/officeDocument/2006/relationships/officeDocument"/>
</Relationships>
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7"/>
  </p:notesMasterIdLst>
  <p:sldIdLst>
    <p:sldId id="1001" r:id="rId1001"/>
    <p:sldId id="1002" r:id="rId1002"/>
    <p:sldId id="1003" r:id="rId1003"/>
    <p:sldId id="1004" r:id="rId1004"/>
    <p:sldId id="1005" r:id="rId1005"/>
    <p:sldId id="1006" r:id="rId1006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r="http://schemas.openxmlformats.org/officeDocument/2006/relationship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 lastView="sldThumbnailView">
  <p:normalViewPr>
    <p:restoredLeft sz="15620"/>
    <p:restoredTop sz="94660"/>
  </p:normalViewPr>
  <p:slideViewPr>
    <p:cSldViewPr snapToGrid="0" snapToObjects="1">
      <p:cViewPr varScale="1">
        <p:scale>
          <a:sx d="100" n="136"/>
          <a:sy d="100" n="136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d="100" n="100"/>
        <a:sy d="100" n="100"/>
      </p:scale>
      <p:origin x="0" y="0"/>
    </p:cViewPr>
  </p:notesTextViewPr>
  <p:gridSpacing cx="72008" cy="72008"/>
</p:viewPr>
</file>

<file path=ppt/_rels/presentation.xml.rels><?xml version="1.0"?>
<Relationships xmlns="http://schemas.openxmlformats.org/package/2006/relationships">
	<Relationship Id="rId3" Target="presProps.xml" Type="http://schemas.openxmlformats.org/officeDocument/2006/relationships/presProps"/>
	<Relationship Id="rId4" Target="viewProps.xml" Type="http://schemas.openxmlformats.org/officeDocument/2006/relationships/viewProps"/>
	<Relationship Id="rId5" Target="theme/theme1.xml" Type="http://schemas.openxmlformats.org/officeDocument/2006/relationships/theme"/>
	<Relationship Id="rId6" Target="tableStyles.xml" Type="http://schemas.openxmlformats.org/officeDocument/2006/relationships/tableStyles"/>
	<Relationship Id="rId1" Target="slideMasters/slideMaster1.xml" Type="http://schemas.openxmlformats.org/officeDocument/2006/relationships/slideMaster"/>
	<Relationship Id="rId2" Target="printerSettings/printerSettings1.bin" Type="http://schemas.openxmlformats.org/officeDocument/2006/relationships/printerSettings"/>
    <Relationship Id="rId7" Target="notesMasters/notesMaster1.xml" Type="http://schemas.openxmlformats.org/officeDocument/2006/relationships/notesMaster"/>

<Relationship Id="rId1001" Target="slides/slide1.xml" Type="http://schemas.openxmlformats.org/officeDocument/2006/relationships/slide"/>
<Relationship Id="rId1002" Target="slides/slide2.xml" Type="http://schemas.openxmlformats.org/officeDocument/2006/relationships/slide"/>
<Relationship Id="rId1003" Target="slides/slide3.xml" Type="http://schemas.openxmlformats.org/officeDocument/2006/relationships/slide"/>
<Relationship Id="rId1004" Target="slides/slide4.xml" Type="http://schemas.openxmlformats.org/officeDocument/2006/relationships/slide"/>
<Relationship Id="rId1005" Target="slides/slide5.xml" Type="http://schemas.openxmlformats.org/officeDocument/2006/relationships/slide"/>
<Relationship Id="rId1006" Target="slides/slide6.xml" Type="http://schemas.openxmlformats.org/officeDocument/2006/relationships/slide"/>
	
	
</Relationships>

</file>

<file path=ppt/notesMasters/_rels/notesMaster1.xml.rels><?xml version="1.0"?>
<Relationships xmlns="http://schemas.openxmlformats.org/package/2006/relationships">
	<Relationship Id="rId1" Target="../theme/theme2.xml" Type="http://schemas.openxmlformats.org/officeDocument/2006/relationships/theme"/>
</Relationships>
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sz="quarter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9D1F9F8A-D062-1D4E-AA80-7C43A1B6FE08}" type="datetimeFigureOut">
              <a:rPr lang="en-US" smtClean="0"/>
              <a:t>14/12/2012</a:t>
            </a:fld>
            <a:endParaRPr lang="en-US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idx="2"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idx="3" sz="quarter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bIns="45720" lIns="91440" rIns="91440" rtlCol="0" tIns="45720" vert="horz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4" sz="quarter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5" sz="quarter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793C01ED-5ECA-8B47-97DD-BF0621F4D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93611"/>
      </p:ext>
    </p:extLst>
  </p:cSld>
  <p:clrMap accent1="accent1" accent2="accent2" accent3="accent3" accent4="accent4" accent5="accent5" accent6="accent6" bg1="lt1" bg2="lt2" folHlink="folHlink" hlink="hlink" tx1="dk1" tx2="dk2"/>
  <p:notesStyle>
    <a:lvl1pPr algn="l" defTabSz="457200" eaLnBrk="1" hangingPunct="1" latinLnBrk="0" marL="0" rtl="0">
      <a:defRPr kern="1200" sz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?>
<Relationships xmlns="http://schemas.openxmlformats.org/package/2006/relationships">
	<Relationship Id="rId1" Target="../notesMasters/notesMaster1.xml" Type="http://schemas.openxmlformats.org/officeDocument/2006/relationships/notesMaster"/>

	<Relationship Id="rId2" Target="../slides/slide1.xml" Type="http://schemas.openxmlformats.org/officeDocument/2006/relationships/slide"/>

</Relationships>

</file>

<file path=ppt/notesSlides/_rels/notesSlide2.xml.rels><?xml version="1.0"?>
<Relationships xmlns="http://schemas.openxmlformats.org/package/2006/relationships">
	<Relationship Id="rId1" Target="../notesMasters/notesMaster1.xml" Type="http://schemas.openxmlformats.org/officeDocument/2006/relationships/notesMaster"/>

	<Relationship Id="rId2" Target="../slides/slide2.xml" Type="http://schemas.openxmlformats.org/officeDocument/2006/relationships/slide"/>

</Relationships>

</file>

<file path=ppt/notesSlides/_rels/notesSlide3.xml.rels><?xml version="1.0"?>
<Relationships xmlns="http://schemas.openxmlformats.org/package/2006/relationships">
	<Relationship Id="rId1" Target="../notesMasters/notesMaster1.xml" Type="http://schemas.openxmlformats.org/officeDocument/2006/relationships/notesMaster"/>

	<Relationship Id="rId2" Target="../slides/slide3.xml" Type="http://schemas.openxmlformats.org/officeDocument/2006/relationships/slide"/>

</Relationships>

</file>

<file path=ppt/notesSlides/_rels/notesSlide4.xml.rels><?xml version="1.0"?>
<Relationships xmlns="http://schemas.openxmlformats.org/package/2006/relationships">
	<Relationship Id="rId1" Target="../notesMasters/notesMaster1.xml" Type="http://schemas.openxmlformats.org/officeDocument/2006/relationships/notesMaster"/>

	<Relationship Id="rId2" Target="../slides/slide4.xml" Type="http://schemas.openxmlformats.org/officeDocument/2006/relationships/slide"/>

</Relationships>

</file>

<file path=ppt/notesSlides/_rels/notesSlide5.xml.rels><?xml version="1.0"?>
<Relationships xmlns="http://schemas.openxmlformats.org/package/2006/relationships">
	<Relationship Id="rId1" Target="../notesMasters/notesMaster1.xml" Type="http://schemas.openxmlformats.org/officeDocument/2006/relationships/notesMaster"/>

	<Relationship Id="rId2" Target="../slides/slide5.xml" Type="http://schemas.openxmlformats.org/officeDocument/2006/relationships/slide"/>

</Relationships>

</file>

<file path=ppt/notesSlides/_rels/notesSlide6.xml.rels><?xml version="1.0"?>
<Relationships xmlns="http://schemas.openxmlformats.org/package/2006/relationships">
	<Relationship Id="rId1" Target="../notesMasters/notesMaster1.xml" Type="http://schemas.openxmlformats.org/officeDocument/2006/relationships/notesMaster"/>

	<Relationship Id="rId2" Target="../slides/slide6.xml" Type="http://schemas.openxmlformats.org/officeDocument/2006/relationships/slide"/>

</Relationships>
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/>
            <a:r>
              <a:rPr dirty="0" lang="en-US" smtClean="0"/>
              <a:t/>
            </a:r>
          </a:p>
          <a:p>
            <a:r>
              <a:t/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idx="10" sz="quarter" type="sldNum"/>
          </p:nvPr>
        </p:nvSpPr>
        <p:spPr/>
        <p:txBody>
          <a:bodyPr/>
          <a:lstStyle/>
          <a:p>
            <a:fld id="{793C01ED-5ECA-8B47-97DD-BF0621F4DC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39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/>
            <a:r>
              <a:rPr dirty="0" lang="en-US" smtClean="0"/>
              <a:t>Created using iThoughts</a:t>
            </a:r>
          </a:p>
          <a:p>
            <a:r>
              <a:t/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idx="10" sz="quarter" type="sldNum"/>
          </p:nvPr>
        </p:nvSpPr>
        <p:spPr/>
        <p:txBody>
          <a:bodyPr/>
          <a:lstStyle/>
          <a:p>
            <a:fld id="{793C01ED-5ECA-8B47-97DD-BF0621F4DC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39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r>
              <a:t/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idx="10" sz="quarter" type="sldNum"/>
          </p:nvPr>
        </p:nvSpPr>
        <p:spPr/>
        <p:txBody>
          <a:bodyPr/>
          <a:lstStyle/>
          <a:p>
            <a:fld id="{793C01ED-5ECA-8B47-97DD-BF0621F4DC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39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r>
              <a:t/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idx="10" sz="quarter" type="sldNum"/>
          </p:nvPr>
        </p:nvSpPr>
        <p:spPr/>
        <p:txBody>
          <a:bodyPr/>
          <a:lstStyle/>
          <a:p>
            <a:fld id="{793C01ED-5ECA-8B47-97DD-BF0621F4DC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39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r>
              <a:t/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idx="10" sz="quarter" type="sldNum"/>
          </p:nvPr>
        </p:nvSpPr>
        <p:spPr/>
        <p:txBody>
          <a:bodyPr/>
          <a:lstStyle/>
          <a:p>
            <a:fld id="{793C01ED-5ECA-8B47-97DD-BF0621F4DC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39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r>
              <a:t/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idx="10" sz="quarter" type="sldNum"/>
          </p:nvPr>
        </p:nvSpPr>
        <p:spPr/>
        <p:txBody>
          <a:bodyPr/>
          <a:lstStyle/>
          <a:p>
            <a:fld id="{793C01ED-5ECA-8B47-97DD-BF0621F4DC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39417"/>
      </p:ext>
    </p:extLst>
  </p:cSld>
  <p:clrMapOvr>
    <a:masterClrMapping/>
  </p:clrMapOvr>
</p:notes>
</file>

<file path=ppt/slideLayouts/_rels/slideLayout1.xml.rels><?xml version="1.0"?>
<Relationships xmlns="http://schemas.openxmlformats.org/package/2006/relationships">
	<Relationship Id="rId1" Target="../slideMasters/slideMaster1.xml" Type="http://schemas.openxmlformats.org/officeDocument/2006/relationships/slideMaster"/>
</Relationships>

</file>

<file path=ppt/slideLayouts/_rels/slideLayout10.xml.rels><?xml version="1.0"?>
<Relationships xmlns="http://schemas.openxmlformats.org/package/2006/relationships">
	<Relationship Id="rId1" Target="../slideMasters/slideMaster1.xml" Type="http://schemas.openxmlformats.org/officeDocument/2006/relationships/slideMaster"/>
</Relationships>

</file>

<file path=ppt/slideLayouts/_rels/slideLayout11.xml.rels><?xml version="1.0"?>
<Relationships xmlns="http://schemas.openxmlformats.org/package/2006/relationships">
	<Relationship Id="rId1" Target="../slideMasters/slideMaster1.xml" Type="http://schemas.openxmlformats.org/officeDocument/2006/relationships/slideMaster"/>
</Relationships>

</file>

<file path=ppt/slideLayouts/_rels/slideLayout2.xml.rels><?xml version="1.0"?>
<Relationships xmlns="http://schemas.openxmlformats.org/package/2006/relationships">
	<Relationship Id="rId1" Target="../slideMasters/slideMaster1.xml" Type="http://schemas.openxmlformats.org/officeDocument/2006/relationships/slideMaster"/>
</Relationships>

</file>

<file path=ppt/slideLayouts/_rels/slideLayout3.xml.rels><?xml version="1.0"?>
<Relationships xmlns="http://schemas.openxmlformats.org/package/2006/relationships">
	<Relationship Id="rId1" Target="../slideMasters/slideMaster1.xml" Type="http://schemas.openxmlformats.org/officeDocument/2006/relationships/slideMaster"/>
</Relationships>

</file>

<file path=ppt/slideLayouts/_rels/slideLayout4.xml.rels><?xml version="1.0"?>
<Relationships xmlns="http://schemas.openxmlformats.org/package/2006/relationships">
	<Relationship Id="rId1" Target="../slideMasters/slideMaster1.xml" Type="http://schemas.openxmlformats.org/officeDocument/2006/relationships/slideMaster"/>
</Relationships>

</file>

<file path=ppt/slideLayouts/_rels/slideLayout5.xml.rels><?xml version="1.0"?>
<Relationships xmlns="http://schemas.openxmlformats.org/package/2006/relationships">
	<Relationship Id="rId1" Target="../slideMasters/slideMaster1.xml" Type="http://schemas.openxmlformats.org/officeDocument/2006/relationships/slideMaster"/>
</Relationships>

</file>

<file path=ppt/slideLayouts/_rels/slideLayout6.xml.rels><?xml version="1.0"?>
<Relationships xmlns="http://schemas.openxmlformats.org/package/2006/relationships">
	<Relationship Id="rId1" Target="../slideMasters/slideMaster1.xml" Type="http://schemas.openxmlformats.org/officeDocument/2006/relationships/slideMaster"/>
</Relationships>

</file>

<file path=ppt/slideLayouts/_rels/slideLayout7.xml.rels><?xml version="1.0"?>
<Relationships xmlns="http://schemas.openxmlformats.org/package/2006/relationships">
	<Relationship Id="rId1" Target="../slideMasters/slideMaster1.xml" Type="http://schemas.openxmlformats.org/officeDocument/2006/relationships/slideMaster"/>
</Relationships>

</file>

<file path=ppt/slideLayouts/_rels/slideLayout8.xml.rels><?xml version="1.0"?>
<Relationships xmlns="http://schemas.openxmlformats.org/package/2006/relationships">
	<Relationship Id="rId1" Target="../slideMasters/slideMaster1.xml" Type="http://schemas.openxmlformats.org/officeDocument/2006/relationships/slideMaster"/>
</Relationships>

</file>

<file path=ppt/slideLayouts/_rels/slideLayout9.xml.rels><?xml version="1.0"?>
<Relationships xmlns="http://schemas.openxmlformats.org/package/2006/relationships">
	<Relationship Id="rId1" Target="../slideMasters/slideMaster1.xml" Type="http://schemas.openxmlformats.org/officeDocument/2006/relationships/slideMaster"/>
</Relationships>
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02265EF3-76B1-CB4C-99EA-E64CE0ED2EF8}" type="datetimeFigureOut">
              <a:rPr lang="en-US" smtClean="0"/>
              <a:t>13/12/2012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8470DDF6-8826-F446-8C25-4C50190BB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02265EF3-76B1-CB4C-99EA-E64CE0ED2EF8}" type="datetimeFigureOut">
              <a:rPr lang="en-US" smtClean="0"/>
              <a:t>13/12/2012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8470DDF6-8826-F446-8C25-4C50190BB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6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02265EF3-76B1-CB4C-99EA-E64CE0ED2EF8}" type="datetimeFigureOut">
              <a:rPr lang="en-US" smtClean="0"/>
              <a:t>13/12/2012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8470DDF6-8826-F446-8C25-4C50190BB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02265EF3-76B1-CB4C-99EA-E64CE0ED2EF8}" type="datetimeFigureOut">
              <a:rPr lang="en-US" smtClean="0"/>
              <a:t>13/12/2012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8470DDF6-8826-F446-8C25-4C50190BB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02265EF3-76B1-CB4C-99EA-E64CE0ED2EF8}" type="datetimeFigureOut">
              <a:rPr lang="en-US" smtClean="0"/>
              <a:t>13/12/2012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8470DDF6-8826-F446-8C25-4C50190BB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1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02265EF3-76B1-CB4C-99EA-E64CE0ED2EF8}" type="datetimeFigureOut">
              <a:rPr lang="en-US" smtClean="0"/>
              <a:t>13/12/2012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8470DDF6-8826-F446-8C25-4C50190BB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9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02265EF3-76B1-CB4C-99EA-E64CE0ED2EF8}" type="datetimeFigureOut">
              <a:rPr lang="en-US" smtClean="0"/>
              <a:t>13/12/2012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8470DDF6-8826-F446-8C25-4C50190BB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2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02265EF3-76B1-CB4C-99EA-E64CE0ED2EF8}" type="datetimeFigureOut">
              <a:rPr lang="en-US" smtClean="0"/>
              <a:t>13/12/2012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8470DDF6-8826-F446-8C25-4C50190BB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0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02265EF3-76B1-CB4C-99EA-E64CE0ED2EF8}" type="datetimeFigureOut">
              <a:rPr lang="en-US" smtClean="0"/>
              <a:t>13/12/2012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8470DDF6-8826-F446-8C25-4C50190BB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9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02265EF3-76B1-CB4C-99EA-E64CE0ED2EF8}" type="datetimeFigureOut">
              <a:rPr lang="en-US" smtClean="0"/>
              <a:t>13/12/2012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8470DDF6-8826-F446-8C25-4C50190BB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0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02265EF3-76B1-CB4C-99EA-E64CE0ED2EF8}" type="datetimeFigureOut">
              <a:rPr lang="en-US" smtClean="0"/>
              <a:t>13/12/2012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8470DDF6-8826-F446-8C25-4C50190BB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14684"/>
      </p:ext>
    </p:extLst>
  </p:cSld>
  <p:clrMapOvr>
    <a:masterClrMapping/>
  </p:clrMapOvr>
</p:sldLayout>
</file>

<file path=ppt/slideMasters/_rels/slideMaster1.xml.rels><?xml version="1.0"?>
<Relationships xmlns="http://schemas.openxmlformats.org/package/2006/relationships">
	<Relationship Id="rId11" Target="../slideLayouts/slideLayout11.xml" Type="http://schemas.openxmlformats.org/officeDocument/2006/relationships/slideLayout"/>
	<Relationship Id="rId12" Target="../theme/theme1.xml" Type="http://schemas.openxmlformats.org/officeDocument/2006/relationships/theme"/>
	<Relationship Id="rId1" Target="../slideLayouts/slideLayout1.xml" Type="http://schemas.openxmlformats.org/officeDocument/2006/relationships/slideLayout"/>
	<Relationship Id="rId2" Target="../slideLayouts/slideLayout2.xml" Type="http://schemas.openxmlformats.org/officeDocument/2006/relationships/slideLayout"/>
	<Relationship Id="rId3" Target="../slideLayouts/slideLayout3.xml" Type="http://schemas.openxmlformats.org/officeDocument/2006/relationships/slideLayout"/>
	<Relationship Id="rId4" Target="../slideLayouts/slideLayout4.xml" Type="http://schemas.openxmlformats.org/officeDocument/2006/relationships/slideLayout"/>
	<Relationship Id="rId5" Target="../slideLayouts/slideLayout5.xml" Type="http://schemas.openxmlformats.org/officeDocument/2006/relationships/slideLayout"/>
	<Relationship Id="rId6" Target="../slideLayouts/slideLayout6.xml" Type="http://schemas.openxmlformats.org/officeDocument/2006/relationships/slideLayout"/>
	<Relationship Id="rId7" Target="../slideLayouts/slideLayout7.xml" Type="http://schemas.openxmlformats.org/officeDocument/2006/relationships/slideLayout"/>
	<Relationship Id="rId8" Target="../slideLayouts/slideLayout8.xml" Type="http://schemas.openxmlformats.org/officeDocument/2006/relationships/slideLayout"/>
	<Relationship Id="rId9" Target="../slideLayouts/slideLayout9.xml" Type="http://schemas.openxmlformats.org/officeDocument/2006/relationships/slideLayout"/>
	<Relationship Id="rId10" Target="../slideLayouts/slideLayout10.xml" Type="http://schemas.openxmlformats.org/officeDocument/2006/relationships/slideLayout"/>
</Relationships>
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5EF3-76B1-CB4C-99EA-E64CE0ED2EF8}" type="datetimeFigureOut">
              <a:rPr lang="en-US" smtClean="0"/>
              <a:t>13/12/2012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0DDF6-8826-F446-8C25-4C50190BB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16346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342900" latinLnBrk="0" marL="3429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?>
<Relationships xmlns="http://schemas.openxmlformats.org/package/2006/relationships">
	<Relationship Id="rId1" Target="../slideLayouts/slideLayout1.xml" Type="http://schemas.openxmlformats.org/officeDocument/2006/relationships/slideLayout"/>

    <Relationship Id="rId5001" Target="http://www.toketaware.com" TargetMode="External" Type="http://schemas.openxmlformats.org/officeDocument/2006/relationships/hyperlink"/><Relationship Id="rId2" Target="../notesSlides/notesSlide1.xml" Type="http://schemas.openxmlformats.org/officeDocument/2006/relationships/notesSlide"/>

</Relationships>

</file>

<file path=ppt/slides/_rels/slide2.xml.rels><?xml version="1.0"?>
<Relationships xmlns="http://schemas.openxmlformats.org/package/2006/relationships">
	<Relationship Id="rId1" Target="../slideLayouts/slideLayout2.xml" Type="http://schemas.openxmlformats.org/officeDocument/2006/relationships/slideLayout"/>

    <Relationship Id="rId3" Target="../media/2image.png" Type="http://schemas.openxmlformats.org/officeDocument/2006/relationships/image"/><Relationship Id="rId2" Target="../notesSlides/notesSlide2.xml" Type="http://schemas.openxmlformats.org/officeDocument/2006/relationships/notesSlide"/>

</Relationships>

</file>

<file path=ppt/slides/_rels/slide3.xml.rels><?xml version="1.0"?>
<Relationships xmlns="http://schemas.openxmlformats.org/package/2006/relationships">
	<Relationship Id="rId1" Target="../slideLayouts/slideLayout2.xml" Type="http://schemas.openxmlformats.org/officeDocument/2006/relationships/slideLayout"/>

    <Relationship Id="rId2" Target="../notesSlides/notesSlide3.xml" Type="http://schemas.openxmlformats.org/officeDocument/2006/relationships/notesSlide"/>

</Relationships>

</file>

<file path=ppt/slides/_rels/slide4.xml.rels><?xml version="1.0"?>
<Relationships xmlns="http://schemas.openxmlformats.org/package/2006/relationships">
	<Relationship Id="rId1" Target="../slideLayouts/slideLayout2.xml" Type="http://schemas.openxmlformats.org/officeDocument/2006/relationships/slideLayout"/>

    <Relationship Id="rId2" Target="../notesSlides/notesSlide4.xml" Type="http://schemas.openxmlformats.org/officeDocument/2006/relationships/notesSlide"/>

</Relationships>

</file>

<file path=ppt/slides/_rels/slide5.xml.rels><?xml version="1.0"?>
<Relationships xmlns="http://schemas.openxmlformats.org/package/2006/relationships">
	<Relationship Id="rId1" Target="../slideLayouts/slideLayout2.xml" Type="http://schemas.openxmlformats.org/officeDocument/2006/relationships/slideLayout"/>

    <Relationship Id="rId2" Target="../notesSlides/notesSlide5.xml" Type="http://schemas.openxmlformats.org/officeDocument/2006/relationships/notesSlide"/>

</Relationships>

</file>

<file path=ppt/slides/_rels/slide6.xml.rels><?xml version="1.0"?>
<Relationships xmlns="http://schemas.openxmlformats.org/package/2006/relationships">
	<Relationship Id="rId1" Target="../slideLayouts/slideLayout2.xml" Type="http://schemas.openxmlformats.org/officeDocument/2006/relationships/slideLayout"/>

    <Relationship Id="rId2" Target="../notesSlides/notesSlide6.xml" Type="http://schemas.openxmlformats.org/officeDocument/2006/relationships/notesSlide"/>

</Relationships>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/>
            <a:r>
              <a:rPr dirty="0" lang="en-US" smtClean="0"/>
              <a:t>Helix Management System</a:t>
            </a:r>
          </a:p>
          <a:p>
            <a:r>
              <a:t/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pPr/>
            <a:r>
              <a:rPr dirty="0" lang="en-US" smtClean="0"/>
              <a:t>Created using iThoughts</a:t>
            </a:r>
            <a:r>
              <a:rPr sz="1100" dirty="0" lang="en-US" smtClean="0">
                <a:hlinkClick r:id="rId5001"/>
              </a:rPr>
              <a:t>[...]</a:t>
            </a:r>
            <a:r>
              <a:rPr dirty="0" lang="en-US" smtClean="0"/>
              <a:t> </a:t>
            </a:r>
          </a:p>
          <a:p>
            <a:r>
              <a:t/>
            </a:r>
          </a:p>
        </p:txBody>
      </p:sp>
    </p:spTree>
    <p:extLst>
      <p:ext uri="{BB962C8B-B14F-4D97-AF65-F5344CB8AC3E}">
        <p14:creationId xmlns:p14="http://schemas.microsoft.com/office/powerpoint/2010/main" val="2163801303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/>
            <a:r>
              <a:rPr dirty="0" lang="en-US" smtClean="0"/>
              <a:t>Helix Management System</a:t>
            </a:r>
          </a:p>
          <a:p>
            <a:r>
              <a:t/>
            </a:r>
          </a:p>
        </p:txBody>
      </p:sp>
      <p:pic>
        <p:nvPicPr>
          <p:cNvPr descr="image" id="5" name="Content Placeholder 3"/>
          <p:cNvPicPr>
            <a:picLocks noChangeAspect="1"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0" r="-0" t="-62029" b="-62029"/>
          <a:stretch>
            <!--
						<a:fillRect/>
-->
          </a:stretch>
        </p:blipFill>
        <p:spPr/>
      </p:pic>
    </p:spTree>
    <p:extLst>
      <p:ext uri="{BB962C8B-B14F-4D97-AF65-F5344CB8AC3E}">
        <p14:creationId xmlns:p14="http://schemas.microsoft.com/office/powerpoint/2010/main" val="2648275790"/>
      </p:ext>
    </p:extLst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/>
            <a:r>
              <a:rPr dirty="0" lang="en-US" smtClean="0"/>
              <a:t>Failover Planning</a:t>
            </a:r>
          </a:p>
          <a:p>
            <a:r>
              <a:t/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rPr dirty="0" lang="en-US" smtClean="0"/>
              <a:t>Full</a:t>
            </a:r>
          </a:p>
          <a:p>
            <a:pPr lvl="1"/>
            <a:r>
              <a:rPr dirty="0" lang="en-US" smtClean="0"/>
              <a:t>Disaster Recovery</a:t>
            </a:r>
          </a:p>
          <a:p>
            <a:pPr/>
            <a:r>
              <a:rPr dirty="0" lang="en-US" smtClean="0"/>
              <a:t>Metadata Only</a:t>
            </a:r>
          </a:p>
          <a:p>
            <a:pPr lvl="1"/>
            <a:r>
              <a:rPr dirty="0" lang="en-US" smtClean="0"/>
              <a:t>Disaster Recovery</a:t>
            </a:r>
          </a:p>
          <a:p>
            <a:pPr lvl="1"/>
            <a:r>
              <a:rPr dirty="0" lang="en-US" smtClean="0"/>
              <a:t>High Availability</a:t>
            </a:r>
          </a:p>
          <a:p>
            <a:pPr/>
            <a:r>
              <a:rPr dirty="0" lang="en-US" smtClean="0"/>
              <a:t>Host Local</a:t>
            </a:r>
          </a:p>
          <a:p>
            <a:pPr lvl="1"/>
            <a:r>
              <a:rPr dirty="0" lang="en-US" smtClean="0"/>
              <a:t>High Availability</a:t>
            </a:r>
          </a:p>
          <a:p>
            <a:r>
              <a:t/>
            </a:r>
          </a:p>
        </p:txBody>
      </p:sp>
    </p:spTree>
    <p:extLst>
      <p:ext uri="{BB962C8B-B14F-4D97-AF65-F5344CB8AC3E}">
        <p14:creationId xmlns:p14="http://schemas.microsoft.com/office/powerpoint/2010/main" val="622801908"/>
      </p:ext>
    </p:extLst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/>
            <a:r>
              <a:rPr dirty="0" lang="en-US" smtClean="0"/>
              <a:t>Failover Plan Execution</a:t>
            </a:r>
          </a:p>
          <a:p>
            <a:r>
              <a:t/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rPr dirty="0" lang="en-US" smtClean="0"/>
              <a:t>Human Initiated</a:t>
            </a:r>
          </a:p>
          <a:p>
            <a:pPr/>
            <a:r>
              <a:rPr dirty="0" lang="en-US" smtClean="0"/>
              <a:t>Fully Automated</a:t>
            </a:r>
          </a:p>
          <a:p>
            <a:r>
              <a:t/>
            </a:r>
          </a:p>
        </p:txBody>
      </p:sp>
    </p:spTree>
    <p:extLst>
      <p:ext uri="{BB962C8B-B14F-4D97-AF65-F5344CB8AC3E}">
        <p14:creationId xmlns:p14="http://schemas.microsoft.com/office/powerpoint/2010/main" val="622801908"/>
      </p:ext>
    </p:extLst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/>
            <a:r>
              <a:rPr dirty="0" lang="en-US" smtClean="0"/>
              <a:t>Centralized Management</a:t>
            </a:r>
          </a:p>
          <a:p>
            <a:r>
              <a:t/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rPr dirty="0" lang="en-US" smtClean="0"/>
              <a:t>Start/Stop</a:t>
            </a:r>
          </a:p>
          <a:p>
            <a:pPr/>
            <a:r>
              <a:rPr dirty="0" lang="en-US" smtClean="0"/>
              <a:t>Status</a:t>
            </a:r>
          </a:p>
          <a:p>
            <a:pPr lvl="1"/>
            <a:r>
              <a:rPr dirty="0" lang="en-US" smtClean="0"/>
              <a:t>Executable running</a:t>
            </a:r>
          </a:p>
          <a:p>
            <a:pPr lvl="1"/>
            <a:r>
              <a:rPr dirty="0" lang="en-US" smtClean="0"/>
              <a:t>Replication Keeping Up</a:t>
            </a:r>
          </a:p>
          <a:p>
            <a:pPr lvl="1"/>
            <a:r>
              <a:rPr dirty="0" lang="en-US" smtClean="0"/>
              <a:t>Swarm worker status</a:t>
            </a:r>
          </a:p>
          <a:p>
            <a:r>
              <a:t/>
            </a:r>
          </a:p>
        </p:txBody>
      </p:sp>
    </p:spTree>
    <p:extLst>
      <p:ext uri="{BB962C8B-B14F-4D97-AF65-F5344CB8AC3E}">
        <p14:creationId xmlns:p14="http://schemas.microsoft.com/office/powerpoint/2010/main" val="622801908"/>
      </p:ext>
    </p:extLst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/>
            <a:r>
              <a:rPr dirty="0" lang="en-US" smtClean="0"/>
              <a:t>Topology Definition</a:t>
            </a:r>
          </a:p>
          <a:p>
            <a:r>
              <a:t/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rPr dirty="0" lang="en-US" smtClean="0"/>
              <a:t>SDP/P4D Instances</a:t>
            </a:r>
          </a:p>
          <a:p>
            <a:pPr/>
            <a:r>
              <a:rPr dirty="0" lang="en-US" smtClean="0"/>
              <a:t>Helix Topology Components</a:t>
            </a:r>
          </a:p>
          <a:p>
            <a:pPr/>
            <a:r>
              <a:rPr dirty="0" lang="en-US" smtClean="0"/>
              <a:t>Failover Plans</a:t>
            </a:r>
          </a:p>
          <a:p>
            <a:r>
              <a:t/>
            </a:r>
          </a:p>
        </p:txBody>
      </p:sp>
    </p:spTree>
    <p:extLst>
      <p:ext uri="{BB962C8B-B14F-4D97-AF65-F5344CB8AC3E}">
        <p14:creationId xmlns:p14="http://schemas.microsoft.com/office/powerpoint/2010/main" val="622801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