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heme/themeOverride1.xml" ContentType="application/vnd.openxmlformats-officedocument.themeOverr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5" r:id="rId1"/>
  </p:sldMasterIdLst>
  <p:notesMasterIdLst>
    <p:notesMasterId r:id="rId242"/>
  </p:notesMasterIdLst>
  <p:handoutMasterIdLst>
    <p:handoutMasterId r:id="rId243"/>
  </p:handoutMasterIdLst>
  <p:sldIdLst>
    <p:sldId id="256" r:id="rId2"/>
    <p:sldId id="360" r:id="rId3"/>
    <p:sldId id="934" r:id="rId4"/>
    <p:sldId id="1283" r:id="rId5"/>
    <p:sldId id="1355" r:id="rId6"/>
    <p:sldId id="935" r:id="rId7"/>
    <p:sldId id="936" r:id="rId8"/>
    <p:sldId id="1328" r:id="rId9"/>
    <p:sldId id="1297" r:id="rId10"/>
    <p:sldId id="1295" r:id="rId11"/>
    <p:sldId id="1329" r:id="rId12"/>
    <p:sldId id="1296" r:id="rId13"/>
    <p:sldId id="941" r:id="rId14"/>
    <p:sldId id="942" r:id="rId15"/>
    <p:sldId id="944" r:id="rId16"/>
    <p:sldId id="945" r:id="rId17"/>
    <p:sldId id="962" r:id="rId18"/>
    <p:sldId id="963" r:id="rId19"/>
    <p:sldId id="1175" r:id="rId20"/>
    <p:sldId id="965" r:id="rId21"/>
    <p:sldId id="966" r:id="rId22"/>
    <p:sldId id="967" r:id="rId23"/>
    <p:sldId id="968" r:id="rId24"/>
    <p:sldId id="1250" r:id="rId25"/>
    <p:sldId id="970" r:id="rId26"/>
    <p:sldId id="946" r:id="rId27"/>
    <p:sldId id="947" r:id="rId28"/>
    <p:sldId id="948" r:id="rId29"/>
    <p:sldId id="950" r:id="rId30"/>
    <p:sldId id="949" r:id="rId31"/>
    <p:sldId id="951" r:id="rId32"/>
    <p:sldId id="952" r:id="rId33"/>
    <p:sldId id="953" r:id="rId34"/>
    <p:sldId id="955" r:id="rId35"/>
    <p:sldId id="956" r:id="rId36"/>
    <p:sldId id="1294" r:id="rId37"/>
    <p:sldId id="958" r:id="rId38"/>
    <p:sldId id="959" r:id="rId39"/>
    <p:sldId id="960" r:id="rId40"/>
    <p:sldId id="961" r:id="rId41"/>
    <p:sldId id="1177" r:id="rId42"/>
    <p:sldId id="1251" r:id="rId43"/>
    <p:sldId id="972" r:id="rId44"/>
    <p:sldId id="1035" r:id="rId45"/>
    <p:sldId id="983" r:id="rId46"/>
    <p:sldId id="985" r:id="rId47"/>
    <p:sldId id="1036" r:id="rId48"/>
    <p:sldId id="1291" r:id="rId49"/>
    <p:sldId id="1037" r:id="rId50"/>
    <p:sldId id="1356" r:id="rId51"/>
    <p:sldId id="1357" r:id="rId52"/>
    <p:sldId id="1178" r:id="rId53"/>
    <p:sldId id="1187" r:id="rId54"/>
    <p:sldId id="1176" r:id="rId55"/>
    <p:sldId id="1252" r:id="rId56"/>
    <p:sldId id="1196" r:id="rId57"/>
    <p:sldId id="1195" r:id="rId58"/>
    <p:sldId id="1180" r:id="rId59"/>
    <p:sldId id="982" r:id="rId60"/>
    <p:sldId id="1171" r:id="rId61"/>
    <p:sldId id="981" r:id="rId62"/>
    <p:sldId id="1179" r:id="rId63"/>
    <p:sldId id="971" r:id="rId64"/>
    <p:sldId id="1253" r:id="rId65"/>
    <p:sldId id="1330" r:id="rId66"/>
    <p:sldId id="1298" r:id="rId67"/>
    <p:sldId id="1299" r:id="rId68"/>
    <p:sldId id="1255" r:id="rId69"/>
    <p:sldId id="1300" r:id="rId70"/>
    <p:sldId id="1331" r:id="rId71"/>
    <p:sldId id="977" r:id="rId72"/>
    <p:sldId id="978" r:id="rId73"/>
    <p:sldId id="1256" r:id="rId74"/>
    <p:sldId id="1181" r:id="rId75"/>
    <p:sldId id="984" r:id="rId76"/>
    <p:sldId id="988" r:id="rId77"/>
    <p:sldId id="1258" r:id="rId78"/>
    <p:sldId id="1301" r:id="rId79"/>
    <p:sldId id="989" r:id="rId80"/>
    <p:sldId id="990" r:id="rId81"/>
    <p:sldId id="991" r:id="rId82"/>
    <p:sldId id="993" r:id="rId83"/>
    <p:sldId id="1302" r:id="rId84"/>
    <p:sldId id="994" r:id="rId85"/>
    <p:sldId id="995" r:id="rId86"/>
    <p:sldId id="996" r:id="rId87"/>
    <p:sldId id="997" r:id="rId88"/>
    <p:sldId id="998" r:id="rId89"/>
    <p:sldId id="999" r:id="rId90"/>
    <p:sldId id="1000" r:id="rId91"/>
    <p:sldId id="1001" r:id="rId92"/>
    <p:sldId id="1185" r:id="rId93"/>
    <p:sldId id="1332" r:id="rId94"/>
    <p:sldId id="1005" r:id="rId95"/>
    <p:sldId id="1182" r:id="rId96"/>
    <p:sldId id="1183" r:id="rId97"/>
    <p:sldId id="1184" r:id="rId98"/>
    <p:sldId id="1002" r:id="rId99"/>
    <p:sldId id="1006" r:id="rId100"/>
    <p:sldId id="1303" r:id="rId101"/>
    <p:sldId id="1326" r:id="rId102"/>
    <p:sldId id="1327" r:id="rId103"/>
    <p:sldId id="1013" r:id="rId104"/>
    <p:sldId id="1007" r:id="rId105"/>
    <p:sldId id="1260" r:id="rId106"/>
    <p:sldId id="1008" r:id="rId107"/>
    <p:sldId id="1304" r:id="rId108"/>
    <p:sldId id="1014" r:id="rId109"/>
    <p:sldId id="1015" r:id="rId110"/>
    <p:sldId id="1016" r:id="rId111"/>
    <p:sldId id="1023" r:id="rId112"/>
    <p:sldId id="1024" r:id="rId113"/>
    <p:sldId id="1025" r:id="rId114"/>
    <p:sldId id="1026" r:id="rId115"/>
    <p:sldId id="1027" r:id="rId116"/>
    <p:sldId id="1190" r:id="rId117"/>
    <p:sldId id="1333" r:id="rId118"/>
    <p:sldId id="1188" r:id="rId119"/>
    <p:sldId id="1028" r:id="rId120"/>
    <p:sldId id="1029" r:id="rId121"/>
    <p:sldId id="1334" r:id="rId122"/>
    <p:sldId id="1261" r:id="rId123"/>
    <p:sldId id="1032" r:id="rId124"/>
    <p:sldId id="1034" r:id="rId125"/>
    <p:sldId id="1038" r:id="rId126"/>
    <p:sldId id="1039" r:id="rId127"/>
    <p:sldId id="1040" r:id="rId128"/>
    <p:sldId id="1191" r:id="rId129"/>
    <p:sldId id="1041" r:id="rId130"/>
    <p:sldId id="1043" r:id="rId131"/>
    <p:sldId id="1234" r:id="rId132"/>
    <p:sldId id="1193" r:id="rId133"/>
    <p:sldId id="1358" r:id="rId134"/>
    <p:sldId id="1046" r:id="rId135"/>
    <p:sldId id="1360" r:id="rId136"/>
    <p:sldId id="1048" r:id="rId137"/>
    <p:sldId id="1192" r:id="rId138"/>
    <p:sldId id="1042" r:id="rId139"/>
    <p:sldId id="1049" r:id="rId140"/>
    <p:sldId id="1285" r:id="rId141"/>
    <p:sldId id="1051" r:id="rId142"/>
    <p:sldId id="1233" r:id="rId143"/>
    <p:sldId id="1053" r:id="rId144"/>
    <p:sldId id="1068" r:id="rId145"/>
    <p:sldId id="1069" r:id="rId146"/>
    <p:sldId id="1335" r:id="rId147"/>
    <p:sldId id="1101" r:id="rId148"/>
    <p:sldId id="1305" r:id="rId149"/>
    <p:sldId id="1235" r:id="rId150"/>
    <p:sldId id="1074" r:id="rId151"/>
    <p:sldId id="1336" r:id="rId152"/>
    <p:sldId id="1209" r:id="rId153"/>
    <p:sldId id="1077" r:id="rId154"/>
    <p:sldId id="1306" r:id="rId155"/>
    <p:sldId id="1210" r:id="rId156"/>
    <p:sldId id="1293" r:id="rId157"/>
    <p:sldId id="1211" r:id="rId158"/>
    <p:sldId id="1084" r:id="rId159"/>
    <p:sldId id="1085" r:id="rId160"/>
    <p:sldId id="1072" r:id="rId161"/>
    <p:sldId id="1212" r:id="rId162"/>
    <p:sldId id="1083" r:id="rId163"/>
    <p:sldId id="1087" r:id="rId164"/>
    <p:sldId id="1307" r:id="rId165"/>
    <p:sldId id="1308" r:id="rId166"/>
    <p:sldId id="1214" r:id="rId167"/>
    <p:sldId id="1215" r:id="rId168"/>
    <p:sldId id="1217" r:id="rId169"/>
    <p:sldId id="1263" r:id="rId170"/>
    <p:sldId id="1240" r:id="rId171"/>
    <p:sldId id="1241" r:id="rId172"/>
    <p:sldId id="1091" r:id="rId173"/>
    <p:sldId id="1309" r:id="rId174"/>
    <p:sldId id="1095" r:id="rId175"/>
    <p:sldId id="1310" r:id="rId176"/>
    <p:sldId id="1172" r:id="rId177"/>
    <p:sldId id="1242" r:id="rId178"/>
    <p:sldId id="1103" r:id="rId179"/>
    <p:sldId id="1197" r:id="rId180"/>
    <p:sldId id="1198" r:id="rId181"/>
    <p:sldId id="1199" r:id="rId182"/>
    <p:sldId id="1200" r:id="rId183"/>
    <p:sldId id="1201" r:id="rId184"/>
    <p:sldId id="1202" r:id="rId185"/>
    <p:sldId id="1205" r:id="rId186"/>
    <p:sldId id="1206" r:id="rId187"/>
    <p:sldId id="1286" r:id="rId188"/>
    <p:sldId id="1204" r:id="rId189"/>
    <p:sldId id="1207" r:id="rId190"/>
    <p:sldId id="1208" r:id="rId191"/>
    <p:sldId id="1287" r:id="rId192"/>
    <p:sldId id="1288" r:id="rId193"/>
    <p:sldId id="1289" r:id="rId194"/>
    <p:sldId id="1290" r:id="rId195"/>
    <p:sldId id="1219" r:id="rId196"/>
    <p:sldId id="1220" r:id="rId197"/>
    <p:sldId id="1243" r:id="rId198"/>
    <p:sldId id="1222" r:id="rId199"/>
    <p:sldId id="1225" r:id="rId200"/>
    <p:sldId id="1244" r:id="rId201"/>
    <p:sldId id="1292" r:id="rId202"/>
    <p:sldId id="1245" r:id="rId203"/>
    <p:sldId id="1246" r:id="rId204"/>
    <p:sldId id="1230" r:id="rId205"/>
    <p:sldId id="1231" r:id="rId206"/>
    <p:sldId id="1232" r:id="rId207"/>
    <p:sldId id="1264" r:id="rId208"/>
    <p:sldId id="1265" r:id="rId209"/>
    <p:sldId id="1266" r:id="rId210"/>
    <p:sldId id="1267" r:id="rId211"/>
    <p:sldId id="1278" r:id="rId212"/>
    <p:sldId id="1269" r:id="rId213"/>
    <p:sldId id="1275" r:id="rId214"/>
    <p:sldId id="1270" r:id="rId215"/>
    <p:sldId id="1279" r:id="rId216"/>
    <p:sldId id="1272" r:id="rId217"/>
    <p:sldId id="1274" r:id="rId218"/>
    <p:sldId id="1276" r:id="rId219"/>
    <p:sldId id="1277" r:id="rId220"/>
    <p:sldId id="1311" r:id="rId221"/>
    <p:sldId id="1337" r:id="rId222"/>
    <p:sldId id="1338" r:id="rId223"/>
    <p:sldId id="1354" r:id="rId224"/>
    <p:sldId id="1339" r:id="rId225"/>
    <p:sldId id="1341" r:id="rId226"/>
    <p:sldId id="1342" r:id="rId227"/>
    <p:sldId id="1343" r:id="rId228"/>
    <p:sldId id="1344" r:id="rId229"/>
    <p:sldId id="1345" r:id="rId230"/>
    <p:sldId id="1346" r:id="rId231"/>
    <p:sldId id="1347" r:id="rId232"/>
    <p:sldId id="1348" r:id="rId233"/>
    <p:sldId id="1349" r:id="rId234"/>
    <p:sldId id="1350" r:id="rId235"/>
    <p:sldId id="1351" r:id="rId236"/>
    <p:sldId id="1352" r:id="rId237"/>
    <p:sldId id="1353" r:id="rId238"/>
    <p:sldId id="1280" r:id="rId239"/>
    <p:sldId id="1281" r:id="rId240"/>
    <p:sldId id="1282" r:id="rId241"/>
  </p:sldIdLst>
  <p:sldSz cx="9144000" cy="5143500" type="screen16x9"/>
  <p:notesSz cx="7315200" cy="9601200"/>
  <p:custDataLst>
    <p:tags r:id="rId244"/>
  </p:custDataLst>
  <p:defaultTextStyle>
    <a:defPPr>
      <a:defRPr lang="en-US"/>
    </a:defPPr>
    <a:lvl1pPr algn="l" rtl="0" eaLnBrk="0" fontAlgn="base" hangingPunct="0">
      <a:spcBef>
        <a:spcPct val="50000"/>
      </a:spcBef>
      <a:spcAft>
        <a:spcPct val="0"/>
      </a:spcAft>
      <a:buClr>
        <a:schemeClr val="tx1"/>
      </a:buClr>
      <a:buChar char="•"/>
      <a:defRPr sz="1900" i="1" kern="1200">
        <a:solidFill>
          <a:schemeClr val="tx1"/>
        </a:solidFill>
        <a:latin typeface="Arial" charset="0"/>
        <a:ea typeface="ＭＳ Ｐゴシック" charset="0"/>
        <a:cs typeface="+mn-cs"/>
      </a:defRPr>
    </a:lvl1pPr>
    <a:lvl2pPr marL="457200" algn="l" rtl="0" eaLnBrk="0" fontAlgn="base" hangingPunct="0">
      <a:spcBef>
        <a:spcPct val="50000"/>
      </a:spcBef>
      <a:spcAft>
        <a:spcPct val="0"/>
      </a:spcAft>
      <a:buClr>
        <a:schemeClr val="tx1"/>
      </a:buClr>
      <a:buChar char="•"/>
      <a:defRPr sz="1900" i="1" kern="1200">
        <a:solidFill>
          <a:schemeClr val="tx1"/>
        </a:solidFill>
        <a:latin typeface="Arial" charset="0"/>
        <a:ea typeface="ＭＳ Ｐゴシック" charset="0"/>
        <a:cs typeface="+mn-cs"/>
      </a:defRPr>
    </a:lvl2pPr>
    <a:lvl3pPr marL="914400" algn="l" rtl="0" eaLnBrk="0" fontAlgn="base" hangingPunct="0">
      <a:spcBef>
        <a:spcPct val="50000"/>
      </a:spcBef>
      <a:spcAft>
        <a:spcPct val="0"/>
      </a:spcAft>
      <a:buClr>
        <a:schemeClr val="tx1"/>
      </a:buClr>
      <a:buChar char="•"/>
      <a:defRPr sz="1900" i="1" kern="1200">
        <a:solidFill>
          <a:schemeClr val="tx1"/>
        </a:solidFill>
        <a:latin typeface="Arial" charset="0"/>
        <a:ea typeface="ＭＳ Ｐゴシック" charset="0"/>
        <a:cs typeface="+mn-cs"/>
      </a:defRPr>
    </a:lvl3pPr>
    <a:lvl4pPr marL="1371600" algn="l" rtl="0" eaLnBrk="0" fontAlgn="base" hangingPunct="0">
      <a:spcBef>
        <a:spcPct val="50000"/>
      </a:spcBef>
      <a:spcAft>
        <a:spcPct val="0"/>
      </a:spcAft>
      <a:buClr>
        <a:schemeClr val="tx1"/>
      </a:buClr>
      <a:buChar char="•"/>
      <a:defRPr sz="1900" i="1" kern="1200">
        <a:solidFill>
          <a:schemeClr val="tx1"/>
        </a:solidFill>
        <a:latin typeface="Arial" charset="0"/>
        <a:ea typeface="ＭＳ Ｐゴシック" charset="0"/>
        <a:cs typeface="+mn-cs"/>
      </a:defRPr>
    </a:lvl4pPr>
    <a:lvl5pPr marL="1828800" algn="l" rtl="0" eaLnBrk="0" fontAlgn="base" hangingPunct="0">
      <a:spcBef>
        <a:spcPct val="50000"/>
      </a:spcBef>
      <a:spcAft>
        <a:spcPct val="0"/>
      </a:spcAft>
      <a:buClr>
        <a:schemeClr val="tx1"/>
      </a:buClr>
      <a:buChar char="•"/>
      <a:defRPr sz="1900" i="1" kern="1200">
        <a:solidFill>
          <a:schemeClr val="tx1"/>
        </a:solidFill>
        <a:latin typeface="Arial" charset="0"/>
        <a:ea typeface="ＭＳ Ｐゴシック" charset="0"/>
        <a:cs typeface="+mn-cs"/>
      </a:defRPr>
    </a:lvl5pPr>
    <a:lvl6pPr marL="2286000" algn="l" defTabSz="457200" rtl="0" eaLnBrk="1" latinLnBrk="0" hangingPunct="1">
      <a:defRPr sz="1900" i="1" kern="1200">
        <a:solidFill>
          <a:schemeClr val="tx1"/>
        </a:solidFill>
        <a:latin typeface="Arial" charset="0"/>
        <a:ea typeface="ＭＳ Ｐゴシック" charset="0"/>
        <a:cs typeface="+mn-cs"/>
      </a:defRPr>
    </a:lvl6pPr>
    <a:lvl7pPr marL="2743200" algn="l" defTabSz="457200" rtl="0" eaLnBrk="1" latinLnBrk="0" hangingPunct="1">
      <a:defRPr sz="1900" i="1" kern="1200">
        <a:solidFill>
          <a:schemeClr val="tx1"/>
        </a:solidFill>
        <a:latin typeface="Arial" charset="0"/>
        <a:ea typeface="ＭＳ Ｐゴシック" charset="0"/>
        <a:cs typeface="+mn-cs"/>
      </a:defRPr>
    </a:lvl7pPr>
    <a:lvl8pPr marL="3200400" algn="l" defTabSz="457200" rtl="0" eaLnBrk="1" latinLnBrk="0" hangingPunct="1">
      <a:defRPr sz="1900" i="1" kern="1200">
        <a:solidFill>
          <a:schemeClr val="tx1"/>
        </a:solidFill>
        <a:latin typeface="Arial" charset="0"/>
        <a:ea typeface="ＭＳ Ｐゴシック" charset="0"/>
        <a:cs typeface="+mn-cs"/>
      </a:defRPr>
    </a:lvl8pPr>
    <a:lvl9pPr marL="3657600" algn="l" defTabSz="457200" rtl="0" eaLnBrk="1" latinLnBrk="0" hangingPunct="1">
      <a:defRPr sz="1900" i="1" kern="1200">
        <a:solidFill>
          <a:schemeClr val="tx1"/>
        </a:solidFill>
        <a:latin typeface="Arial" charset="0"/>
        <a:ea typeface="ＭＳ Ｐゴシック" charset="0"/>
        <a:cs typeface="+mn-cs"/>
      </a:defRPr>
    </a:lvl9pPr>
  </p:defaultTextStyle>
  <p:extLst>
    <p:ext uri="{521415D9-36F7-43E2-AB2F-B90AF26B5E84}">
      <p14:sectionLst xmlns:p14="http://schemas.microsoft.com/office/powerpoint/2010/main">
        <p14:section name="Introduction" id="{0A63A8C3-5C9B-7345-BF75-1A49FFA06470}">
          <p14:sldIdLst>
            <p14:sldId id="256"/>
            <p14:sldId id="360"/>
            <p14:sldId id="934"/>
            <p14:sldId id="1283"/>
            <p14:sldId id="1355"/>
          </p14:sldIdLst>
        </p14:section>
        <p14:section name="Overview" id="{50F1E91F-9A95-0248-83AB-C4B8BA1F2269}">
          <p14:sldIdLst>
            <p14:sldId id="935"/>
            <p14:sldId id="936"/>
            <p14:sldId id="1328"/>
            <p14:sldId id="1297"/>
            <p14:sldId id="1295"/>
            <p14:sldId id="1329"/>
            <p14:sldId id="1296"/>
            <p14:sldId id="941"/>
            <p14:sldId id="942"/>
            <p14:sldId id="944"/>
            <p14:sldId id="945"/>
          </p14:sldIdLst>
        </p14:section>
        <p14:section name="Help" id="{DCEE1818-6E23-EF48-934B-861FED1C6F17}">
          <p14:sldIdLst>
            <p14:sldId id="962"/>
            <p14:sldId id="963"/>
            <p14:sldId id="1175"/>
            <p14:sldId id="965"/>
            <p14:sldId id="966"/>
            <p14:sldId id="967"/>
            <p14:sldId id="968"/>
            <p14:sldId id="1250"/>
            <p14:sldId id="970"/>
          </p14:sldIdLst>
        </p14:section>
        <p14:section name="Basic File Operations" id="{EDE6AF7D-569E-E346-9260-8DFFC4A8151A}">
          <p14:sldIdLst>
            <p14:sldId id="946"/>
            <p14:sldId id="947"/>
            <p14:sldId id="948"/>
            <p14:sldId id="950"/>
            <p14:sldId id="949"/>
            <p14:sldId id="951"/>
            <p14:sldId id="952"/>
            <p14:sldId id="953"/>
            <p14:sldId id="955"/>
            <p14:sldId id="956"/>
            <p14:sldId id="1294"/>
            <p14:sldId id="958"/>
            <p14:sldId id="959"/>
            <p14:sldId id="960"/>
            <p14:sldId id="961"/>
          </p14:sldIdLst>
        </p14:section>
        <p14:section name="More on File Operations" id="{AF6670B5-1A4E-5647-86B0-6F50CB4F41EE}">
          <p14:sldIdLst>
            <p14:sldId id="1177"/>
            <p14:sldId id="1251"/>
            <p14:sldId id="972"/>
            <p14:sldId id="1035"/>
            <p14:sldId id="983"/>
            <p14:sldId id="985"/>
            <p14:sldId id="1036"/>
            <p14:sldId id="1291"/>
            <p14:sldId id="1037"/>
            <p14:sldId id="1356"/>
            <p14:sldId id="1357"/>
            <p14:sldId id="1178"/>
            <p14:sldId id="1187"/>
          </p14:sldIdLst>
        </p14:section>
        <p14:section name="File Reporting" id="{2B501BA4-409C-D044-B47E-C2EF9275872E}">
          <p14:sldIdLst>
            <p14:sldId id="1176"/>
            <p14:sldId id="1252"/>
            <p14:sldId id="1196"/>
            <p14:sldId id="1195"/>
            <p14:sldId id="1180"/>
            <p14:sldId id="982"/>
            <p14:sldId id="1171"/>
            <p14:sldId id="981"/>
            <p14:sldId id="1179"/>
          </p14:sldIdLst>
        </p14:section>
        <p14:section name="Revision Specifiers" id="{D922F73A-DCC2-434D-8482-55661682212A}">
          <p14:sldIdLst>
            <p14:sldId id="971"/>
            <p14:sldId id="1253"/>
            <p14:sldId id="1330"/>
            <p14:sldId id="1298"/>
            <p14:sldId id="1299"/>
            <p14:sldId id="1255"/>
            <p14:sldId id="1300"/>
            <p14:sldId id="1331"/>
            <p14:sldId id="977"/>
            <p14:sldId id="978"/>
            <p14:sldId id="1256"/>
            <p14:sldId id="1181"/>
            <p14:sldId id="984"/>
          </p14:sldIdLst>
        </p14:section>
        <p14:section name="Changelist Management" id="{182CC9E8-745D-6C46-AFEF-8DE04734E3F7}">
          <p14:sldIdLst>
            <p14:sldId id="988"/>
            <p14:sldId id="1258"/>
            <p14:sldId id="1301"/>
            <p14:sldId id="989"/>
            <p14:sldId id="990"/>
            <p14:sldId id="991"/>
            <p14:sldId id="993"/>
            <p14:sldId id="1302"/>
            <p14:sldId id="994"/>
            <p14:sldId id="995"/>
            <p14:sldId id="996"/>
            <p14:sldId id="997"/>
            <p14:sldId id="998"/>
            <p14:sldId id="999"/>
          </p14:sldIdLst>
        </p14:section>
        <p14:section name="Handling File Conflicts" id="{9570BE44-6AE9-4943-AF3F-65E5101A993C}">
          <p14:sldIdLst>
            <p14:sldId id="1000"/>
            <p14:sldId id="1001"/>
            <p14:sldId id="1185"/>
            <p14:sldId id="1332"/>
            <p14:sldId id="1005"/>
            <p14:sldId id="1182"/>
            <p14:sldId id="1183"/>
            <p14:sldId id="1184"/>
            <p14:sldId id="1002"/>
            <p14:sldId id="1006"/>
            <p14:sldId id="1303"/>
            <p14:sldId id="1326"/>
            <p14:sldId id="1327"/>
            <p14:sldId id="1013"/>
            <p14:sldId id="1007"/>
            <p14:sldId id="1260"/>
            <p14:sldId id="1008"/>
            <p14:sldId id="1304"/>
            <p14:sldId id="1014"/>
            <p14:sldId id="1015"/>
            <p14:sldId id="1016"/>
            <p14:sldId id="1023"/>
            <p14:sldId id="1024"/>
            <p14:sldId id="1025"/>
          </p14:sldIdLst>
        </p14:section>
        <p14:section name="Client Workspace Management Part 1" id="{9FE14AD8-1133-3C45-86CA-91F4D1027405}">
          <p14:sldIdLst>
            <p14:sldId id="1026"/>
            <p14:sldId id="1027"/>
            <p14:sldId id="1190"/>
            <p14:sldId id="1333"/>
            <p14:sldId id="1188"/>
            <p14:sldId id="1028"/>
            <p14:sldId id="1029"/>
            <p14:sldId id="1334"/>
            <p14:sldId id="1261"/>
            <p14:sldId id="1032"/>
            <p14:sldId id="1034"/>
            <p14:sldId id="1038"/>
            <p14:sldId id="1039"/>
            <p14:sldId id="1040"/>
          </p14:sldIdLst>
        </p14:section>
        <p14:section name="Client Workspace Management Part 2" id="{4ABD927B-F304-2846-ACD8-EBCE88D38104}">
          <p14:sldIdLst>
            <p14:sldId id="1191"/>
            <p14:sldId id="1041"/>
            <p14:sldId id="1043"/>
            <p14:sldId id="1234"/>
            <p14:sldId id="1193"/>
            <p14:sldId id="1358"/>
            <p14:sldId id="1046"/>
            <p14:sldId id="1360"/>
            <p14:sldId id="1048"/>
            <p14:sldId id="1192"/>
            <p14:sldId id="1042"/>
            <p14:sldId id="1049"/>
            <p14:sldId id="1285"/>
            <p14:sldId id="1051"/>
            <p14:sldId id="1233"/>
            <p14:sldId id="1053"/>
          </p14:sldIdLst>
        </p14:section>
        <p14:section name="Branching and Merging, Part 1" id="{5445163F-E99A-C042-A4B0-DCF9432A0EC8}">
          <p14:sldIdLst>
            <p14:sldId id="1068"/>
            <p14:sldId id="1069"/>
            <p14:sldId id="1335"/>
            <p14:sldId id="1101"/>
            <p14:sldId id="1305"/>
            <p14:sldId id="1235"/>
            <p14:sldId id="1074"/>
            <p14:sldId id="1336"/>
            <p14:sldId id="1209"/>
            <p14:sldId id="1077"/>
            <p14:sldId id="1306"/>
            <p14:sldId id="1210"/>
            <p14:sldId id="1293"/>
            <p14:sldId id="1211"/>
            <p14:sldId id="1084"/>
            <p14:sldId id="1085"/>
            <p14:sldId id="1072"/>
          </p14:sldIdLst>
        </p14:section>
        <p14:section name="Branching and integration Part 2" id="{303AABFE-9F6B-1E43-850E-D7E54F709FA7}">
          <p14:sldIdLst>
            <p14:sldId id="1212"/>
            <p14:sldId id="1083"/>
            <p14:sldId id="1087"/>
            <p14:sldId id="1307"/>
            <p14:sldId id="1308"/>
            <p14:sldId id="1214"/>
            <p14:sldId id="1215"/>
            <p14:sldId id="1217"/>
            <p14:sldId id="1263"/>
            <p14:sldId id="1240"/>
            <p14:sldId id="1241"/>
            <p14:sldId id="1091"/>
            <p14:sldId id="1309"/>
            <p14:sldId id="1095"/>
            <p14:sldId id="1310"/>
            <p14:sldId id="1172"/>
            <p14:sldId id="1242"/>
            <p14:sldId id="1103"/>
          </p14:sldIdLst>
        </p14:section>
        <p14:section name="Perforce Streams" id="{C8E1FAE1-69C6-1B49-8595-4303DFF75E8B}">
          <p14:sldIdLst>
            <p14:sldId id="1197"/>
            <p14:sldId id="1198"/>
            <p14:sldId id="1199"/>
            <p14:sldId id="1200"/>
            <p14:sldId id="1201"/>
            <p14:sldId id="1202"/>
            <p14:sldId id="1205"/>
            <p14:sldId id="1206"/>
            <p14:sldId id="1286"/>
            <p14:sldId id="1204"/>
            <p14:sldId id="1207"/>
            <p14:sldId id="1208"/>
            <p14:sldId id="1287"/>
            <p14:sldId id="1288"/>
            <p14:sldId id="1289"/>
            <p14:sldId id="1290"/>
          </p14:sldIdLst>
        </p14:section>
        <p14:section name="Labels" id="{FB0965DE-2D28-8340-97A1-C00B2456B858}">
          <p14:sldIdLst>
            <p14:sldId id="1219"/>
            <p14:sldId id="1220"/>
            <p14:sldId id="1243"/>
            <p14:sldId id="1222"/>
            <p14:sldId id="1225"/>
            <p14:sldId id="1244"/>
            <p14:sldId id="1292"/>
            <p14:sldId id="1245"/>
            <p14:sldId id="1246"/>
            <p14:sldId id="1230"/>
            <p14:sldId id="1231"/>
            <p14:sldId id="1232"/>
          </p14:sldIdLst>
        </p14:section>
        <p14:section name="Defect Tracking" id="{8B72E6E2-051E-1C4C-B1A4-454DEB66A6BB}">
          <p14:sldIdLst>
            <p14:sldId id="1264"/>
            <p14:sldId id="1265"/>
            <p14:sldId id="1266"/>
            <p14:sldId id="1267"/>
            <p14:sldId id="1278"/>
            <p14:sldId id="1269"/>
            <p14:sldId id="1275"/>
            <p14:sldId id="1270"/>
            <p14:sldId id="1279"/>
            <p14:sldId id="1272"/>
            <p14:sldId id="1274"/>
            <p14:sldId id="1276"/>
            <p14:sldId id="1277"/>
          </p14:sldIdLst>
        </p14:section>
        <p14:section name="DVCS Quick Tour" id="{EB16F74F-11C2-4424-A305-50F8117BDB8B}">
          <p14:sldIdLst>
            <p14:sldId id="1311"/>
            <p14:sldId id="1337"/>
            <p14:sldId id="1338"/>
            <p14:sldId id="1354"/>
            <p14:sldId id="1339"/>
            <p14:sldId id="1341"/>
            <p14:sldId id="1342"/>
            <p14:sldId id="1343"/>
            <p14:sldId id="1344"/>
            <p14:sldId id="1345"/>
            <p14:sldId id="1346"/>
            <p14:sldId id="1347"/>
            <p14:sldId id="1348"/>
            <p14:sldId id="1349"/>
            <p14:sldId id="1350"/>
            <p14:sldId id="1351"/>
            <p14:sldId id="1352"/>
            <p14:sldId id="1353"/>
          </p14:sldIdLst>
        </p14:section>
        <p14:section name="The End" id="{DF8E72CF-AE72-EF42-B405-17B8CF142C87}">
          <p14:sldIdLst>
            <p14:sldId id="1280"/>
            <p14:sldId id="1281"/>
            <p14:sldId id="1282"/>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009">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CA74C"/>
    <a:srgbClr val="FF9900"/>
    <a:srgbClr val="C4D69B"/>
    <a:srgbClr val="F38337"/>
    <a:srgbClr val="FC8131"/>
    <a:srgbClr val="969696"/>
    <a:srgbClr val="0B5573"/>
    <a:srgbClr val="0B526F"/>
    <a:srgbClr val="FFFF00"/>
    <a:srgbClr val="FFB33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43" autoAdjust="0"/>
    <p:restoredTop sz="91413" autoAdjust="0"/>
  </p:normalViewPr>
  <p:slideViewPr>
    <p:cSldViewPr>
      <p:cViewPr varScale="1">
        <p:scale>
          <a:sx n="108" d="100"/>
          <a:sy n="108" d="100"/>
        </p:scale>
        <p:origin x="348" y="60"/>
      </p:cViewPr>
      <p:guideLst>
        <p:guide orient="horz" pos="1620"/>
        <p:guide pos="2880"/>
      </p:guideLst>
    </p:cSldViewPr>
  </p:slideViewPr>
  <p:outlineViewPr>
    <p:cViewPr>
      <p:scale>
        <a:sx n="33" d="100"/>
        <a:sy n="33" d="100"/>
      </p:scale>
      <p:origin x="0" y="87816"/>
    </p:cViewPr>
  </p:outlineViewPr>
  <p:notesTextViewPr>
    <p:cViewPr>
      <p:scale>
        <a:sx n="100" d="100"/>
        <a:sy n="100" d="100"/>
      </p:scale>
      <p:origin x="0" y="0"/>
    </p:cViewPr>
  </p:notesTextViewPr>
  <p:sorterViewPr>
    <p:cViewPr>
      <p:scale>
        <a:sx n="150" d="100"/>
        <a:sy n="150" d="100"/>
      </p:scale>
      <p:origin x="0" y="-77058"/>
    </p:cViewPr>
  </p:sorterViewPr>
  <p:notesViewPr>
    <p:cSldViewPr>
      <p:cViewPr>
        <p:scale>
          <a:sx n="75" d="100"/>
          <a:sy n="75" d="100"/>
        </p:scale>
        <p:origin x="2436" y="54"/>
      </p:cViewPr>
      <p:guideLst>
        <p:guide orient="horz" pos="3009"/>
        <p:guide pos="2304"/>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theme" Target="theme/theme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slide" Target="slides/slide232.xml"/><Relationship Id="rId238" Type="http://schemas.openxmlformats.org/officeDocument/2006/relationships/slide" Target="slides/slide237.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tags" Target="tags/tag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presProps" Target="presProps.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notesMaster" Target="notesMasters/notesMaster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3538" name="Rectangle 2"/>
          <p:cNvSpPr>
            <a:spLocks noGrp="1" noChangeArrowheads="1"/>
          </p:cNvSpPr>
          <p:nvPr>
            <p:ph type="hdr" sz="quarter"/>
          </p:nvPr>
        </p:nvSpPr>
        <p:spPr bwMode="auto">
          <a:xfrm>
            <a:off x="568325" y="98425"/>
            <a:ext cx="2927350" cy="479425"/>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lvl1pPr defTabSz="967766">
              <a:spcBef>
                <a:spcPct val="0"/>
              </a:spcBef>
              <a:buClrTx/>
              <a:buFontTx/>
              <a:buNone/>
              <a:defRPr sz="1100" i="0">
                <a:ea typeface="+mn-ea"/>
              </a:defRPr>
            </a:lvl1pPr>
          </a:lstStyle>
          <a:p>
            <a:pPr>
              <a:defRPr/>
            </a:pPr>
            <a:r>
              <a:rPr lang="en-US" dirty="0">
                <a:latin typeface="Calibri"/>
              </a:rPr>
              <a:t>Perforce Training Course, 2015.1</a:t>
            </a:r>
          </a:p>
        </p:txBody>
      </p:sp>
      <p:sp>
        <p:nvSpPr>
          <p:cNvPr id="193539" name="Rectangle 3"/>
          <p:cNvSpPr>
            <a:spLocks noGrp="1" noChangeArrowheads="1"/>
          </p:cNvSpPr>
          <p:nvPr>
            <p:ph type="dt" sz="quarter" idx="1"/>
          </p:nvPr>
        </p:nvSpPr>
        <p:spPr bwMode="auto">
          <a:xfrm>
            <a:off x="3902075" y="100013"/>
            <a:ext cx="2844800" cy="479425"/>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lvl1pPr algn="r" defTabSz="967766">
              <a:spcBef>
                <a:spcPct val="0"/>
              </a:spcBef>
              <a:buClrTx/>
              <a:buFontTx/>
              <a:buNone/>
              <a:defRPr sz="1100" i="0">
                <a:ea typeface="+mn-ea"/>
              </a:defRPr>
            </a:lvl1pPr>
          </a:lstStyle>
          <a:p>
            <a:pPr>
              <a:defRPr/>
            </a:pPr>
            <a:endParaRPr lang="en-US" dirty="0">
              <a:latin typeface="Calibri"/>
            </a:endParaRPr>
          </a:p>
        </p:txBody>
      </p:sp>
      <p:sp>
        <p:nvSpPr>
          <p:cNvPr id="193540" name="Rectangle 4"/>
          <p:cNvSpPr>
            <a:spLocks noGrp="1" noChangeArrowheads="1"/>
          </p:cNvSpPr>
          <p:nvPr>
            <p:ph type="ftr" sz="quarter" idx="2"/>
          </p:nvPr>
        </p:nvSpPr>
        <p:spPr bwMode="auto">
          <a:xfrm>
            <a:off x="568325" y="8945563"/>
            <a:ext cx="2844800" cy="479425"/>
          </a:xfrm>
          <a:prstGeom prst="rect">
            <a:avLst/>
          </a:prstGeom>
          <a:noFill/>
          <a:ln w="9525">
            <a:noFill/>
            <a:miter lim="800000"/>
            <a:headEnd/>
            <a:tailEnd/>
          </a:ln>
          <a:effectLst/>
        </p:spPr>
        <p:txBody>
          <a:bodyPr vert="horz" wrap="square" lIns="96641" tIns="48321" rIns="96641" bIns="48321" numCol="1" anchor="b" anchorCtr="0" compatLnSpc="1">
            <a:prstTxWarp prst="textNoShape">
              <a:avLst/>
            </a:prstTxWarp>
          </a:bodyPr>
          <a:lstStyle>
            <a:lvl1pPr defTabSz="967766">
              <a:spcBef>
                <a:spcPct val="0"/>
              </a:spcBef>
              <a:buClrTx/>
              <a:buFontTx/>
              <a:buNone/>
              <a:defRPr sz="1100" i="0">
                <a:ea typeface="+mn-ea"/>
              </a:defRPr>
            </a:lvl1pPr>
          </a:lstStyle>
          <a:p>
            <a:pPr>
              <a:defRPr/>
            </a:pPr>
            <a:endParaRPr lang="en-US" dirty="0">
              <a:latin typeface="Calibri"/>
            </a:endParaRPr>
          </a:p>
        </p:txBody>
      </p:sp>
      <p:sp>
        <p:nvSpPr>
          <p:cNvPr id="193541" name="Rectangle 5"/>
          <p:cNvSpPr>
            <a:spLocks noGrp="1" noChangeArrowheads="1"/>
          </p:cNvSpPr>
          <p:nvPr>
            <p:ph type="sldNum" sz="quarter" idx="3"/>
          </p:nvPr>
        </p:nvSpPr>
        <p:spPr bwMode="auto">
          <a:xfrm>
            <a:off x="4064000" y="8945563"/>
            <a:ext cx="2600325" cy="479425"/>
          </a:xfrm>
          <a:prstGeom prst="rect">
            <a:avLst/>
          </a:prstGeom>
          <a:noFill/>
          <a:ln w="9525">
            <a:noFill/>
            <a:miter lim="800000"/>
            <a:headEnd/>
            <a:tailEnd/>
          </a:ln>
          <a:effectLst/>
        </p:spPr>
        <p:txBody>
          <a:bodyPr vert="horz" wrap="square" lIns="96641" tIns="48321" rIns="96641" bIns="48321" numCol="1" anchor="b" anchorCtr="0" compatLnSpc="1">
            <a:prstTxWarp prst="textNoShape">
              <a:avLst/>
            </a:prstTxWarp>
          </a:bodyPr>
          <a:lstStyle>
            <a:lvl1pPr algn="r" defTabSz="966788">
              <a:spcBef>
                <a:spcPct val="0"/>
              </a:spcBef>
              <a:buClrTx/>
              <a:buFontTx/>
              <a:buNone/>
              <a:defRPr sz="1100" i="0"/>
            </a:lvl1pPr>
          </a:lstStyle>
          <a:p>
            <a:fld id="{63219391-7C6A-2D4F-B5A4-C2892A7FBCC3}" type="slidenum">
              <a:rPr lang="en-US">
                <a:latin typeface="Calibri"/>
              </a:rPr>
              <a:pPr/>
              <a:t>‹#›</a:t>
            </a:fld>
            <a:endParaRPr lang="en-US" dirty="0">
              <a:latin typeface="Calibri"/>
            </a:endParaRPr>
          </a:p>
        </p:txBody>
      </p:sp>
    </p:spTree>
    <p:extLst>
      <p:ext uri="{BB962C8B-B14F-4D97-AF65-F5344CB8AC3E}">
        <p14:creationId xmlns:p14="http://schemas.microsoft.com/office/powerpoint/2010/main" val="36201586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508375" cy="479425"/>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lvl1pPr defTabSz="967766">
              <a:spcBef>
                <a:spcPct val="0"/>
              </a:spcBef>
              <a:buClrTx/>
              <a:buFontTx/>
              <a:buNone/>
              <a:defRPr sz="1100" i="0">
                <a:latin typeface="Calibri"/>
                <a:ea typeface="+mn-ea"/>
              </a:defRPr>
            </a:lvl1pPr>
          </a:lstStyle>
          <a:p>
            <a:pPr>
              <a:defRPr/>
            </a:pPr>
            <a:r>
              <a:rPr lang="en-US" dirty="0"/>
              <a:t>Perforce Training Course, 2010.1</a:t>
            </a:r>
          </a:p>
        </p:txBody>
      </p:sp>
      <p:sp>
        <p:nvSpPr>
          <p:cNvPr id="207875" name="Rectangle 4"/>
          <p:cNvSpPr>
            <a:spLocks noGrp="1" noRot="1" noChangeAspect="1" noChangeArrowheads="1" noTextEdit="1"/>
          </p:cNvSpPr>
          <p:nvPr>
            <p:ph type="sldImg" idx="2"/>
          </p:nvPr>
        </p:nvSpPr>
        <p:spPr bwMode="auto">
          <a:xfrm>
            <a:off x="460375" y="720725"/>
            <a:ext cx="6396038" cy="35988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125" name="Rectangle 5"/>
          <p:cNvSpPr>
            <a:spLocks noGrp="1" noChangeArrowheads="1"/>
          </p:cNvSpPr>
          <p:nvPr>
            <p:ph type="body" sz="quarter" idx="3"/>
          </p:nvPr>
        </p:nvSpPr>
        <p:spPr bwMode="auto">
          <a:xfrm>
            <a:off x="974725" y="5019675"/>
            <a:ext cx="5365750" cy="3822700"/>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p>
            <a:pPr lvl="0"/>
            <a:r>
              <a:rPr lang="en-US" noProof="0" dirty="0"/>
              <a:t>Click to edit Master text </a:t>
            </a:r>
            <a:r>
              <a:rPr lang="en-US" noProof="0" dirty="0" err="1"/>
              <a:t>styleskjfasdfja;sldkfja;slkdjf</a:t>
            </a:r>
            <a:r>
              <a:rPr lang="en-US" noProof="0" dirty="0"/>
              <a:t> </a:t>
            </a:r>
            <a:r>
              <a:rPr lang="en-US" noProof="0" dirty="0" err="1"/>
              <a:t>asldkj</a:t>
            </a:r>
            <a:r>
              <a:rPr lang="en-US" noProof="0" dirty="0"/>
              <a:t> </a:t>
            </a:r>
            <a:r>
              <a:rPr lang="en-US" noProof="0" dirty="0" err="1"/>
              <a:t>asl;dkjsd</a:t>
            </a:r>
            <a:r>
              <a:rPr lang="en-US" noProof="0" dirty="0"/>
              <a:t> </a:t>
            </a:r>
            <a:r>
              <a:rPr lang="en-US" noProof="0" dirty="0" err="1"/>
              <a:t>lkjsadf</a:t>
            </a:r>
            <a:endParaRPr lang="en-US" noProof="0" dirty="0"/>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126"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41" tIns="48321" rIns="96641" bIns="48321" numCol="1" anchor="b" anchorCtr="0" compatLnSpc="1">
            <a:prstTxWarp prst="textNoShape">
              <a:avLst/>
            </a:prstTxWarp>
          </a:bodyPr>
          <a:lstStyle>
            <a:lvl1pPr defTabSz="967766">
              <a:spcBef>
                <a:spcPct val="0"/>
              </a:spcBef>
              <a:buClrTx/>
              <a:buFontTx/>
              <a:buNone/>
              <a:defRPr sz="1100" i="0">
                <a:latin typeface="Calibri"/>
                <a:ea typeface="+mn-ea"/>
              </a:defRPr>
            </a:lvl1pPr>
          </a:lstStyle>
          <a:p>
            <a:pPr>
              <a:defRPr/>
            </a:pPr>
            <a:endParaRPr lang="en-US" dirty="0"/>
          </a:p>
        </p:txBody>
      </p:sp>
      <p:sp>
        <p:nvSpPr>
          <p:cNvPr id="5127"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41" tIns="48321" rIns="96641" bIns="48321" numCol="1" anchor="b" anchorCtr="0" compatLnSpc="1">
            <a:prstTxWarp prst="textNoShape">
              <a:avLst/>
            </a:prstTxWarp>
          </a:bodyPr>
          <a:lstStyle>
            <a:lvl1pPr algn="r" defTabSz="966788">
              <a:spcBef>
                <a:spcPct val="0"/>
              </a:spcBef>
              <a:buClrTx/>
              <a:buFontTx/>
              <a:buNone/>
              <a:defRPr sz="1100" i="0">
                <a:latin typeface="Calibri"/>
              </a:defRPr>
            </a:lvl1pPr>
          </a:lstStyle>
          <a:p>
            <a:fld id="{16DFB4D8-EA58-A547-9483-6AA19E61CECE}" type="slidenum">
              <a:rPr lang="en-US" smtClean="0"/>
              <a:pPr/>
              <a:t>‹#›</a:t>
            </a:fld>
            <a:endParaRPr lang="en-US" dirty="0"/>
          </a:p>
        </p:txBody>
      </p:sp>
    </p:spTree>
    <p:extLst>
      <p:ext uri="{BB962C8B-B14F-4D97-AF65-F5344CB8AC3E}">
        <p14:creationId xmlns:p14="http://schemas.microsoft.com/office/powerpoint/2010/main" val="3552058476"/>
      </p:ext>
    </p:extLst>
  </p:cSld>
  <p:clrMap bg1="lt1" tx1="dk1" bg2="lt2" tx2="dk2" accent1="accent1" accent2="accent2" accent3="accent3" accent4="accent4" accent5="accent5" accent6="accent6" hlink="hlink" folHlink="folHlink"/>
  <p:hf ftr="0" dt="0"/>
  <p:notesStyle>
    <a:lvl1pPr marL="114300" indent="-114300" algn="l" rtl="0" eaLnBrk="0" fontAlgn="base" hangingPunct="0">
      <a:spcBef>
        <a:spcPct val="30000"/>
      </a:spcBef>
      <a:spcAft>
        <a:spcPct val="0"/>
      </a:spcAft>
      <a:buChar char="•"/>
      <a:defRPr sz="1400" kern="1200">
        <a:solidFill>
          <a:schemeClr val="tx1"/>
        </a:solidFill>
        <a:latin typeface="Calibri"/>
        <a:ea typeface="ＭＳ Ｐゴシック" charset="0"/>
        <a:cs typeface="+mn-cs"/>
      </a:defRPr>
    </a:lvl1pPr>
    <a:lvl2pPr marL="574675" indent="-117475" algn="l" rtl="0" eaLnBrk="0" fontAlgn="base" hangingPunct="0">
      <a:spcBef>
        <a:spcPct val="30000"/>
      </a:spcBef>
      <a:spcAft>
        <a:spcPct val="0"/>
      </a:spcAft>
      <a:buChar char="•"/>
      <a:defRPr sz="1400" kern="1200">
        <a:solidFill>
          <a:schemeClr val="tx1"/>
        </a:solidFill>
        <a:latin typeface="Calibri"/>
        <a:ea typeface="ＭＳ Ｐゴシック" charset="0"/>
        <a:cs typeface="+mn-cs"/>
      </a:defRPr>
    </a:lvl2pPr>
    <a:lvl3pPr marL="1035050" indent="-120650" algn="l" rtl="0" eaLnBrk="0" fontAlgn="base" hangingPunct="0">
      <a:spcBef>
        <a:spcPct val="30000"/>
      </a:spcBef>
      <a:spcAft>
        <a:spcPct val="0"/>
      </a:spcAft>
      <a:buChar char="•"/>
      <a:defRPr sz="1400" kern="1200">
        <a:solidFill>
          <a:schemeClr val="tx1"/>
        </a:solidFill>
        <a:latin typeface="Calibri"/>
        <a:ea typeface="ＭＳ Ｐゴシック" charset="0"/>
        <a:cs typeface="+mn-cs"/>
      </a:defRPr>
    </a:lvl3pPr>
    <a:lvl4pPr marL="1477963" indent="-106363" algn="l" rtl="0" eaLnBrk="0" fontAlgn="base" hangingPunct="0">
      <a:spcBef>
        <a:spcPct val="30000"/>
      </a:spcBef>
      <a:spcAft>
        <a:spcPct val="0"/>
      </a:spcAft>
      <a:buChar char="•"/>
      <a:defRPr sz="1400" kern="1200">
        <a:solidFill>
          <a:schemeClr val="tx1"/>
        </a:solidFill>
        <a:latin typeface="Calibri"/>
        <a:ea typeface="ＭＳ Ｐゴシック" charset="0"/>
        <a:cs typeface="+mn-cs"/>
      </a:defRPr>
    </a:lvl4pPr>
    <a:lvl5pPr marL="1938338" indent="-109538" algn="l" rtl="0" eaLnBrk="0" fontAlgn="base" hangingPunct="0">
      <a:spcBef>
        <a:spcPct val="30000"/>
      </a:spcBef>
      <a:spcAft>
        <a:spcPct val="0"/>
      </a:spcAft>
      <a:buChar char="•"/>
      <a:defRPr sz="1400" kern="1200">
        <a:solidFill>
          <a:schemeClr val="tx1"/>
        </a:solidFill>
        <a:latin typeface="Calibri"/>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20889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80096A1A-80EE-AF41-B3E7-C5E7194AC6C5}" type="slidenum">
              <a:rPr lang="en-US" sz="1100" i="0">
                <a:latin typeface="Calibri"/>
              </a:rPr>
              <a:pPr/>
              <a:t>1</a:t>
            </a:fld>
            <a:endParaRPr lang="en-US" sz="1100" i="0" dirty="0">
              <a:latin typeface="Calibri"/>
            </a:endParaRPr>
          </a:p>
        </p:txBody>
      </p:sp>
      <p:sp>
        <p:nvSpPr>
          <p:cNvPr id="208900" name="Rectangle 2"/>
          <p:cNvSpPr>
            <a:spLocks noGrp="1" noRot="1" noChangeAspect="1" noChangeArrowheads="1" noTextEdit="1"/>
          </p:cNvSpPr>
          <p:nvPr>
            <p:ph type="sldImg"/>
          </p:nvPr>
        </p:nvSpPr>
        <p:spPr>
          <a:xfrm>
            <a:off x="460375" y="720725"/>
            <a:ext cx="6396038" cy="3598863"/>
          </a:xfrm>
          <a:ln/>
        </p:spPr>
      </p:sp>
      <p:sp>
        <p:nvSpPr>
          <p:cNvPr id="2089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class slides are used as talking points for the lecture and not intended as a substitute for our Perforce manuals.</a:t>
            </a:r>
          </a:p>
          <a:p>
            <a:r>
              <a:rPr lang="en-US" dirty="0"/>
              <a:t>Describe any other files the students have.</a:t>
            </a:r>
          </a:p>
          <a:p>
            <a:endParaRPr lang="en-US" dirty="0"/>
          </a:p>
          <a:p>
            <a:endParaRPr lang="en-US" dirty="0"/>
          </a:p>
        </p:txBody>
      </p:sp>
    </p:spTree>
    <p:extLst>
      <p:ext uri="{BB962C8B-B14F-4D97-AF65-F5344CB8AC3E}">
        <p14:creationId xmlns:p14="http://schemas.microsoft.com/office/powerpoint/2010/main" val="27435674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xfrm>
            <a:off x="460375" y="720725"/>
            <a:ext cx="6396038" cy="3598863"/>
          </a:xfrm>
          <a:ln/>
        </p:spPr>
      </p:sp>
      <p:sp>
        <p:nvSpPr>
          <p:cNvPr id="2334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63" tIns="46331" rIns="92663" bIns="46331"/>
          <a:lstStyle/>
          <a:p>
            <a:r>
              <a:rPr lang="en-US" dirty="0"/>
              <a:t>Your</a:t>
            </a:r>
            <a:r>
              <a:rPr lang="en-US" baseline="0" dirty="0"/>
              <a:t> server is running on a </a:t>
            </a:r>
            <a:r>
              <a:rPr lang="en-US" baseline="0" dirty="0" err="1"/>
              <a:t>machine:port</a:t>
            </a:r>
            <a:r>
              <a:rPr lang="en-US" baseline="0" dirty="0"/>
              <a:t> combination</a:t>
            </a:r>
          </a:p>
          <a:p>
            <a:r>
              <a:rPr lang="en-US" baseline="0" dirty="0"/>
              <a:t>A particular depot such as //</a:t>
            </a:r>
            <a:r>
              <a:rPr lang="en-US" baseline="0" dirty="0" err="1"/>
              <a:t>ABCdepot</a:t>
            </a:r>
            <a:r>
              <a:rPr lang="en-US" baseline="0" dirty="0"/>
              <a:t> has a tree of folders/sub-folders/files</a:t>
            </a:r>
          </a:p>
          <a:p>
            <a:r>
              <a:rPr lang="en-US" baseline="0" dirty="0"/>
              <a:t>Two users work on those files within their own workspace – so their own copies of the files</a:t>
            </a:r>
          </a:p>
          <a:p>
            <a:r>
              <a:rPr lang="en-US" baseline="0" dirty="0"/>
              <a:t>Note that the workspaces are typically a subset of what is in the repository – so not the whole thing</a:t>
            </a:r>
          </a:p>
          <a:p>
            <a:r>
              <a:rPr lang="en-US" baseline="0" dirty="0"/>
              <a:t>Users check in (submit) changes, and other users can bring them down into their workspace (sync/get </a:t>
            </a:r>
            <a:r>
              <a:rPr lang="en-US" baseline="0"/>
              <a:t>latest)</a:t>
            </a:r>
            <a:endParaRPr lang="en-US" baseline="0" dirty="0"/>
          </a:p>
        </p:txBody>
      </p:sp>
      <p:sp>
        <p:nvSpPr>
          <p:cNvPr id="2" name="Slide Number Placeholder 1"/>
          <p:cNvSpPr>
            <a:spLocks noGrp="1"/>
          </p:cNvSpPr>
          <p:nvPr>
            <p:ph type="sldNum" sz="quarter" idx="10"/>
          </p:nvPr>
        </p:nvSpPr>
        <p:spPr/>
        <p:txBody>
          <a:bodyPr/>
          <a:lstStyle/>
          <a:p>
            <a:fld id="{16DFB4D8-EA58-A547-9483-6AA19E61CECE}" type="slidenum">
              <a:rPr lang="en-US" smtClean="0"/>
              <a:pPr/>
              <a:t>11</a:t>
            </a:fld>
            <a:endParaRPr lang="en-US" dirty="0"/>
          </a:p>
        </p:txBody>
      </p:sp>
      <p:sp>
        <p:nvSpPr>
          <p:cNvPr id="3" name="Header Placeholder 2"/>
          <p:cNvSpPr>
            <a:spLocks noGrp="1"/>
          </p:cNvSpPr>
          <p:nvPr>
            <p:ph type="hdr" sz="quarter" idx="11"/>
          </p:nvPr>
        </p:nvSpPr>
        <p:spPr/>
        <p:txBody>
          <a:bodyPr/>
          <a:lstStyle/>
          <a:p>
            <a:pPr>
              <a:defRPr/>
            </a:pPr>
            <a:r>
              <a:rPr lang="en-US" dirty="0"/>
              <a:t>Perforce Training Course, 2015.1</a:t>
            </a:r>
          </a:p>
        </p:txBody>
      </p:sp>
    </p:spTree>
    <p:extLst>
      <p:ext uri="{BB962C8B-B14F-4D97-AF65-F5344CB8AC3E}">
        <p14:creationId xmlns:p14="http://schemas.microsoft.com/office/powerpoint/2010/main" val="407680313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7331">
              <a:defRPr sz="1300">
                <a:solidFill>
                  <a:schemeClr val="tx1"/>
                </a:solidFill>
                <a:latin typeface="Arial" charset="0"/>
              </a:defRPr>
            </a:lvl1pPr>
            <a:lvl2pPr marL="697259" indent="-268176" defTabSz="907331">
              <a:defRPr sz="1300">
                <a:solidFill>
                  <a:schemeClr val="tx1"/>
                </a:solidFill>
                <a:latin typeface="Arial" charset="0"/>
              </a:defRPr>
            </a:lvl2pPr>
            <a:lvl3pPr marL="1072706" indent="-214541" defTabSz="907331">
              <a:defRPr sz="1300">
                <a:solidFill>
                  <a:schemeClr val="tx1"/>
                </a:solidFill>
                <a:latin typeface="Arial" charset="0"/>
              </a:defRPr>
            </a:lvl3pPr>
            <a:lvl4pPr marL="1501788" indent="-214541" defTabSz="907331">
              <a:defRPr sz="1300">
                <a:solidFill>
                  <a:schemeClr val="tx1"/>
                </a:solidFill>
                <a:latin typeface="Arial" charset="0"/>
              </a:defRPr>
            </a:lvl4pPr>
            <a:lvl5pPr marL="1930870" indent="-214541" defTabSz="907331">
              <a:defRPr sz="1300">
                <a:solidFill>
                  <a:schemeClr val="tx1"/>
                </a:solidFill>
                <a:latin typeface="Arial" charset="0"/>
              </a:defRPr>
            </a:lvl5pPr>
            <a:lvl6pPr marL="2359952" indent="-214541" defTabSz="907331" eaLnBrk="0" fontAlgn="base" hangingPunct="0">
              <a:spcBef>
                <a:spcPct val="50000"/>
              </a:spcBef>
              <a:spcAft>
                <a:spcPct val="0"/>
              </a:spcAft>
              <a:buClr>
                <a:schemeClr val="tx1"/>
              </a:buClr>
              <a:buChar char="•"/>
              <a:defRPr sz="1300">
                <a:solidFill>
                  <a:schemeClr val="tx1"/>
                </a:solidFill>
                <a:latin typeface="Arial" charset="0"/>
              </a:defRPr>
            </a:lvl6pPr>
            <a:lvl7pPr marL="2789034" indent="-214541" defTabSz="907331" eaLnBrk="0" fontAlgn="base" hangingPunct="0">
              <a:spcBef>
                <a:spcPct val="50000"/>
              </a:spcBef>
              <a:spcAft>
                <a:spcPct val="0"/>
              </a:spcAft>
              <a:buClr>
                <a:schemeClr val="tx1"/>
              </a:buClr>
              <a:buChar char="•"/>
              <a:defRPr sz="1300">
                <a:solidFill>
                  <a:schemeClr val="tx1"/>
                </a:solidFill>
                <a:latin typeface="Arial" charset="0"/>
              </a:defRPr>
            </a:lvl7pPr>
            <a:lvl8pPr marL="3218117" indent="-214541" defTabSz="907331" eaLnBrk="0" fontAlgn="base" hangingPunct="0">
              <a:spcBef>
                <a:spcPct val="50000"/>
              </a:spcBef>
              <a:spcAft>
                <a:spcPct val="0"/>
              </a:spcAft>
              <a:buClr>
                <a:schemeClr val="tx1"/>
              </a:buClr>
              <a:buChar char="•"/>
              <a:defRPr sz="1300">
                <a:solidFill>
                  <a:schemeClr val="tx1"/>
                </a:solidFill>
                <a:latin typeface="Arial" charset="0"/>
              </a:defRPr>
            </a:lvl8pPr>
            <a:lvl9pPr marL="3647199" indent="-214541" defTabSz="907331" eaLnBrk="0" fontAlgn="base" hangingPunct="0">
              <a:spcBef>
                <a:spcPct val="50000"/>
              </a:spcBef>
              <a:spcAft>
                <a:spcPct val="0"/>
              </a:spcAft>
              <a:buClr>
                <a:schemeClr val="tx1"/>
              </a:buClr>
              <a:buChar char="•"/>
              <a:defRPr sz="1300">
                <a:solidFill>
                  <a:schemeClr val="tx1"/>
                </a:solidFill>
                <a:latin typeface="Arial" charset="0"/>
              </a:defRPr>
            </a:lvl9pPr>
          </a:lstStyle>
          <a:p>
            <a:fld id="{ED2C43A4-56F7-44DC-BEA9-D0B620002009}" type="slidenum">
              <a:rPr lang="en-US" sz="1100"/>
              <a:pPr/>
              <a:t>107</a:t>
            </a:fld>
            <a:endParaRPr lang="en-US" sz="1100"/>
          </a:p>
        </p:txBody>
      </p:sp>
      <p:sp>
        <p:nvSpPr>
          <p:cNvPr id="346116" name="Rectangle 2"/>
          <p:cNvSpPr>
            <a:spLocks noGrp="1" noRot="1" noChangeAspect="1" noChangeArrowheads="1" noTextEdit="1"/>
          </p:cNvSpPr>
          <p:nvPr>
            <p:ph type="sldImg"/>
          </p:nvPr>
        </p:nvSpPr>
        <p:spPr>
          <a:xfrm>
            <a:off x="460375" y="720725"/>
            <a:ext cx="6396038" cy="3598863"/>
          </a:xfrm>
          <a:ln/>
        </p:spPr>
      </p:sp>
      <p:sp>
        <p:nvSpPr>
          <p:cNvPr id="346117" name="Rectangle 3"/>
          <p:cNvSpPr>
            <a:spLocks noGrp="1" noChangeArrowheads="1"/>
          </p:cNvSpPr>
          <p:nvPr>
            <p:ph type="body" idx="1"/>
          </p:nvPr>
        </p:nvSpPr>
        <p:spPr>
          <a:xfrm>
            <a:off x="930917" y="4875850"/>
            <a:ext cx="5182520" cy="3710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The full path to each file used in the merge displays in the conflict marker lines.</a:t>
            </a:r>
          </a:p>
          <a:p>
            <a:r>
              <a:rPr lang="en-US"/>
              <a:t>"ORIGINAL" = base file text.</a:t>
            </a:r>
          </a:p>
        </p:txBody>
      </p:sp>
      <p:sp>
        <p:nvSpPr>
          <p:cNvPr id="2" name="Header Placeholder 1"/>
          <p:cNvSpPr>
            <a:spLocks noGrp="1"/>
          </p:cNvSpPr>
          <p:nvPr>
            <p:ph type="hdr" sz="quarter" idx="10"/>
          </p:nvPr>
        </p:nvSpPr>
        <p:spPr/>
        <p:txBody>
          <a:bodyPr/>
          <a:lstStyle/>
          <a:p>
            <a:pPr>
              <a:defRPr/>
            </a:pPr>
            <a:r>
              <a:rPr lang="en-US"/>
              <a:t>Perforce Training Course, 2014.1</a:t>
            </a:r>
            <a:endParaRPr lang="en-US" dirty="0"/>
          </a:p>
        </p:txBody>
      </p:sp>
    </p:spTree>
    <p:extLst>
      <p:ext uri="{BB962C8B-B14F-4D97-AF65-F5344CB8AC3E}">
        <p14:creationId xmlns:p14="http://schemas.microsoft.com/office/powerpoint/2010/main" val="134202217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29389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42916FBE-C965-544D-91B7-0A0B3CD9D556}" type="slidenum">
              <a:rPr lang="en-US" sz="1100" i="0">
                <a:latin typeface="Calibri"/>
              </a:rPr>
              <a:pPr/>
              <a:t>108</a:t>
            </a:fld>
            <a:endParaRPr lang="en-US" sz="1100" i="0" dirty="0">
              <a:latin typeface="Calibri"/>
            </a:endParaRPr>
          </a:p>
        </p:txBody>
      </p:sp>
      <p:sp>
        <p:nvSpPr>
          <p:cNvPr id="293892" name="Rectangle 2"/>
          <p:cNvSpPr>
            <a:spLocks noGrp="1" noRot="1" noChangeAspect="1" noChangeArrowheads="1" noTextEdit="1"/>
          </p:cNvSpPr>
          <p:nvPr>
            <p:ph type="sldImg"/>
          </p:nvPr>
        </p:nvSpPr>
        <p:spPr>
          <a:xfrm>
            <a:off x="460375" y="720725"/>
            <a:ext cx="6396038" cy="3598863"/>
          </a:xfrm>
          <a:ln/>
        </p:spPr>
      </p:sp>
      <p:sp>
        <p:nvSpPr>
          <p:cNvPr id="2938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r>
              <a:rPr lang="en-US"/>
              <a:t>When resolving binary files,  Perforce calculates if the yours and  theirs files are different from the base by comparing file signatures. </a:t>
            </a:r>
          </a:p>
          <a:p>
            <a:pPr marL="0" indent="0"/>
            <a:r>
              <a:rPr lang="en-US"/>
              <a:t>Using the </a:t>
            </a:r>
            <a:r>
              <a:rPr lang="en-US" i="1"/>
              <a:t>+l</a:t>
            </a:r>
            <a:r>
              <a:rPr lang="en-US"/>
              <a:t> filetype modifier for binary files will avoid users</a:t>
            </a:r>
            <a:r>
              <a:rPr lang="ja-JP" altLang="en-US"/>
              <a:t>’</a:t>
            </a:r>
            <a:r>
              <a:rPr lang="en-US"/>
              <a:t> having to make the choice of discarding one set of edits or the other.</a:t>
            </a:r>
          </a:p>
        </p:txBody>
      </p:sp>
    </p:spTree>
    <p:extLst>
      <p:ext uri="{BB962C8B-B14F-4D97-AF65-F5344CB8AC3E}">
        <p14:creationId xmlns:p14="http://schemas.microsoft.com/office/powerpoint/2010/main" val="118961346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29491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C8AB0360-1C7B-614D-BA69-54C6CD977CCC}" type="slidenum">
              <a:rPr lang="en-US" sz="1100" i="0">
                <a:latin typeface="Calibri"/>
              </a:rPr>
              <a:pPr/>
              <a:t>109</a:t>
            </a:fld>
            <a:endParaRPr lang="en-US" sz="1100" i="0" dirty="0">
              <a:latin typeface="Calibri"/>
            </a:endParaRPr>
          </a:p>
        </p:txBody>
      </p:sp>
      <p:sp>
        <p:nvSpPr>
          <p:cNvPr id="294916" name="Rectangle 2"/>
          <p:cNvSpPr>
            <a:spLocks noGrp="1" noRot="1" noChangeAspect="1" noChangeArrowheads="1" noTextEdit="1"/>
          </p:cNvSpPr>
          <p:nvPr>
            <p:ph type="sldImg"/>
          </p:nvPr>
        </p:nvSpPr>
        <p:spPr>
          <a:xfrm>
            <a:off x="460375" y="720725"/>
            <a:ext cx="6396038" cy="3598863"/>
          </a:xfrm>
          <a:ln/>
        </p:spPr>
      </p:sp>
      <p:sp>
        <p:nvSpPr>
          <p:cNvPr id="294917" name="Rectangle 3"/>
          <p:cNvSpPr>
            <a:spLocks noGrp="1" noChangeArrowheads="1"/>
          </p:cNvSpPr>
          <p:nvPr>
            <p:ph type="body" idx="1"/>
          </p:nvPr>
        </p:nvSpPr>
        <p:spPr>
          <a:xfrm>
            <a:off x="812800" y="4824413"/>
            <a:ext cx="5608638" cy="4121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The </a:t>
            </a:r>
            <a:r>
              <a:rPr lang="en-US" i="1"/>
              <a:t>p4 resolve</a:t>
            </a:r>
            <a:r>
              <a:rPr lang="en-US"/>
              <a:t> command is one that takes the </a:t>
            </a:r>
            <a:r>
              <a:rPr lang="en-US" i="1"/>
              <a:t>-n</a:t>
            </a:r>
            <a:r>
              <a:rPr lang="en-US"/>
              <a:t> (notify) flag.  This tells you what resolves are scheduled, without actually resolving any files.</a:t>
            </a:r>
          </a:p>
          <a:p>
            <a:r>
              <a:rPr lang="en-US"/>
              <a:t>The range of revision numbers in the resolved output shows us that we have multiple revisions of the file to resolve.  We edited revision 3, and since then someone has submitted 4, 5 and 6.  If we now submit, we'll be submitting revision 7 to the depot.</a:t>
            </a:r>
          </a:p>
          <a:p>
            <a:r>
              <a:rPr lang="en-US"/>
              <a:t>Use </a:t>
            </a:r>
            <a:r>
              <a:rPr lang="en-US" i="1"/>
              <a:t>p4 resolved -o</a:t>
            </a:r>
            <a:r>
              <a:rPr lang="en-US"/>
              <a:t> to show which file was used as the base for the merge.</a:t>
            </a:r>
          </a:p>
          <a:p>
            <a:r>
              <a:rPr lang="en-US"/>
              <a:t>If a file was resolved incorrectly (For example, you accepted merge &amp; want theirs, or to edit the merged file), re-do the resolve with </a:t>
            </a:r>
            <a:r>
              <a:rPr lang="en-US" i="1"/>
              <a:t>p4 resolve -f</a:t>
            </a:r>
            <a:r>
              <a:rPr lang="en-US"/>
              <a:t> (forces a re-resolve).</a:t>
            </a:r>
          </a:p>
          <a:p>
            <a:r>
              <a:rPr lang="en-US"/>
              <a:t>Note that if the previous resolve action was accept theirs, your workspace file was replaced by a copy of the </a:t>
            </a:r>
            <a:r>
              <a:rPr lang="ja-JP" altLang="en-US"/>
              <a:t>“</a:t>
            </a:r>
            <a:r>
              <a:rPr lang="en-US"/>
              <a:t>theirs</a:t>
            </a:r>
            <a:r>
              <a:rPr lang="ja-JP" altLang="en-US"/>
              <a:t>”</a:t>
            </a:r>
            <a:r>
              <a:rPr lang="en-US"/>
              <a:t> file; therefore, after you issue a </a:t>
            </a:r>
            <a:r>
              <a:rPr lang="en-US" i="1"/>
              <a:t>p4 resolve -f</a:t>
            </a:r>
            <a:r>
              <a:rPr lang="en-US"/>
              <a:t> command, your edits must be made again, if you decide you now want them.</a:t>
            </a:r>
          </a:p>
        </p:txBody>
      </p:sp>
    </p:spTree>
    <p:extLst>
      <p:ext uri="{BB962C8B-B14F-4D97-AF65-F5344CB8AC3E}">
        <p14:creationId xmlns:p14="http://schemas.microsoft.com/office/powerpoint/2010/main" val="147283105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29593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4A6F5B57-5294-B145-A0E3-10D25E7259BB}" type="slidenum">
              <a:rPr lang="en-US" sz="1100" i="0">
                <a:latin typeface="Calibri"/>
              </a:rPr>
              <a:pPr/>
              <a:t>110</a:t>
            </a:fld>
            <a:endParaRPr lang="en-US" sz="1100" i="0" dirty="0">
              <a:latin typeface="Calibri"/>
            </a:endParaRPr>
          </a:p>
        </p:txBody>
      </p:sp>
      <p:sp>
        <p:nvSpPr>
          <p:cNvPr id="295940" name="Rectangle 2"/>
          <p:cNvSpPr>
            <a:spLocks noGrp="1" noRot="1" noChangeAspect="1" noChangeArrowheads="1" noTextEdit="1"/>
          </p:cNvSpPr>
          <p:nvPr>
            <p:ph type="sldImg"/>
          </p:nvPr>
        </p:nvSpPr>
        <p:spPr>
          <a:xfrm>
            <a:off x="460375" y="720725"/>
            <a:ext cx="6396038" cy="3598863"/>
          </a:xfrm>
          <a:ln/>
        </p:spPr>
      </p:sp>
      <p:sp>
        <p:nvSpPr>
          <p:cNvPr id="29594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i="1"/>
              <a:t>p4 have </a:t>
            </a:r>
            <a:r>
              <a:rPr lang="en-US"/>
              <a:t>shows every file and revision # synced to your client workspace, whether the file is opened or not.</a:t>
            </a:r>
          </a:p>
          <a:p>
            <a:r>
              <a:rPr lang="en-US"/>
              <a:t>Use </a:t>
            </a:r>
            <a:r>
              <a:rPr lang="en-US" i="1"/>
              <a:t>p4 files &lt;filename&gt;</a:t>
            </a:r>
            <a:r>
              <a:rPr lang="en-US"/>
              <a:t> to see if their copy is up to date.</a:t>
            </a:r>
          </a:p>
          <a:p>
            <a:r>
              <a:rPr lang="en-US" i="1"/>
              <a:t>p4 revert</a:t>
            </a:r>
            <a:r>
              <a:rPr lang="en-US"/>
              <a:t> would bring the file back to the revision shown by </a:t>
            </a:r>
            <a:r>
              <a:rPr lang="en-US" i="1"/>
              <a:t>p4 have</a:t>
            </a:r>
            <a:r>
              <a:rPr lang="en-US"/>
              <a:t>.  Thus reverting a file restores it to the version to which it was last synced.</a:t>
            </a:r>
          </a:p>
          <a:p>
            <a:r>
              <a:rPr lang="en-US"/>
              <a:t>To prevent other users submitting files you are in the processing of resolving, you can lock files.  Other users can still open and edit or delete these files, but will be unable to submit them. It is generally unnecessary to lock text files, but may be useful for binary files. </a:t>
            </a:r>
          </a:p>
          <a:p>
            <a:r>
              <a:rPr lang="en-US"/>
              <a:t>Using a </a:t>
            </a:r>
            <a:r>
              <a:rPr lang="en-US" i="1"/>
              <a:t>+l</a:t>
            </a:r>
            <a:r>
              <a:rPr lang="en-US"/>
              <a:t> file type modifier on binary files, preventing two users from opening them for edit at the same time, is generally a better way to handle binary files than using </a:t>
            </a:r>
            <a:r>
              <a:rPr lang="en-US" i="1"/>
              <a:t>p4 lock.</a:t>
            </a:r>
            <a:endParaRPr lang="en-US"/>
          </a:p>
        </p:txBody>
      </p:sp>
    </p:spTree>
    <p:extLst>
      <p:ext uri="{BB962C8B-B14F-4D97-AF65-F5344CB8AC3E}">
        <p14:creationId xmlns:p14="http://schemas.microsoft.com/office/powerpoint/2010/main" val="414720279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30310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6831B476-598B-044D-A05C-FF2460557174}" type="slidenum">
              <a:rPr lang="en-US" sz="1100" i="0">
                <a:latin typeface="Calibri"/>
              </a:rPr>
              <a:pPr/>
              <a:t>111</a:t>
            </a:fld>
            <a:endParaRPr lang="en-US" sz="1100" i="0" dirty="0">
              <a:latin typeface="Calibri"/>
            </a:endParaRPr>
          </a:p>
        </p:txBody>
      </p:sp>
      <p:sp>
        <p:nvSpPr>
          <p:cNvPr id="303108" name="Rectangle 2"/>
          <p:cNvSpPr>
            <a:spLocks noGrp="1" noRot="1" noChangeAspect="1" noChangeArrowheads="1" noTextEdit="1"/>
          </p:cNvSpPr>
          <p:nvPr>
            <p:ph type="sldImg"/>
          </p:nvPr>
        </p:nvSpPr>
        <p:spPr>
          <a:xfrm>
            <a:off x="460375" y="720725"/>
            <a:ext cx="6396038" cy="3598863"/>
          </a:xfrm>
          <a:ln/>
        </p:spPr>
      </p:sp>
      <p:sp>
        <p:nvSpPr>
          <p:cNvPr id="303109" name="Rectangle 3"/>
          <p:cNvSpPr>
            <a:spLocks noGrp="1" noChangeArrowheads="1"/>
          </p:cNvSpPr>
          <p:nvPr>
            <p:ph type="body" idx="1"/>
          </p:nvPr>
        </p:nvSpPr>
        <p:spPr>
          <a:xfrm>
            <a:off x="974725" y="5040313"/>
            <a:ext cx="5365750" cy="40370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Now that we know how to use revision </a:t>
            </a:r>
            <a:r>
              <a:rPr lang="en-US" dirty="0" err="1"/>
              <a:t>specifiers</a:t>
            </a:r>
            <a:r>
              <a:rPr lang="en-US" dirty="0"/>
              <a:t>, and to resolve file conflicts, we are equipped to back out a change.</a:t>
            </a:r>
          </a:p>
          <a:p>
            <a:pPr marL="0" indent="0">
              <a:buNone/>
            </a:pPr>
            <a:endParaRPr lang="en-US" dirty="0"/>
          </a:p>
          <a:p>
            <a:pPr marL="0" indent="0">
              <a:buNone/>
            </a:pPr>
            <a:r>
              <a:rPr lang="en-US" dirty="0"/>
              <a:t>Setup</a:t>
            </a:r>
            <a:r>
              <a:rPr lang="en-US" baseline="0" dirty="0"/>
              <a:t> Discussion:</a:t>
            </a:r>
          </a:p>
          <a:p>
            <a:pPr marL="0" indent="0">
              <a:buNone/>
            </a:pPr>
            <a:r>
              <a:rPr lang="en-US" baseline="0" dirty="0"/>
              <a:t>Changelist 6025 contains bogus revisions of </a:t>
            </a:r>
            <a:r>
              <a:rPr lang="en-US" baseline="0" dirty="0" err="1"/>
              <a:t>index.c</a:t>
            </a:r>
            <a:r>
              <a:rPr lang="en-US" baseline="0" dirty="0"/>
              <a:t> and </a:t>
            </a:r>
            <a:r>
              <a:rPr lang="en-US" baseline="0" dirty="0" err="1"/>
              <a:t>command.h</a:t>
            </a:r>
            <a:endParaRPr lang="en-US" baseline="0" dirty="0"/>
          </a:p>
          <a:p>
            <a:pPr marL="0" indent="0">
              <a:buNone/>
            </a:pPr>
            <a:r>
              <a:rPr lang="en-US" baseline="0" dirty="0"/>
              <a:t>You find out that it’s a bad change, and want to roll back.  Research using ‘p4 diff’, Time Lapse View or the History Tab in P4V tells you that all was right with the world at Change 6024.</a:t>
            </a:r>
            <a:endParaRPr lang="en-US" dirty="0"/>
          </a:p>
          <a:p>
            <a:pPr marL="0" indent="0">
              <a:buNone/>
            </a:pPr>
            <a:endParaRPr lang="en-US" dirty="0"/>
          </a:p>
          <a:p>
            <a:pPr marL="0" indent="0">
              <a:buNone/>
            </a:pPr>
            <a:r>
              <a:rPr lang="en-US" dirty="0"/>
              <a:t>Here’s what</a:t>
            </a:r>
            <a:r>
              <a:rPr lang="en-US" baseline="0" dirty="0"/>
              <a:t> to do:</a:t>
            </a:r>
            <a:endParaRPr lang="en-US" dirty="0"/>
          </a:p>
          <a:p>
            <a:pPr lvl="1"/>
            <a:r>
              <a:rPr lang="en-US" i="1" dirty="0"/>
              <a:t>p4 sync</a:t>
            </a:r>
            <a:r>
              <a:rPr lang="en-US" dirty="0"/>
              <a:t> to the previous changelist</a:t>
            </a:r>
          </a:p>
          <a:p>
            <a:pPr lvl="1"/>
            <a:r>
              <a:rPr lang="en-US" i="1" dirty="0"/>
              <a:t>p4 edit</a:t>
            </a:r>
            <a:r>
              <a:rPr lang="en-US" dirty="0"/>
              <a:t> the files included in the bad changelist</a:t>
            </a:r>
          </a:p>
          <a:p>
            <a:pPr lvl="1"/>
            <a:r>
              <a:rPr lang="en-US" i="1" dirty="0"/>
              <a:t>p4 sync</a:t>
            </a:r>
            <a:r>
              <a:rPr lang="en-US" dirty="0"/>
              <a:t> to the head revision, which schedules a resolve.</a:t>
            </a:r>
            <a:r>
              <a:rPr lang="en-US" baseline="0" dirty="0"/>
              <a:t>  There will be warning message because you are syncing checked out files; they can be safely ignored in this case.</a:t>
            </a:r>
            <a:endParaRPr lang="en-US" dirty="0"/>
          </a:p>
          <a:p>
            <a:pPr lvl="1"/>
            <a:r>
              <a:rPr lang="en-US" i="1" dirty="0"/>
              <a:t>p4 resolve -ay</a:t>
            </a:r>
            <a:r>
              <a:rPr lang="en-US" dirty="0"/>
              <a:t> accepting the earlier version, which is the "yours" file, in your client workspace.  Explain that</a:t>
            </a:r>
            <a:r>
              <a:rPr lang="en-US" baseline="0" dirty="0"/>
              <a:t> using ‘p4 resolve –ay’ (or “Accept Target” in P4V) is rarely the right thing to do – backing out a change is a scenario where it is the right thing to do.</a:t>
            </a:r>
            <a:endParaRPr lang="en-US" dirty="0"/>
          </a:p>
          <a:p>
            <a:pPr lvl="1"/>
            <a:r>
              <a:rPr lang="en-US" i="1" dirty="0"/>
              <a:t>p4 submit</a:t>
            </a:r>
            <a:r>
              <a:rPr lang="en-US" dirty="0"/>
              <a:t> to submit the files, which no longer have the content added in the bad changelist</a:t>
            </a:r>
          </a:p>
          <a:p>
            <a:r>
              <a:rPr lang="en-US" dirty="0"/>
              <a:t>See KB article </a:t>
            </a:r>
            <a:r>
              <a:rPr lang="ja-JP" altLang="en-US" dirty="0"/>
              <a:t>“</a:t>
            </a:r>
            <a:r>
              <a:rPr lang="en-US" dirty="0"/>
              <a:t>Backing Out Submitted Changelists</a:t>
            </a:r>
            <a:r>
              <a:rPr lang="ja-JP" altLang="en-US" dirty="0"/>
              <a:t>”</a:t>
            </a:r>
            <a:r>
              <a:rPr lang="en-US" dirty="0"/>
              <a:t> for this procedure, as well as steps for backing out earlier changes, and changes other than edits.</a:t>
            </a:r>
          </a:p>
        </p:txBody>
      </p:sp>
    </p:spTree>
    <p:extLst>
      <p:ext uri="{BB962C8B-B14F-4D97-AF65-F5344CB8AC3E}">
        <p14:creationId xmlns:p14="http://schemas.microsoft.com/office/powerpoint/2010/main" val="302775122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30413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7EF6CB30-A602-814C-BF77-CFBA6387263B}" type="slidenum">
              <a:rPr lang="en-US" sz="1100" i="0">
                <a:latin typeface="Calibri"/>
              </a:rPr>
              <a:pPr/>
              <a:t>112</a:t>
            </a:fld>
            <a:endParaRPr lang="en-US" sz="1100" i="0" dirty="0">
              <a:latin typeface="Calibri"/>
            </a:endParaRPr>
          </a:p>
        </p:txBody>
      </p:sp>
      <p:sp>
        <p:nvSpPr>
          <p:cNvPr id="304132" name="Rectangle 2"/>
          <p:cNvSpPr>
            <a:spLocks noGrp="1" noRot="1" noChangeAspect="1" noChangeArrowheads="1" noTextEdit="1"/>
          </p:cNvSpPr>
          <p:nvPr>
            <p:ph type="sldImg"/>
          </p:nvPr>
        </p:nvSpPr>
        <p:spPr>
          <a:xfrm>
            <a:off x="460375" y="720725"/>
            <a:ext cx="6396038" cy="3598863"/>
          </a:xfrm>
          <a:ln/>
        </p:spPr>
      </p:sp>
      <p:sp>
        <p:nvSpPr>
          <p:cNvPr id="304133" name="Rectangle 3"/>
          <p:cNvSpPr>
            <a:spLocks noGrp="1" noChangeArrowheads="1"/>
          </p:cNvSpPr>
          <p:nvPr>
            <p:ph type="body" idx="1"/>
          </p:nvPr>
        </p:nvSpPr>
        <p:spPr>
          <a:xfrm>
            <a:off x="974725" y="5026025"/>
            <a:ext cx="5365750" cy="3840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i="1"/>
              <a:t>p4 resolve</a:t>
            </a:r>
            <a:r>
              <a:rPr lang="en-US"/>
              <a:t> – merges open files with other revisions of those files.</a:t>
            </a:r>
          </a:p>
          <a:p>
            <a:r>
              <a:rPr lang="en-US" i="1"/>
              <a:t>p4 resolved</a:t>
            </a:r>
            <a:r>
              <a:rPr lang="en-US"/>
              <a:t> – displays files that have been merged but not submitted.</a:t>
            </a:r>
          </a:p>
          <a:p>
            <a:r>
              <a:rPr lang="en-US" i="1"/>
              <a:t>p4 lock</a:t>
            </a:r>
            <a:r>
              <a:rPr lang="en-US"/>
              <a:t> – prevents an opened file from being submitted by another user.</a:t>
            </a:r>
          </a:p>
        </p:txBody>
      </p:sp>
    </p:spTree>
    <p:extLst>
      <p:ext uri="{BB962C8B-B14F-4D97-AF65-F5344CB8AC3E}">
        <p14:creationId xmlns:p14="http://schemas.microsoft.com/office/powerpoint/2010/main" val="276280546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30515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7A246E77-BDBC-674E-AE00-F51440D60756}" type="slidenum">
              <a:rPr lang="en-US" sz="1100" i="0">
                <a:latin typeface="Calibri"/>
              </a:rPr>
              <a:pPr/>
              <a:t>113</a:t>
            </a:fld>
            <a:endParaRPr lang="en-US" sz="1100" i="0" dirty="0">
              <a:latin typeface="Calibri"/>
            </a:endParaRPr>
          </a:p>
        </p:txBody>
      </p:sp>
      <p:sp>
        <p:nvSpPr>
          <p:cNvPr id="305156" name="Rectangle 2"/>
          <p:cNvSpPr>
            <a:spLocks noGrp="1" noChangeArrowheads="1"/>
          </p:cNvSpPr>
          <p:nvPr>
            <p:ph type="body" idx="1"/>
          </p:nvPr>
        </p:nvSpPr>
        <p:spPr>
          <a:xfrm>
            <a:off x="327025" y="409575"/>
            <a:ext cx="6678613" cy="8470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buFontTx/>
              <a:buNone/>
            </a:pPr>
            <a:r>
              <a:rPr lang="en-US" sz="1700" b="1" dirty="0"/>
              <a:t>P4V Demo of Handling File Conflicts</a:t>
            </a:r>
          </a:p>
          <a:p>
            <a:pPr algn="ctr">
              <a:buFontTx/>
              <a:buNone/>
            </a:pPr>
            <a:endParaRPr lang="en-US" sz="1700" dirty="0"/>
          </a:p>
          <a:p>
            <a:pPr>
              <a:buFont typeface="Wingdings" charset="0"/>
              <a:buChar char="§"/>
            </a:pPr>
            <a:r>
              <a:rPr lang="en-US" dirty="0"/>
              <a:t>Create a conflict and resolve it</a:t>
            </a:r>
          </a:p>
          <a:p>
            <a:pPr lvl="1">
              <a:buFont typeface="Wingdings" charset="0"/>
              <a:buChar char="q"/>
            </a:pPr>
            <a:r>
              <a:rPr lang="en-US" dirty="0"/>
              <a:t>Navigate to </a:t>
            </a:r>
            <a:r>
              <a:rPr lang="en-US" b="1" dirty="0"/>
              <a:t>Jam/MAIN/</a:t>
            </a:r>
            <a:r>
              <a:rPr lang="en-US" b="1" dirty="0" err="1"/>
              <a:t>src</a:t>
            </a:r>
            <a:r>
              <a:rPr lang="en-US" dirty="0"/>
              <a:t>  on one of the </a:t>
            </a:r>
            <a:r>
              <a:rPr lang="en-US" b="1" dirty="0"/>
              <a:t>Tree</a:t>
            </a:r>
            <a:r>
              <a:rPr lang="en-US" dirty="0"/>
              <a:t> views</a:t>
            </a:r>
            <a:endParaRPr lang="en-US" b="1" dirty="0"/>
          </a:p>
          <a:p>
            <a:pPr lvl="1">
              <a:buFont typeface="Wingdings" charset="0"/>
              <a:buChar char="q"/>
            </a:pPr>
            <a:r>
              <a:rPr lang="en-US" b="1" dirty="0"/>
              <a:t>Get Revision... &gt;</a:t>
            </a:r>
            <a:r>
              <a:rPr lang="en-US" dirty="0"/>
              <a:t> </a:t>
            </a:r>
            <a:r>
              <a:rPr lang="en-US" b="1" dirty="0" err="1"/>
              <a:t>Changelist</a:t>
            </a:r>
            <a:r>
              <a:rPr lang="en-US" b="1" dirty="0"/>
              <a:t> 375 &gt; Get Revision</a:t>
            </a:r>
          </a:p>
          <a:p>
            <a:pPr lvl="1">
              <a:buFont typeface="Wingdings" charset="0"/>
              <a:buChar char="q"/>
            </a:pPr>
            <a:r>
              <a:rPr lang="en-US" b="1" dirty="0"/>
              <a:t>Check Out </a:t>
            </a:r>
            <a:r>
              <a:rPr lang="en-US" b="1" dirty="0" err="1"/>
              <a:t>compile.c</a:t>
            </a:r>
            <a:r>
              <a:rPr lang="en-US" dirty="0"/>
              <a:t> and </a:t>
            </a:r>
            <a:r>
              <a:rPr lang="en-US" b="1" dirty="0" err="1"/>
              <a:t>compile.h</a:t>
            </a:r>
            <a:r>
              <a:rPr lang="en-US" b="1" dirty="0"/>
              <a:t> </a:t>
            </a:r>
            <a:r>
              <a:rPr lang="en-US" dirty="0"/>
              <a:t>Select </a:t>
            </a:r>
            <a:r>
              <a:rPr lang="en-US" b="1" dirty="0"/>
              <a:t>Don</a:t>
            </a:r>
            <a:r>
              <a:rPr lang="ja-JP" altLang="en-US" b="1" dirty="0"/>
              <a:t>’</a:t>
            </a:r>
            <a:r>
              <a:rPr lang="en-US" b="1" dirty="0"/>
              <a:t>t get Latest</a:t>
            </a:r>
            <a:r>
              <a:rPr lang="en-US" dirty="0"/>
              <a:t> in the dialog that appears when you open the out of date files for edit</a:t>
            </a:r>
          </a:p>
          <a:p>
            <a:pPr lvl="1">
              <a:buFont typeface="Wingdings" charset="0"/>
              <a:buChar char="q"/>
            </a:pPr>
            <a:r>
              <a:rPr lang="en-US" dirty="0"/>
              <a:t>Edit </a:t>
            </a:r>
            <a:r>
              <a:rPr lang="en-US" b="1" dirty="0" err="1"/>
              <a:t>compile.c</a:t>
            </a:r>
            <a:r>
              <a:rPr lang="en-US" b="1" dirty="0"/>
              <a:t> </a:t>
            </a:r>
            <a:r>
              <a:rPr lang="en-US" dirty="0"/>
              <a:t>and add a </a:t>
            </a:r>
            <a:r>
              <a:rPr lang="ja-JP" altLang="en-US" dirty="0"/>
              <a:t>“</a:t>
            </a:r>
            <a:r>
              <a:rPr lang="en-US" dirty="0"/>
              <a:t>* </a:t>
            </a:r>
            <a:r>
              <a:rPr lang="en-US" dirty="0" err="1"/>
              <a:t>compile_null</a:t>
            </a:r>
            <a:r>
              <a:rPr lang="en-US" dirty="0"/>
              <a:t>() – don</a:t>
            </a:r>
            <a:r>
              <a:rPr lang="ja-JP" altLang="en-US" dirty="0"/>
              <a:t>’</a:t>
            </a:r>
            <a:r>
              <a:rPr lang="en-US" dirty="0"/>
              <a:t>t do anything</a:t>
            </a:r>
            <a:r>
              <a:rPr lang="ja-JP" altLang="en-US" dirty="0"/>
              <a:t>”</a:t>
            </a:r>
            <a:r>
              <a:rPr lang="en-US" dirty="0"/>
              <a:t> statement following the </a:t>
            </a:r>
            <a:r>
              <a:rPr lang="ja-JP" altLang="en-US" dirty="0"/>
              <a:t>“</a:t>
            </a:r>
            <a:r>
              <a:rPr lang="en-US" dirty="0"/>
              <a:t>* </a:t>
            </a:r>
            <a:r>
              <a:rPr lang="en-US" dirty="0" err="1"/>
              <a:t>compile_local</a:t>
            </a:r>
            <a:r>
              <a:rPr lang="en-US" dirty="0"/>
              <a:t>()</a:t>
            </a:r>
            <a:r>
              <a:rPr lang="ja-JP" altLang="en-US" dirty="0"/>
              <a:t>”</a:t>
            </a:r>
            <a:r>
              <a:rPr lang="en-US" dirty="0"/>
              <a:t> line, then save the file</a:t>
            </a:r>
          </a:p>
          <a:p>
            <a:pPr lvl="1">
              <a:buFont typeface="Wingdings" charset="0"/>
              <a:buChar char="q"/>
            </a:pPr>
            <a:r>
              <a:rPr lang="en-US" dirty="0"/>
              <a:t>Right click on the files &gt; </a:t>
            </a:r>
            <a:r>
              <a:rPr lang="en-US" b="1" dirty="0"/>
              <a:t>Get Latest Revision</a:t>
            </a:r>
          </a:p>
          <a:p>
            <a:pPr lvl="1">
              <a:buFont typeface="Wingdings" charset="0"/>
              <a:buChar char="q"/>
            </a:pPr>
            <a:r>
              <a:rPr lang="en-US" dirty="0"/>
              <a:t>Right click on the </a:t>
            </a:r>
            <a:r>
              <a:rPr lang="en-US" b="1" dirty="0"/>
              <a:t>default</a:t>
            </a:r>
            <a:r>
              <a:rPr lang="en-US" dirty="0"/>
              <a:t> </a:t>
            </a:r>
            <a:r>
              <a:rPr lang="en-US" dirty="0" err="1"/>
              <a:t>changelist</a:t>
            </a:r>
            <a:r>
              <a:rPr lang="en-US" dirty="0"/>
              <a:t> &gt; </a:t>
            </a:r>
            <a:r>
              <a:rPr lang="en-US" b="1" dirty="0"/>
              <a:t>Resolve Files...</a:t>
            </a:r>
            <a:r>
              <a:rPr lang="en-US" dirty="0"/>
              <a:t>  </a:t>
            </a:r>
          </a:p>
          <a:p>
            <a:pPr lvl="1">
              <a:buFont typeface="Wingdings" charset="0"/>
              <a:buChar char="q"/>
            </a:pPr>
            <a:r>
              <a:rPr lang="en-US" dirty="0"/>
              <a:t>Click on Auto to show </a:t>
            </a:r>
            <a:r>
              <a:rPr lang="en-US" b="1" dirty="0" err="1"/>
              <a:t>compile.h</a:t>
            </a:r>
            <a:r>
              <a:rPr lang="en-US" b="1" dirty="0"/>
              <a:t> </a:t>
            </a:r>
            <a:r>
              <a:rPr lang="en-US" dirty="0"/>
              <a:t>being resolved, and </a:t>
            </a:r>
            <a:r>
              <a:rPr lang="en-US" b="1" dirty="0" err="1"/>
              <a:t>compile.c</a:t>
            </a:r>
            <a:r>
              <a:rPr lang="en-US" dirty="0"/>
              <a:t> being left unresolved because it has a conflict</a:t>
            </a:r>
          </a:p>
          <a:p>
            <a:pPr lvl="1">
              <a:buFont typeface="Wingdings" charset="0"/>
              <a:buChar char="q"/>
            </a:pPr>
            <a:r>
              <a:rPr lang="en-US" dirty="0"/>
              <a:t>Select </a:t>
            </a:r>
            <a:r>
              <a:rPr lang="en-US" b="1" dirty="0"/>
              <a:t>Interactive &gt;</a:t>
            </a:r>
            <a:r>
              <a:rPr lang="en-US" dirty="0"/>
              <a:t> </a:t>
            </a:r>
            <a:r>
              <a:rPr lang="en-US" b="1" dirty="0"/>
              <a:t>Run Merge Tool</a:t>
            </a:r>
            <a:r>
              <a:rPr lang="en-US" dirty="0"/>
              <a:t> and demonstrate </a:t>
            </a:r>
            <a:r>
              <a:rPr lang="en-US" b="1" dirty="0"/>
              <a:t>P4Merge</a:t>
            </a:r>
            <a:r>
              <a:rPr lang="en-US" dirty="0"/>
              <a:t>  </a:t>
            </a:r>
          </a:p>
          <a:p>
            <a:pPr lvl="1">
              <a:buFont typeface="Wingdings" charset="0"/>
              <a:buChar char="q"/>
            </a:pPr>
            <a:r>
              <a:rPr lang="en-US" dirty="0"/>
              <a:t>After saving the file, </a:t>
            </a:r>
            <a:r>
              <a:rPr lang="en-US" b="1" dirty="0"/>
              <a:t>Submit...</a:t>
            </a:r>
            <a:r>
              <a:rPr lang="en-US" dirty="0"/>
              <a:t> your changes</a:t>
            </a:r>
          </a:p>
        </p:txBody>
      </p:sp>
    </p:spTree>
    <p:extLst>
      <p:ext uri="{BB962C8B-B14F-4D97-AF65-F5344CB8AC3E}">
        <p14:creationId xmlns:p14="http://schemas.microsoft.com/office/powerpoint/2010/main" val="329533226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30617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D9B7EEA2-F122-2848-8698-657E62206F63}" type="slidenum">
              <a:rPr lang="en-US" sz="1100" i="0">
                <a:latin typeface="Calibri"/>
              </a:rPr>
              <a:pPr/>
              <a:t>114</a:t>
            </a:fld>
            <a:endParaRPr lang="en-US" sz="1100" i="0" dirty="0">
              <a:latin typeface="Calibri"/>
            </a:endParaRPr>
          </a:p>
        </p:txBody>
      </p:sp>
      <p:sp>
        <p:nvSpPr>
          <p:cNvPr id="306180" name="Rectangle 2"/>
          <p:cNvSpPr>
            <a:spLocks noGrp="1" noRot="1" noChangeAspect="1" noChangeArrowheads="1" noTextEdit="1"/>
          </p:cNvSpPr>
          <p:nvPr>
            <p:ph type="sldImg"/>
          </p:nvPr>
        </p:nvSpPr>
        <p:spPr>
          <a:xfrm>
            <a:off x="460375" y="720725"/>
            <a:ext cx="6396038" cy="3598863"/>
          </a:xfrm>
          <a:ln/>
        </p:spPr>
      </p:sp>
    </p:spTree>
    <p:extLst>
      <p:ext uri="{BB962C8B-B14F-4D97-AF65-F5344CB8AC3E}">
        <p14:creationId xmlns:p14="http://schemas.microsoft.com/office/powerpoint/2010/main" val="15529278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30720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CFA548D3-E3A2-7D46-A08F-ED9D31640372}" type="slidenum">
              <a:rPr lang="en-US" sz="1100" i="0">
                <a:latin typeface="Calibri"/>
              </a:rPr>
              <a:pPr/>
              <a:t>115</a:t>
            </a:fld>
            <a:endParaRPr lang="en-US" sz="1100" i="0" dirty="0">
              <a:latin typeface="Calibri"/>
            </a:endParaRPr>
          </a:p>
        </p:txBody>
      </p:sp>
      <p:sp>
        <p:nvSpPr>
          <p:cNvPr id="307204" name="Rectangle 2"/>
          <p:cNvSpPr>
            <a:spLocks noGrp="1" noRot="1" noChangeAspect="1" noChangeArrowheads="1" noTextEdit="1"/>
          </p:cNvSpPr>
          <p:nvPr>
            <p:ph type="sldImg"/>
          </p:nvPr>
        </p:nvSpPr>
        <p:spPr>
          <a:xfrm>
            <a:off x="460375" y="720725"/>
            <a:ext cx="6396038" cy="3598863"/>
          </a:xfrm>
          <a:ln/>
        </p:spPr>
      </p:sp>
      <p:sp>
        <p:nvSpPr>
          <p:cNvPr id="30720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We have been doing all our work using a workspace which was configured and a specification which was created prior to our starting work on Perforce files. Your Perforce Administrator may do the initial configuration for individual staff, or may teach everyone to do their own configuration.</a:t>
            </a:r>
          </a:p>
          <a:p>
            <a:r>
              <a:rPr lang="en-US"/>
              <a:t>In this chapter we will make changes to our existing client workspace and create additional ones for organizing work. </a:t>
            </a:r>
          </a:p>
          <a:p>
            <a:r>
              <a:rPr lang="en-US"/>
              <a:t>We will also look at various environment variables you can set to customize your configuration.</a:t>
            </a:r>
          </a:p>
        </p:txBody>
      </p:sp>
    </p:spTree>
    <p:extLst>
      <p:ext uri="{BB962C8B-B14F-4D97-AF65-F5344CB8AC3E}">
        <p14:creationId xmlns:p14="http://schemas.microsoft.com/office/powerpoint/2010/main" val="398917909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xfrm>
            <a:off x="460375" y="720725"/>
            <a:ext cx="6396038" cy="3598863"/>
          </a:xfrm>
          <a:ln/>
        </p:spPr>
      </p:sp>
      <p:sp>
        <p:nvSpPr>
          <p:cNvPr id="2334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63" tIns="46331" rIns="92663" bIns="46331"/>
          <a:lstStyle/>
          <a:p>
            <a:r>
              <a:rPr lang="en-GB" dirty="0"/>
              <a:t>RHGC new</a:t>
            </a:r>
          </a:p>
        </p:txBody>
      </p:sp>
      <p:sp>
        <p:nvSpPr>
          <p:cNvPr id="2" name="Slide Number Placeholder 1"/>
          <p:cNvSpPr>
            <a:spLocks noGrp="1"/>
          </p:cNvSpPr>
          <p:nvPr>
            <p:ph type="sldNum" sz="quarter" idx="10"/>
          </p:nvPr>
        </p:nvSpPr>
        <p:spPr/>
        <p:txBody>
          <a:bodyPr/>
          <a:lstStyle/>
          <a:p>
            <a:fld id="{16DFB4D8-EA58-A547-9483-6AA19E61CECE}" type="slidenum">
              <a:rPr lang="en-US" smtClean="0"/>
              <a:pPr/>
              <a:t>117</a:t>
            </a:fld>
            <a:endParaRPr lang="en-US" dirty="0"/>
          </a:p>
        </p:txBody>
      </p:sp>
      <p:sp>
        <p:nvSpPr>
          <p:cNvPr id="3" name="Header Placeholder 2"/>
          <p:cNvSpPr>
            <a:spLocks noGrp="1"/>
          </p:cNvSpPr>
          <p:nvPr>
            <p:ph type="hdr" sz="quarter" idx="11"/>
          </p:nvPr>
        </p:nvSpPr>
        <p:spPr/>
        <p:txBody>
          <a:bodyPr/>
          <a:lstStyle/>
          <a:p>
            <a:pPr>
              <a:defRPr/>
            </a:pPr>
            <a:r>
              <a:rPr lang="en-US" dirty="0"/>
              <a:t>Perforce Training Course, 2015.1</a:t>
            </a:r>
          </a:p>
        </p:txBody>
      </p:sp>
    </p:spTree>
    <p:extLst>
      <p:ext uri="{BB962C8B-B14F-4D97-AF65-F5344CB8AC3E}">
        <p14:creationId xmlns:p14="http://schemas.microsoft.com/office/powerpoint/2010/main" val="3921403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E203EB3C-B6BE-0249-9207-D6B1C334FDC7}" type="slidenum">
              <a:rPr lang="en-US" sz="1100" i="0">
                <a:latin typeface="Calibri"/>
              </a:rPr>
              <a:pPr/>
              <a:t>12</a:t>
            </a:fld>
            <a:endParaRPr lang="en-US" sz="1100" i="0" dirty="0">
              <a:latin typeface="Calibri"/>
            </a:endParaRPr>
          </a:p>
        </p:txBody>
      </p:sp>
      <p:sp>
        <p:nvSpPr>
          <p:cNvPr id="217092" name="Rectangle 2"/>
          <p:cNvSpPr>
            <a:spLocks noGrp="1" noRot="1" noChangeAspect="1" noChangeArrowheads="1" noTextEdit="1"/>
          </p:cNvSpPr>
          <p:nvPr>
            <p:ph type="sldImg"/>
          </p:nvPr>
        </p:nvSpPr>
        <p:spPr>
          <a:xfrm>
            <a:off x="425450" y="709613"/>
            <a:ext cx="6396038" cy="3598862"/>
          </a:xfrm>
          <a:ln/>
        </p:spPr>
      </p:sp>
      <p:sp>
        <p:nvSpPr>
          <p:cNvPr id="2170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A </a:t>
            </a:r>
            <a:r>
              <a:rPr lang="en-US" dirty="0" err="1"/>
              <a:t>changelist</a:t>
            </a:r>
            <a:r>
              <a:rPr lang="en-US" dirty="0"/>
              <a:t> is a list of files, their revision numbers, and operations to be performed on these files.</a:t>
            </a:r>
          </a:p>
          <a:p>
            <a:r>
              <a:rPr lang="en-US" dirty="0"/>
              <a:t>This is the first time we</a:t>
            </a:r>
            <a:r>
              <a:rPr lang="ja-JP" altLang="en-US" dirty="0"/>
              <a:t>’</a:t>
            </a:r>
            <a:r>
              <a:rPr lang="en-US" dirty="0" err="1"/>
              <a:t>ve</a:t>
            </a:r>
            <a:r>
              <a:rPr lang="en-US" dirty="0"/>
              <a:t> seen depot syntax – explain that the double slash expands to the server root; for example, on class machines, where the root is C:\Perforce, the full path to depot files is C:\Perforce\depot\Jam\MAIN\src\</a:t>
            </a:r>
            <a:r>
              <a:rPr lang="en-US" i="1" dirty="0"/>
              <a:t>&lt;filename&gt;</a:t>
            </a:r>
            <a:r>
              <a:rPr lang="en-US" dirty="0"/>
              <a:t>.</a:t>
            </a:r>
          </a:p>
          <a:p>
            <a:r>
              <a:rPr lang="en-US" dirty="0" err="1"/>
              <a:t>Changelists</a:t>
            </a:r>
            <a:r>
              <a:rPr lang="en-US" dirty="0"/>
              <a:t> in Perforce are submitted serially and are </a:t>
            </a:r>
            <a:r>
              <a:rPr lang="en-US" i="1" dirty="0"/>
              <a:t>atomic</a:t>
            </a:r>
            <a:r>
              <a:rPr lang="en-US" dirty="0"/>
              <a:t>. That is, either all of the files in the </a:t>
            </a:r>
            <a:r>
              <a:rPr lang="en-US" dirty="0" err="1"/>
              <a:t>changelist</a:t>
            </a:r>
            <a:r>
              <a:rPr lang="en-US" dirty="0"/>
              <a:t> are submitted, and updated in the depot, or none of them are.</a:t>
            </a:r>
          </a:p>
          <a:p>
            <a:r>
              <a:rPr lang="en-US" dirty="0"/>
              <a:t>They provide a good method to group together related changes to different files (for example, a new feature or bug fix).  This also enables easy propagation of changes between different branches.</a:t>
            </a:r>
          </a:p>
          <a:p>
            <a:r>
              <a:rPr lang="en-US" dirty="0"/>
              <a:t> </a:t>
            </a:r>
            <a:r>
              <a:rPr lang="en-US" dirty="0" err="1"/>
              <a:t>Changelists</a:t>
            </a:r>
            <a:r>
              <a:rPr lang="en-US" dirty="0"/>
              <a:t> also act as a sync point in the depot.</a:t>
            </a:r>
          </a:p>
        </p:txBody>
      </p:sp>
      <p:sp>
        <p:nvSpPr>
          <p:cNvPr id="2" name="Header Placeholder 1"/>
          <p:cNvSpPr>
            <a:spLocks noGrp="1"/>
          </p:cNvSpPr>
          <p:nvPr>
            <p:ph type="hdr" sz="quarter" idx="10"/>
          </p:nvPr>
        </p:nvSpPr>
        <p:spPr/>
        <p:txBody>
          <a:bodyPr/>
          <a:lstStyle/>
          <a:p>
            <a:pPr>
              <a:defRPr/>
            </a:pPr>
            <a:r>
              <a:rPr lang="en-US"/>
              <a:t>Perforce Training Course, 2014.1</a:t>
            </a:r>
            <a:endParaRPr lang="en-US" dirty="0"/>
          </a:p>
        </p:txBody>
      </p:sp>
    </p:spTree>
    <p:extLst>
      <p:ext uri="{BB962C8B-B14F-4D97-AF65-F5344CB8AC3E}">
        <p14:creationId xmlns:p14="http://schemas.microsoft.com/office/powerpoint/2010/main" val="3984737788"/>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6038" cy="3598863"/>
          </a:xfrm>
        </p:spPr>
      </p:sp>
      <p:sp>
        <p:nvSpPr>
          <p:cNvPr id="3" name="Notes Placeholder 2"/>
          <p:cNvSpPr>
            <a:spLocks noGrp="1"/>
          </p:cNvSpPr>
          <p:nvPr>
            <p:ph type="body" idx="1"/>
          </p:nvPr>
        </p:nvSpPr>
        <p:spPr/>
        <p:txBody>
          <a:bodyPr/>
          <a:lstStyle/>
          <a:p>
            <a:r>
              <a:rPr lang="en-US" dirty="0"/>
              <a:t>A separate workspace for each branch/stream/task</a:t>
            </a:r>
          </a:p>
          <a:p>
            <a:r>
              <a:rPr lang="en-US" dirty="0"/>
              <a:t>Queries against the workspace perform better</a:t>
            </a:r>
          </a:p>
          <a:p>
            <a:r>
              <a:rPr lang="en-US" dirty="0"/>
              <a:t>Less likely to block others when querying workspace</a:t>
            </a:r>
          </a:p>
          <a:p>
            <a:r>
              <a:rPr lang="en-US" dirty="0"/>
              <a:t>Different </a:t>
            </a:r>
            <a:r>
              <a:rPr lang="en-US" dirty="0" err="1"/>
              <a:t>behaviour</a:t>
            </a:r>
            <a:r>
              <a:rPr lang="en-US" dirty="0"/>
              <a:t>,</a:t>
            </a:r>
            <a:r>
              <a:rPr lang="en-US" baseline="0" dirty="0"/>
              <a:t> you may have two workspaces with identical views but they may have different options, such as line ending or sync options.</a:t>
            </a:r>
            <a:endParaRPr lang="en-US" dirty="0"/>
          </a:p>
        </p:txBody>
      </p:sp>
      <p:sp>
        <p:nvSpPr>
          <p:cNvPr id="4" name="Header Placeholder 3"/>
          <p:cNvSpPr>
            <a:spLocks noGrp="1"/>
          </p:cNvSpPr>
          <p:nvPr>
            <p:ph type="hdr" sz="quarter" idx="10"/>
          </p:nvPr>
        </p:nvSpPr>
        <p:spPr/>
        <p:txBody>
          <a:bodyPr/>
          <a:lstStyle/>
          <a:p>
            <a:pPr>
              <a:defRPr/>
            </a:pPr>
            <a:r>
              <a:rPr lang="en-US"/>
              <a:t>Perforce Training Course, 2010.1</a:t>
            </a:r>
            <a:endParaRPr lang="en-US" dirty="0"/>
          </a:p>
        </p:txBody>
      </p:sp>
      <p:sp>
        <p:nvSpPr>
          <p:cNvPr id="5" name="Slide Number Placeholder 4"/>
          <p:cNvSpPr>
            <a:spLocks noGrp="1"/>
          </p:cNvSpPr>
          <p:nvPr>
            <p:ph type="sldNum" sz="quarter" idx="11"/>
          </p:nvPr>
        </p:nvSpPr>
        <p:spPr/>
        <p:txBody>
          <a:bodyPr/>
          <a:lstStyle/>
          <a:p>
            <a:fld id="{16DFB4D8-EA58-A547-9483-6AA19E61CECE}" type="slidenum">
              <a:rPr lang="en-US" smtClean="0"/>
              <a:pPr/>
              <a:t>118</a:t>
            </a:fld>
            <a:endParaRPr lang="en-US" dirty="0"/>
          </a:p>
        </p:txBody>
      </p:sp>
    </p:spTree>
    <p:extLst>
      <p:ext uri="{BB962C8B-B14F-4D97-AF65-F5344CB8AC3E}">
        <p14:creationId xmlns:p14="http://schemas.microsoft.com/office/powerpoint/2010/main" val="269583524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30822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7F1692DA-352D-7A4D-B1C7-63E5D00A665A}" type="slidenum">
              <a:rPr lang="en-US" sz="1100" i="0">
                <a:latin typeface="Calibri"/>
              </a:rPr>
              <a:pPr/>
              <a:t>119</a:t>
            </a:fld>
            <a:endParaRPr lang="en-US" sz="1100" i="0" dirty="0">
              <a:latin typeface="Calibri"/>
            </a:endParaRPr>
          </a:p>
        </p:txBody>
      </p:sp>
      <p:sp>
        <p:nvSpPr>
          <p:cNvPr id="308228" name="Rectangle 2"/>
          <p:cNvSpPr>
            <a:spLocks noGrp="1" noRot="1" noChangeAspect="1" noChangeArrowheads="1" noTextEdit="1"/>
          </p:cNvSpPr>
          <p:nvPr>
            <p:ph type="sldImg"/>
          </p:nvPr>
        </p:nvSpPr>
        <p:spPr>
          <a:xfrm>
            <a:off x="460375" y="720725"/>
            <a:ext cx="6396038" cy="3598863"/>
          </a:xfrm>
          <a:ln/>
        </p:spPr>
      </p:sp>
      <p:sp>
        <p:nvSpPr>
          <p:cNvPr id="308229" name="Rectangle 3"/>
          <p:cNvSpPr>
            <a:spLocks noGrp="1" noChangeArrowheads="1"/>
          </p:cNvSpPr>
          <p:nvPr>
            <p:ph type="body" idx="1"/>
          </p:nvPr>
        </p:nvSpPr>
        <p:spPr>
          <a:xfrm>
            <a:off x="581025" y="4691063"/>
            <a:ext cx="6267450" cy="4468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t>Each client workspace has its own ID. There is no limit to the number of client workspaces.</a:t>
            </a:r>
          </a:p>
          <a:p>
            <a:pPr>
              <a:lnSpc>
                <a:spcPct val="90000"/>
              </a:lnSpc>
            </a:pPr>
            <a:r>
              <a:rPr lang="en-US"/>
              <a:t>The name of the client workspace specification uniquely identifies the workspace.</a:t>
            </a:r>
          </a:p>
          <a:p>
            <a:pPr>
              <a:lnSpc>
                <a:spcPct val="90000"/>
              </a:lnSpc>
            </a:pPr>
            <a:r>
              <a:rPr lang="en-US"/>
              <a:t>The client workspace root identifies the top subdirectory of the workspace.  This should be the lowest level directory that includes all the files and directories that you</a:t>
            </a:r>
            <a:r>
              <a:rPr lang="ja-JP" altLang="en-US"/>
              <a:t>’</a:t>
            </a:r>
            <a:r>
              <a:rPr lang="en-US"/>
              <a:t>ll be working with in this client workspace.</a:t>
            </a:r>
          </a:p>
          <a:p>
            <a:pPr>
              <a:lnSpc>
                <a:spcPct val="90000"/>
              </a:lnSpc>
            </a:pPr>
            <a:r>
              <a:rPr lang="en-US"/>
              <a:t>The view describes which files and directories in the depot are available to the workspace and where the files in the depot will be located within the client workspace</a:t>
            </a:r>
          </a:p>
          <a:p>
            <a:pPr lvl="1">
              <a:lnSpc>
                <a:spcPct val="90000"/>
              </a:lnSpc>
            </a:pPr>
            <a:r>
              <a:rPr lang="en-US"/>
              <a:t>where to get files from</a:t>
            </a:r>
          </a:p>
          <a:p>
            <a:pPr lvl="1">
              <a:lnSpc>
                <a:spcPct val="90000"/>
              </a:lnSpc>
            </a:pPr>
            <a:r>
              <a:rPr lang="en-US"/>
              <a:t>where to store them locally</a:t>
            </a:r>
          </a:p>
          <a:p>
            <a:pPr lvl="1">
              <a:lnSpc>
                <a:spcPct val="90000"/>
              </a:lnSpc>
            </a:pPr>
            <a:r>
              <a:rPr lang="en-US"/>
              <a:t>which depot files client workspace wants to see</a:t>
            </a:r>
          </a:p>
          <a:p>
            <a:pPr lvl="1">
              <a:lnSpc>
                <a:spcPct val="90000"/>
              </a:lnSpc>
            </a:pPr>
            <a:r>
              <a:rPr lang="en-US"/>
              <a:t>the view can have many lines</a:t>
            </a:r>
          </a:p>
          <a:p>
            <a:pPr lvl="1">
              <a:lnSpc>
                <a:spcPct val="90000"/>
              </a:lnSpc>
            </a:pPr>
            <a:r>
              <a:rPr lang="en-US"/>
              <a:t>should be narrow enough to avoid having large requests tie up the server CPU and memory</a:t>
            </a:r>
          </a:p>
          <a:p>
            <a:pPr>
              <a:lnSpc>
                <a:spcPct val="90000"/>
              </a:lnSpc>
            </a:pPr>
            <a:r>
              <a:rPr lang="en-US"/>
              <a:t>The </a:t>
            </a:r>
            <a:r>
              <a:rPr lang="en-US" i="1"/>
              <a:t>p4 workspace</a:t>
            </a:r>
            <a:r>
              <a:rPr lang="en-US"/>
              <a:t> command is a synonym for </a:t>
            </a:r>
            <a:r>
              <a:rPr lang="en-US" i="1"/>
              <a:t>p4 client</a:t>
            </a:r>
            <a:r>
              <a:rPr lang="en-US"/>
              <a:t> and the </a:t>
            </a:r>
            <a:r>
              <a:rPr lang="en-US" i="1"/>
              <a:t>p4 workspaces</a:t>
            </a:r>
            <a:r>
              <a:rPr lang="en-US"/>
              <a:t> command is a synonym for </a:t>
            </a:r>
            <a:r>
              <a:rPr lang="en-US" i="1"/>
              <a:t>p4 clients</a:t>
            </a:r>
            <a:r>
              <a:rPr lang="en-US"/>
              <a:t>.</a:t>
            </a:r>
          </a:p>
        </p:txBody>
      </p:sp>
    </p:spTree>
    <p:extLst>
      <p:ext uri="{BB962C8B-B14F-4D97-AF65-F5344CB8AC3E}">
        <p14:creationId xmlns:p14="http://schemas.microsoft.com/office/powerpoint/2010/main" val="254844945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30925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1F8418B1-09A0-8A46-9A91-2D69C0AB8BD3}" type="slidenum">
              <a:rPr lang="en-US" sz="1100" i="0">
                <a:latin typeface="Calibri"/>
              </a:rPr>
              <a:pPr/>
              <a:t>120</a:t>
            </a:fld>
            <a:endParaRPr lang="en-US" sz="1100" i="0" dirty="0">
              <a:latin typeface="Calibri"/>
            </a:endParaRPr>
          </a:p>
        </p:txBody>
      </p:sp>
      <p:sp>
        <p:nvSpPr>
          <p:cNvPr id="309252" name="Rectangle 2"/>
          <p:cNvSpPr>
            <a:spLocks noGrp="1" noRot="1" noChangeAspect="1" noChangeArrowheads="1" noTextEdit="1"/>
          </p:cNvSpPr>
          <p:nvPr>
            <p:ph type="sldImg"/>
          </p:nvPr>
        </p:nvSpPr>
        <p:spPr>
          <a:xfrm>
            <a:off x="460375" y="720725"/>
            <a:ext cx="6396038" cy="3598863"/>
          </a:xfrm>
          <a:ln/>
        </p:spPr>
      </p:sp>
      <p:sp>
        <p:nvSpPr>
          <p:cNvPr id="309253" name="Rectangle 3"/>
          <p:cNvSpPr>
            <a:spLocks noGrp="1" noChangeArrowheads="1"/>
          </p:cNvSpPr>
          <p:nvPr>
            <p:ph type="body" idx="1"/>
          </p:nvPr>
        </p:nvSpPr>
        <p:spPr>
          <a:xfrm>
            <a:off x="714375" y="4864100"/>
            <a:ext cx="5811838" cy="4281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dirty="0"/>
              <a:t>Use </a:t>
            </a:r>
            <a:r>
              <a:rPr lang="en-US" i="1" dirty="0"/>
              <a:t>p4 client</a:t>
            </a:r>
            <a:r>
              <a:rPr lang="en-US" dirty="0"/>
              <a:t> to create or edit a client workspace specification.</a:t>
            </a:r>
          </a:p>
          <a:p>
            <a:pPr>
              <a:lnSpc>
                <a:spcPct val="90000"/>
              </a:lnSpc>
            </a:pPr>
            <a:r>
              <a:rPr lang="en-US" dirty="0"/>
              <a:t>The client workspace name defaults to the name of the Host machine. Setting the P4CLIENT variable (to be covered later in this chapter) first causes the simple </a:t>
            </a:r>
            <a:r>
              <a:rPr lang="en-US" i="1" dirty="0"/>
              <a:t>p4 client</a:t>
            </a:r>
            <a:r>
              <a:rPr lang="en-US" dirty="0"/>
              <a:t> command, as above, to create a specification for that client workspace name, instead of the Host name. </a:t>
            </a:r>
          </a:p>
          <a:p>
            <a:pPr>
              <a:lnSpc>
                <a:spcPct val="90000"/>
              </a:lnSpc>
            </a:pPr>
            <a:r>
              <a:rPr lang="en-US" dirty="0">
                <a:latin typeface="Courier New" charset="0"/>
              </a:rPr>
              <a:t>Options:</a:t>
            </a:r>
            <a:r>
              <a:rPr lang="en-US" dirty="0"/>
              <a:t>,</a:t>
            </a:r>
            <a:r>
              <a:rPr lang="en-US" dirty="0">
                <a:latin typeface="Courier New" charset="0"/>
              </a:rPr>
              <a:t> </a:t>
            </a:r>
            <a:r>
              <a:rPr lang="en-US" dirty="0" err="1">
                <a:latin typeface="Courier New" charset="0"/>
              </a:rPr>
              <a:t>SubmitOptions</a:t>
            </a:r>
            <a:r>
              <a:rPr lang="en-US" dirty="0">
                <a:latin typeface="Courier New" charset="0"/>
              </a:rPr>
              <a:t>: </a:t>
            </a:r>
            <a:r>
              <a:rPr lang="en-US" dirty="0"/>
              <a:t>and</a:t>
            </a:r>
            <a:r>
              <a:rPr lang="en-US" dirty="0">
                <a:latin typeface="Courier New" charset="0"/>
              </a:rPr>
              <a:t> </a:t>
            </a:r>
            <a:r>
              <a:rPr lang="en-US" dirty="0" err="1">
                <a:latin typeface="Courier New" charset="0"/>
              </a:rPr>
              <a:t>LineEnd</a:t>
            </a:r>
            <a:r>
              <a:rPr lang="en-US" dirty="0">
                <a:latin typeface="Courier New" charset="0"/>
              </a:rPr>
              <a:t>: </a:t>
            </a:r>
            <a:r>
              <a:rPr lang="en-US" dirty="0"/>
              <a:t>will be discussed a few slides from now.</a:t>
            </a:r>
          </a:p>
          <a:p>
            <a:pPr>
              <a:lnSpc>
                <a:spcPct val="90000"/>
              </a:lnSpc>
            </a:pPr>
            <a:r>
              <a:rPr lang="en-US" dirty="0"/>
              <a:t>The</a:t>
            </a:r>
            <a:r>
              <a:rPr lang="en-US" dirty="0">
                <a:latin typeface="Courier New" charset="0"/>
              </a:rPr>
              <a:t> Host: </a:t>
            </a:r>
            <a:r>
              <a:rPr lang="en-US" dirty="0"/>
              <a:t>field restricts access to the named host. If unset, access by this client workspace name is allowed from any machine.</a:t>
            </a:r>
          </a:p>
          <a:p>
            <a:pPr>
              <a:lnSpc>
                <a:spcPct val="90000"/>
              </a:lnSpc>
            </a:pPr>
            <a:r>
              <a:rPr lang="en-US" dirty="0"/>
              <a:t>Client workspace roots should not overlap each other.</a:t>
            </a:r>
          </a:p>
          <a:p>
            <a:pPr>
              <a:lnSpc>
                <a:spcPct val="90000"/>
              </a:lnSpc>
            </a:pPr>
            <a:r>
              <a:rPr lang="en-US" dirty="0"/>
              <a:t>The optional</a:t>
            </a:r>
            <a:r>
              <a:rPr lang="en-US" dirty="0">
                <a:latin typeface="Courier New" charset="0"/>
              </a:rPr>
              <a:t> </a:t>
            </a:r>
            <a:r>
              <a:rPr lang="en-US" dirty="0" err="1">
                <a:latin typeface="Courier New" charset="0"/>
              </a:rPr>
              <a:t>AltRoots</a:t>
            </a:r>
            <a:r>
              <a:rPr lang="en-US" dirty="0">
                <a:latin typeface="Courier New" charset="0"/>
              </a:rPr>
              <a:t>: </a:t>
            </a:r>
            <a:r>
              <a:rPr lang="en-US" dirty="0"/>
              <a:t>field allows specifying two additional client workspace roots.  The client program's CWD is tried against all three roots, and the first match is used.  </a:t>
            </a:r>
            <a:r>
              <a:rPr lang="en-US" i="1" dirty="0"/>
              <a:t>p4 info </a:t>
            </a:r>
            <a:r>
              <a:rPr lang="en-US" dirty="0"/>
              <a:t>reports the applicable root. This allows for client roots shared via multiple UNIX paths with </a:t>
            </a:r>
            <a:r>
              <a:rPr lang="en-US" dirty="0" err="1"/>
              <a:t>symlinks</a:t>
            </a:r>
            <a:r>
              <a:rPr lang="en-US" dirty="0"/>
              <a:t>, shared via NFS or Windows shares, or between </a:t>
            </a:r>
            <a:r>
              <a:rPr lang="en-US" dirty="0" err="1"/>
              <a:t>MacOS</a:t>
            </a:r>
            <a:r>
              <a:rPr lang="en-US" dirty="0"/>
              <a:t> Classic and </a:t>
            </a:r>
            <a:r>
              <a:rPr lang="en-US" dirty="0" err="1"/>
              <a:t>MacOS</a:t>
            </a:r>
            <a:r>
              <a:rPr lang="en-US" dirty="0"/>
              <a:t> X. Use the</a:t>
            </a:r>
            <a:r>
              <a:rPr lang="en-US" dirty="0">
                <a:latin typeface="Courier New" charset="0"/>
              </a:rPr>
              <a:t> </a:t>
            </a:r>
            <a:r>
              <a:rPr lang="en-US" dirty="0" err="1">
                <a:latin typeface="Courier New" charset="0"/>
              </a:rPr>
              <a:t>LineEnd</a:t>
            </a:r>
            <a:r>
              <a:rPr lang="en-US" dirty="0">
                <a:latin typeface="Courier New" charset="0"/>
              </a:rPr>
              <a:t>: </a:t>
            </a:r>
            <a:r>
              <a:rPr lang="en-US" dirty="0"/>
              <a:t>'share' option (covered a few slides from now).</a:t>
            </a:r>
          </a:p>
        </p:txBody>
      </p:sp>
    </p:spTree>
    <p:extLst>
      <p:ext uri="{BB962C8B-B14F-4D97-AF65-F5344CB8AC3E}">
        <p14:creationId xmlns:p14="http://schemas.microsoft.com/office/powerpoint/2010/main" val="3470687496"/>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7331">
              <a:defRPr sz="1800" i="1">
                <a:solidFill>
                  <a:schemeClr val="tx1"/>
                </a:solidFill>
                <a:latin typeface="Arial" charset="0"/>
                <a:ea typeface="ＭＳ Ｐゴシック" charset="0"/>
              </a:defRPr>
            </a:lvl1pPr>
            <a:lvl2pPr marL="697259" indent="-268176" defTabSz="907331">
              <a:defRPr sz="1800" i="1">
                <a:solidFill>
                  <a:schemeClr val="tx1"/>
                </a:solidFill>
                <a:latin typeface="Arial" charset="0"/>
                <a:ea typeface="ＭＳ Ｐゴシック" charset="0"/>
              </a:defRPr>
            </a:lvl2pPr>
            <a:lvl3pPr marL="1072706" indent="-214541" defTabSz="907331">
              <a:defRPr sz="1800" i="1">
                <a:solidFill>
                  <a:schemeClr val="tx1"/>
                </a:solidFill>
                <a:latin typeface="Arial" charset="0"/>
                <a:ea typeface="ＭＳ Ｐゴシック" charset="0"/>
              </a:defRPr>
            </a:lvl3pPr>
            <a:lvl4pPr marL="1501788" indent="-214541" defTabSz="907331">
              <a:defRPr sz="1800" i="1">
                <a:solidFill>
                  <a:schemeClr val="tx1"/>
                </a:solidFill>
                <a:latin typeface="Arial" charset="0"/>
                <a:ea typeface="ＭＳ Ｐゴシック" charset="0"/>
              </a:defRPr>
            </a:lvl4pPr>
            <a:lvl5pPr marL="1930870" indent="-214541" defTabSz="907331">
              <a:defRPr sz="1800" i="1">
                <a:solidFill>
                  <a:schemeClr val="tx1"/>
                </a:solidFill>
                <a:latin typeface="Arial" charset="0"/>
                <a:ea typeface="ＭＳ Ｐゴシック" charset="0"/>
              </a:defRPr>
            </a:lvl5pPr>
            <a:lvl6pPr marL="2359952" indent="-214541" defTabSz="907331" eaLnBrk="0" fontAlgn="base" hangingPunct="0">
              <a:spcBef>
                <a:spcPct val="50000"/>
              </a:spcBef>
              <a:spcAft>
                <a:spcPct val="0"/>
              </a:spcAft>
              <a:buClr>
                <a:schemeClr val="tx1"/>
              </a:buClr>
              <a:buChar char="•"/>
              <a:defRPr sz="1800" i="1">
                <a:solidFill>
                  <a:schemeClr val="tx1"/>
                </a:solidFill>
                <a:latin typeface="Arial" charset="0"/>
                <a:ea typeface="ＭＳ Ｐゴシック" charset="0"/>
              </a:defRPr>
            </a:lvl6pPr>
            <a:lvl7pPr marL="2789034" indent="-214541" defTabSz="907331" eaLnBrk="0" fontAlgn="base" hangingPunct="0">
              <a:spcBef>
                <a:spcPct val="50000"/>
              </a:spcBef>
              <a:spcAft>
                <a:spcPct val="0"/>
              </a:spcAft>
              <a:buClr>
                <a:schemeClr val="tx1"/>
              </a:buClr>
              <a:buChar char="•"/>
              <a:defRPr sz="1800" i="1">
                <a:solidFill>
                  <a:schemeClr val="tx1"/>
                </a:solidFill>
                <a:latin typeface="Arial" charset="0"/>
                <a:ea typeface="ＭＳ Ｐゴシック" charset="0"/>
              </a:defRPr>
            </a:lvl7pPr>
            <a:lvl8pPr marL="3218117" indent="-214541" defTabSz="907331" eaLnBrk="0" fontAlgn="base" hangingPunct="0">
              <a:spcBef>
                <a:spcPct val="50000"/>
              </a:spcBef>
              <a:spcAft>
                <a:spcPct val="0"/>
              </a:spcAft>
              <a:buClr>
                <a:schemeClr val="tx1"/>
              </a:buClr>
              <a:buChar char="•"/>
              <a:defRPr sz="1800" i="1">
                <a:solidFill>
                  <a:schemeClr val="tx1"/>
                </a:solidFill>
                <a:latin typeface="Arial" charset="0"/>
                <a:ea typeface="ＭＳ Ｐゴシック" charset="0"/>
              </a:defRPr>
            </a:lvl8pPr>
            <a:lvl9pPr marL="3647199" indent="-214541" defTabSz="907331" eaLnBrk="0" fontAlgn="base" hangingPunct="0">
              <a:spcBef>
                <a:spcPct val="50000"/>
              </a:spcBef>
              <a:spcAft>
                <a:spcPct val="0"/>
              </a:spcAft>
              <a:buClr>
                <a:schemeClr val="tx1"/>
              </a:buClr>
              <a:buChar char="•"/>
              <a:defRPr sz="1800" i="1">
                <a:solidFill>
                  <a:schemeClr val="tx1"/>
                </a:solidFill>
                <a:latin typeface="Arial" charset="0"/>
                <a:ea typeface="ＭＳ Ｐゴシック" charset="0"/>
              </a:defRPr>
            </a:lvl9pPr>
          </a:lstStyle>
          <a:p>
            <a:fld id="{C9691D0D-4731-6346-B8F4-0B17C745D56C}" type="slidenum">
              <a:rPr lang="en-US" sz="1000" i="0">
                <a:latin typeface="Calibri"/>
              </a:rPr>
              <a:pPr/>
              <a:t>121</a:t>
            </a:fld>
            <a:endParaRPr lang="en-US" sz="1000" i="0" dirty="0">
              <a:latin typeface="Calibri"/>
            </a:endParaRPr>
          </a:p>
        </p:txBody>
      </p:sp>
      <p:sp>
        <p:nvSpPr>
          <p:cNvPr id="310276" name="Rectangle 2"/>
          <p:cNvSpPr>
            <a:spLocks noGrp="1" noRot="1" noChangeAspect="1" noChangeArrowheads="1" noTextEdit="1"/>
          </p:cNvSpPr>
          <p:nvPr>
            <p:ph type="sldImg"/>
          </p:nvPr>
        </p:nvSpPr>
        <p:spPr>
          <a:xfrm>
            <a:off x="400050" y="327025"/>
            <a:ext cx="6186488" cy="3481388"/>
          </a:xfrm>
          <a:ln/>
        </p:spPr>
      </p:sp>
      <p:sp>
        <p:nvSpPr>
          <p:cNvPr id="310277" name="Rectangle 3"/>
          <p:cNvSpPr>
            <a:spLocks noGrp="1" noChangeArrowheads="1"/>
          </p:cNvSpPr>
          <p:nvPr>
            <p:ph type="body" idx="1"/>
          </p:nvPr>
        </p:nvSpPr>
        <p:spPr>
          <a:xfrm>
            <a:off x="154616" y="3949564"/>
            <a:ext cx="6737918" cy="516221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View syntax:</a:t>
            </a:r>
          </a:p>
          <a:p>
            <a:pPr lvl="1"/>
            <a:r>
              <a:rPr lang="ja-JP" altLang="en-US" dirty="0"/>
              <a:t>“</a:t>
            </a:r>
            <a:r>
              <a:rPr lang="en-US" dirty="0"/>
              <a:t>//" denotes relative, or Universal Naming Convention, path.</a:t>
            </a:r>
          </a:p>
          <a:p>
            <a:pPr lvl="1"/>
            <a:r>
              <a:rPr lang="en-US" dirty="0"/>
              <a:t> //depot/... – path to depot folder accessed by the server.</a:t>
            </a:r>
          </a:p>
          <a:p>
            <a:pPr lvl="1"/>
            <a:r>
              <a:rPr lang="en-US" dirty="0"/>
              <a:t> //bob-jam/... – path to files in local client workspace, relative to client workspace root</a:t>
            </a:r>
          </a:p>
          <a:p>
            <a:r>
              <a:rPr lang="en-US" dirty="0"/>
              <a:t>The View is read from the top down and later lines override earlier ones. Put the most general lines first.</a:t>
            </a:r>
          </a:p>
          <a:p>
            <a:r>
              <a:rPr lang="en-US" dirty="0"/>
              <a:t>Wildcards must match on both sides.</a:t>
            </a:r>
          </a:p>
          <a:p>
            <a:r>
              <a:rPr lang="en-US" dirty="0"/>
              <a:t>Avoid ambiguous mappings.  There should be a one-to-one mapping from depot to client workspace, and vice versa.</a:t>
            </a:r>
          </a:p>
          <a:p>
            <a:r>
              <a:rPr lang="en-US" dirty="0"/>
              <a:t>Overlay (+) mappings are supported in client workspace views. This allows overlaying a sparse tree on top of a denser tree already mapped in the client workspace view.  The last mapping in the view takes precedence for files with the same name. In our example above we overlay a patch onto another branch.</a:t>
            </a:r>
          </a:p>
          <a:p>
            <a:r>
              <a:rPr lang="en-US" dirty="0"/>
              <a:t>Exclusionary (-) mapping requires Perforce syntax - both sides – the mapping is read from left to right or vice versa depending upon the operation.</a:t>
            </a:r>
          </a:p>
          <a:p>
            <a:r>
              <a:rPr lang="en-US" dirty="0"/>
              <a:t>If string substitution wildcards are used, two </a:t>
            </a:r>
            <a:r>
              <a:rPr lang="ja-JP" altLang="en-US" dirty="0"/>
              <a:t>‘</a:t>
            </a:r>
            <a:r>
              <a:rPr lang="en-US" dirty="0"/>
              <a:t>%</a:t>
            </a:r>
            <a:r>
              <a:rPr lang="ja-JP" altLang="en-US" dirty="0"/>
              <a:t>’</a:t>
            </a:r>
            <a:r>
              <a:rPr lang="en-US" dirty="0"/>
              <a:t> symbols are required. </a:t>
            </a:r>
          </a:p>
          <a:p>
            <a:r>
              <a:rPr lang="en-US" dirty="0"/>
              <a:t>Though the above examples are possible, keeping narrow and uncomplicated client workspace views will help maintain </a:t>
            </a:r>
            <a:r>
              <a:rPr lang="en-US" dirty="0" err="1"/>
              <a:t>Perforce's</a:t>
            </a:r>
            <a:r>
              <a:rPr lang="en-US" dirty="0"/>
              <a:t> fast performance.</a:t>
            </a:r>
          </a:p>
        </p:txBody>
      </p:sp>
      <p:sp>
        <p:nvSpPr>
          <p:cNvPr id="2" name="Header Placeholder 1"/>
          <p:cNvSpPr>
            <a:spLocks noGrp="1"/>
          </p:cNvSpPr>
          <p:nvPr>
            <p:ph type="hdr" sz="quarter" idx="10"/>
          </p:nvPr>
        </p:nvSpPr>
        <p:spPr/>
        <p:txBody>
          <a:bodyPr/>
          <a:lstStyle/>
          <a:p>
            <a:pPr>
              <a:defRPr/>
            </a:pPr>
            <a:r>
              <a:rPr lang="en-US" dirty="0"/>
              <a:t>Perforce Training Course, 2015.1</a:t>
            </a:r>
          </a:p>
        </p:txBody>
      </p:sp>
    </p:spTree>
    <p:extLst>
      <p:ext uri="{BB962C8B-B14F-4D97-AF65-F5344CB8AC3E}">
        <p14:creationId xmlns:p14="http://schemas.microsoft.com/office/powerpoint/2010/main" val="3268997853"/>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31129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3AF1154A-A3F9-5F44-9212-011EA4A69057}" type="slidenum">
              <a:rPr lang="en-US" sz="1100" i="0">
                <a:latin typeface="Calibri"/>
              </a:rPr>
              <a:pPr/>
              <a:t>122</a:t>
            </a:fld>
            <a:endParaRPr lang="en-US" sz="1100" i="0" dirty="0">
              <a:latin typeface="Calibri"/>
            </a:endParaRPr>
          </a:p>
        </p:txBody>
      </p:sp>
      <p:sp>
        <p:nvSpPr>
          <p:cNvPr id="311300" name="Rectangle 2"/>
          <p:cNvSpPr>
            <a:spLocks noGrp="1" noRot="1" noChangeAspect="1" noChangeArrowheads="1" noTextEdit="1"/>
          </p:cNvSpPr>
          <p:nvPr>
            <p:ph type="sldImg"/>
          </p:nvPr>
        </p:nvSpPr>
        <p:spPr>
          <a:xfrm>
            <a:off x="460375" y="228600"/>
            <a:ext cx="6396038" cy="3598863"/>
          </a:xfrm>
          <a:ln/>
        </p:spPr>
      </p:sp>
      <p:sp>
        <p:nvSpPr>
          <p:cNvPr id="311301" name="Rectangle 3"/>
          <p:cNvSpPr>
            <a:spLocks noGrp="1" noChangeArrowheads="1"/>
          </p:cNvSpPr>
          <p:nvPr>
            <p:ph type="body" idx="1"/>
          </p:nvPr>
        </p:nvSpPr>
        <p:spPr>
          <a:xfrm>
            <a:off x="80963" y="3810000"/>
            <a:ext cx="7153275" cy="5638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SzPct val="50000"/>
              <a:buFont typeface="Wingdings" charset="0"/>
              <a:buNone/>
            </a:pPr>
            <a:r>
              <a:rPr lang="en-US" dirty="0">
                <a:latin typeface="Courier New" charset="0"/>
              </a:rPr>
              <a:t>Options:</a:t>
            </a:r>
            <a:endParaRPr lang="en-US" dirty="0"/>
          </a:p>
          <a:p>
            <a:pPr lvl="1">
              <a:spcBef>
                <a:spcPct val="20000"/>
              </a:spcBef>
              <a:buSzPct val="50000"/>
              <a:buFont typeface="Wingdings" charset="0"/>
              <a:buChar char="l"/>
            </a:pPr>
            <a:r>
              <a:rPr lang="en-US" sz="1300" dirty="0"/>
              <a:t>Sync options all default to </a:t>
            </a:r>
            <a:r>
              <a:rPr lang="ja-JP" altLang="en-US" sz="1300" dirty="0"/>
              <a:t>“</a:t>
            </a:r>
            <a:r>
              <a:rPr lang="en-US" sz="1300" dirty="0"/>
              <a:t>no...</a:t>
            </a:r>
            <a:r>
              <a:rPr lang="ja-JP" altLang="en-US" sz="1300" dirty="0"/>
              <a:t>”</a:t>
            </a:r>
            <a:r>
              <a:rPr lang="en-US" sz="1300" dirty="0"/>
              <a:t> Remove the prefix to toggle the settings.</a:t>
            </a:r>
          </a:p>
          <a:p>
            <a:pPr lvl="1">
              <a:spcBef>
                <a:spcPct val="20000"/>
              </a:spcBef>
              <a:buSzPct val="50000"/>
              <a:buFont typeface="Wingdings" charset="0"/>
              <a:buChar char="l"/>
            </a:pPr>
            <a:r>
              <a:rPr lang="en-US" sz="1300" dirty="0" err="1"/>
              <a:t>noallwrite</a:t>
            </a:r>
            <a:r>
              <a:rPr lang="en-US" sz="1300" dirty="0"/>
              <a:t>: Files will be read-only when they are synced. Reminds users to check out files. A build client workspace might use </a:t>
            </a:r>
            <a:r>
              <a:rPr lang="en-US" sz="1300" dirty="0" err="1"/>
              <a:t>allwrite</a:t>
            </a:r>
            <a:r>
              <a:rPr lang="en-US" sz="1300" dirty="0"/>
              <a:t>. </a:t>
            </a:r>
          </a:p>
          <a:p>
            <a:pPr lvl="1">
              <a:spcBef>
                <a:spcPct val="20000"/>
              </a:spcBef>
            </a:pPr>
            <a:r>
              <a:rPr lang="en-US" sz="1300" dirty="0" err="1"/>
              <a:t>noclobber</a:t>
            </a:r>
            <a:r>
              <a:rPr lang="en-US" sz="1300" dirty="0"/>
              <a:t>:  </a:t>
            </a:r>
            <a:r>
              <a:rPr lang="en-US" sz="1300" i="1" dirty="0"/>
              <a:t>p4 sync</a:t>
            </a:r>
            <a:r>
              <a:rPr lang="en-US" sz="1300" dirty="0"/>
              <a:t> will not overwrite writable files, not controlled by Perforce.</a:t>
            </a:r>
          </a:p>
          <a:p>
            <a:pPr lvl="1">
              <a:spcBef>
                <a:spcPct val="20000"/>
              </a:spcBef>
            </a:pPr>
            <a:r>
              <a:rPr lang="en-US" sz="1300" dirty="0" err="1"/>
              <a:t>nomodtime</a:t>
            </a:r>
            <a:r>
              <a:rPr lang="en-US" sz="1300" dirty="0"/>
              <a:t>: Local timestamp is the time of the sync. Change to </a:t>
            </a:r>
            <a:r>
              <a:rPr lang="ja-JP" altLang="en-US" sz="1300" dirty="0"/>
              <a:t>“</a:t>
            </a:r>
            <a:r>
              <a:rPr lang="en-US" sz="1300" dirty="0" err="1"/>
              <a:t>modtime</a:t>
            </a:r>
            <a:r>
              <a:rPr lang="ja-JP" altLang="en-US" sz="1300" dirty="0"/>
              <a:t>”</a:t>
            </a:r>
            <a:r>
              <a:rPr lang="en-US" sz="1300" dirty="0"/>
              <a:t> to preserve the timestamp on the file when it was last submitted to the depot. File type modifier +m overrides the </a:t>
            </a:r>
            <a:r>
              <a:rPr lang="en-US" sz="1300" dirty="0" err="1"/>
              <a:t>nomodtime</a:t>
            </a:r>
            <a:r>
              <a:rPr lang="en-US" sz="1300" dirty="0"/>
              <a:t> setting.</a:t>
            </a:r>
          </a:p>
          <a:p>
            <a:pPr lvl="1">
              <a:spcBef>
                <a:spcPct val="20000"/>
              </a:spcBef>
            </a:pPr>
            <a:r>
              <a:rPr lang="en-US" sz="1300" dirty="0" err="1"/>
              <a:t>nocompress</a:t>
            </a:r>
            <a:r>
              <a:rPr lang="en-US" sz="1300" dirty="0"/>
              <a:t>: Data transferred between the client machine and server is uncompressed. Change to </a:t>
            </a:r>
            <a:r>
              <a:rPr lang="ja-JP" altLang="en-US" sz="1300" dirty="0"/>
              <a:t>“</a:t>
            </a:r>
            <a:r>
              <a:rPr lang="en-US" sz="1300" dirty="0"/>
              <a:t>compress</a:t>
            </a:r>
            <a:r>
              <a:rPr lang="ja-JP" altLang="en-US" sz="1300" dirty="0"/>
              <a:t>”</a:t>
            </a:r>
            <a:r>
              <a:rPr lang="en-US" sz="1300" dirty="0"/>
              <a:t> when operating over slow network links. The server does the work here, therefore actions should be kept specific to avoid excessive CPU &amp; memory usage. Binary files are uncompressed only in the client workspace.</a:t>
            </a:r>
          </a:p>
          <a:p>
            <a:pPr lvl="1">
              <a:spcBef>
                <a:spcPct val="20000"/>
              </a:spcBef>
            </a:pPr>
            <a:r>
              <a:rPr lang="en-US" sz="1300" dirty="0"/>
              <a:t>unlocked: Allows non-owners to edit or delete a client workspace spec.</a:t>
            </a:r>
          </a:p>
          <a:p>
            <a:pPr lvl="1">
              <a:spcBef>
                <a:spcPct val="20000"/>
              </a:spcBef>
            </a:pPr>
            <a:r>
              <a:rPr lang="en-US" sz="1300" dirty="0" err="1"/>
              <a:t>normdir</a:t>
            </a:r>
            <a:r>
              <a:rPr lang="en-US" sz="1300" dirty="0"/>
              <a:t>: Leaves empty directories in the client workspace after removing files.</a:t>
            </a:r>
          </a:p>
          <a:p>
            <a:pPr>
              <a:spcBef>
                <a:spcPct val="20000"/>
              </a:spcBef>
              <a:buFontTx/>
              <a:buNone/>
            </a:pPr>
            <a:r>
              <a:rPr lang="en-US" dirty="0">
                <a:latin typeface="Courier New" charset="0"/>
              </a:rPr>
              <a:t>Submit Options:</a:t>
            </a:r>
          </a:p>
          <a:p>
            <a:pPr lvl="1">
              <a:spcBef>
                <a:spcPct val="20000"/>
              </a:spcBef>
            </a:pPr>
            <a:r>
              <a:rPr lang="en-US" sz="1300" dirty="0"/>
              <a:t>determine how unchanged files will be treated upon submit.  Each option can have </a:t>
            </a:r>
            <a:r>
              <a:rPr lang="ja-JP" altLang="en-US" sz="1300" dirty="0"/>
              <a:t>“</a:t>
            </a:r>
            <a:r>
              <a:rPr lang="en-US" sz="1300" dirty="0"/>
              <a:t>+reopen</a:t>
            </a:r>
            <a:r>
              <a:rPr lang="ja-JP" altLang="en-US" sz="1300" dirty="0"/>
              <a:t>”</a:t>
            </a:r>
            <a:r>
              <a:rPr lang="en-US" sz="1300" dirty="0"/>
              <a:t> added, to reopen any submitted files into the default </a:t>
            </a:r>
            <a:r>
              <a:rPr lang="en-US" sz="1300" dirty="0" err="1"/>
              <a:t>changelist</a:t>
            </a:r>
            <a:r>
              <a:rPr lang="en-US" sz="1300" dirty="0"/>
              <a:t>.</a:t>
            </a:r>
          </a:p>
          <a:p>
            <a:pPr>
              <a:spcBef>
                <a:spcPct val="20000"/>
              </a:spcBef>
              <a:buFontTx/>
              <a:buNone/>
            </a:pPr>
            <a:r>
              <a:rPr lang="en-US" dirty="0" err="1">
                <a:latin typeface="Courier New" charset="0"/>
              </a:rPr>
              <a:t>LineEnd</a:t>
            </a:r>
            <a:r>
              <a:rPr lang="en-US" dirty="0">
                <a:latin typeface="Courier New" charset="0"/>
              </a:rPr>
              <a:t>:</a:t>
            </a:r>
            <a:r>
              <a:rPr lang="en-US" sz="1300" dirty="0">
                <a:latin typeface="Courier New" charset="0"/>
              </a:rPr>
              <a:t> </a:t>
            </a:r>
            <a:r>
              <a:rPr lang="en-US" sz="1300" dirty="0"/>
              <a:t>field values are:</a:t>
            </a:r>
          </a:p>
          <a:p>
            <a:pPr lvl="1">
              <a:lnSpc>
                <a:spcPct val="80000"/>
              </a:lnSpc>
              <a:spcBef>
                <a:spcPct val="20000"/>
              </a:spcBef>
            </a:pPr>
            <a:r>
              <a:rPr lang="en-US" sz="1300" dirty="0"/>
              <a:t>local (default) -- Use mode native to the client OS</a:t>
            </a:r>
          </a:p>
          <a:p>
            <a:pPr lvl="1">
              <a:lnSpc>
                <a:spcPct val="80000"/>
              </a:lnSpc>
              <a:spcBef>
                <a:spcPct val="20000"/>
              </a:spcBef>
            </a:pPr>
            <a:r>
              <a:rPr lang="en-US" sz="1300" dirty="0" err="1"/>
              <a:t>unix</a:t>
            </a:r>
            <a:r>
              <a:rPr lang="en-US" sz="1300" dirty="0"/>
              <a:t> – UNIX-style line </a:t>
            </a:r>
            <a:r>
              <a:rPr lang="en-US" sz="1300" dirty="0" err="1"/>
              <a:t>endings:LF</a:t>
            </a:r>
            <a:r>
              <a:rPr lang="en-US" sz="1300" dirty="0"/>
              <a:t> only</a:t>
            </a:r>
          </a:p>
          <a:p>
            <a:pPr lvl="1">
              <a:lnSpc>
                <a:spcPct val="80000"/>
              </a:lnSpc>
              <a:spcBef>
                <a:spcPct val="20000"/>
              </a:spcBef>
            </a:pPr>
            <a:r>
              <a:rPr lang="en-US" sz="1300" dirty="0"/>
              <a:t>mac – </a:t>
            </a:r>
            <a:r>
              <a:rPr lang="en-US" sz="1300" dirty="0" err="1"/>
              <a:t>Macintosh-style:CR</a:t>
            </a:r>
            <a:r>
              <a:rPr lang="en-US" sz="1300" dirty="0"/>
              <a:t> only</a:t>
            </a:r>
          </a:p>
          <a:p>
            <a:pPr lvl="1">
              <a:lnSpc>
                <a:spcPct val="80000"/>
              </a:lnSpc>
              <a:spcBef>
                <a:spcPct val="20000"/>
              </a:spcBef>
            </a:pPr>
            <a:r>
              <a:rPr lang="en-US" sz="1300" dirty="0"/>
              <a:t>win – </a:t>
            </a:r>
            <a:r>
              <a:rPr lang="en-US" sz="1300" dirty="0" err="1"/>
              <a:t>Windows-style:CR</a:t>
            </a:r>
            <a:r>
              <a:rPr lang="en-US" sz="1300" dirty="0"/>
              <a:t> LF</a:t>
            </a:r>
          </a:p>
          <a:p>
            <a:pPr lvl="1">
              <a:spcBef>
                <a:spcPct val="20000"/>
              </a:spcBef>
            </a:pPr>
            <a:r>
              <a:rPr lang="en-US" sz="1300" dirty="0"/>
              <a:t>share – Shared mode: Line endings are LF with any CR LF pairs translated to LF-only style before storage or syncing with the depot.</a:t>
            </a:r>
          </a:p>
          <a:p>
            <a:pPr lvl="1">
              <a:buFontTx/>
              <a:buNone/>
            </a:pPr>
            <a:r>
              <a:rPr lang="en-US" sz="1300" dirty="0"/>
              <a:t>NOTE: See KB article </a:t>
            </a:r>
            <a:r>
              <a:rPr lang="ja-JP" altLang="en-US" sz="1300" dirty="0"/>
              <a:t>“</a:t>
            </a:r>
            <a:r>
              <a:rPr lang="en-US" sz="1300" dirty="0"/>
              <a:t>CR/LF Issues and Text Line-endings,</a:t>
            </a:r>
            <a:r>
              <a:rPr lang="ja-JP" altLang="en-US" sz="1300" dirty="0"/>
              <a:t>”</a:t>
            </a:r>
            <a:r>
              <a:rPr lang="en-US" sz="1300" dirty="0"/>
              <a:t> for more info.</a:t>
            </a:r>
          </a:p>
        </p:txBody>
      </p:sp>
    </p:spTree>
    <p:extLst>
      <p:ext uri="{BB962C8B-B14F-4D97-AF65-F5344CB8AC3E}">
        <p14:creationId xmlns:p14="http://schemas.microsoft.com/office/powerpoint/2010/main" val="498926921"/>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31232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547871F2-B2C9-C848-83A8-37BDFA737FC5}" type="slidenum">
              <a:rPr lang="en-US" sz="1100" i="0">
                <a:latin typeface="Calibri"/>
              </a:rPr>
              <a:pPr/>
              <a:t>123</a:t>
            </a:fld>
            <a:endParaRPr lang="en-US" sz="1100" i="0" dirty="0">
              <a:latin typeface="Calibri"/>
            </a:endParaRPr>
          </a:p>
        </p:txBody>
      </p:sp>
      <p:sp>
        <p:nvSpPr>
          <p:cNvPr id="312324" name="Rectangle 2"/>
          <p:cNvSpPr>
            <a:spLocks noGrp="1" noRot="1" noChangeAspect="1" noChangeArrowheads="1" noTextEdit="1"/>
          </p:cNvSpPr>
          <p:nvPr>
            <p:ph type="sldImg"/>
          </p:nvPr>
        </p:nvSpPr>
        <p:spPr>
          <a:xfrm>
            <a:off x="460375" y="720725"/>
            <a:ext cx="6396038" cy="3598863"/>
          </a:xfrm>
          <a:ln/>
        </p:spPr>
      </p:sp>
      <p:sp>
        <p:nvSpPr>
          <p:cNvPr id="312325" name="Rectangle 3"/>
          <p:cNvSpPr>
            <a:spLocks noGrp="1" noChangeArrowheads="1"/>
          </p:cNvSpPr>
          <p:nvPr>
            <p:ph type="body" idx="1"/>
          </p:nvPr>
        </p:nvSpPr>
        <p:spPr>
          <a:xfrm>
            <a:off x="1036638" y="5041900"/>
            <a:ext cx="5302250" cy="3368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Users can create as many client workspace specifications as they need, for example, to work on different projects. Reiterate that client workspace roots should not overlap each other.</a:t>
            </a:r>
          </a:p>
          <a:p>
            <a:r>
              <a:rPr lang="en-US"/>
              <a:t>A client workspace specification with a complex view can be used as a template, with the </a:t>
            </a:r>
            <a:r>
              <a:rPr lang="ja-JP" altLang="en-US"/>
              <a:t>“</a:t>
            </a:r>
            <a:r>
              <a:rPr lang="en-US"/>
              <a:t>-t</a:t>
            </a:r>
            <a:r>
              <a:rPr lang="ja-JP" altLang="en-US"/>
              <a:t>”</a:t>
            </a:r>
            <a:r>
              <a:rPr lang="en-US"/>
              <a:t> flag, when creating a new specification. The flag copies the</a:t>
            </a:r>
            <a:r>
              <a:rPr lang="en-US">
                <a:latin typeface="Courier New" charset="0"/>
              </a:rPr>
              <a:t> View:</a:t>
            </a:r>
            <a:r>
              <a:rPr lang="en-US"/>
              <a:t>,</a:t>
            </a:r>
            <a:r>
              <a:rPr lang="en-US">
                <a:latin typeface="Courier New" charset="0"/>
              </a:rPr>
              <a:t> Options: </a:t>
            </a:r>
            <a:r>
              <a:rPr lang="en-US"/>
              <a:t>and</a:t>
            </a:r>
            <a:r>
              <a:rPr lang="en-US">
                <a:latin typeface="Courier New" charset="0"/>
              </a:rPr>
              <a:t> LineEnd:</a:t>
            </a:r>
            <a:r>
              <a:rPr lang="en-US"/>
              <a:t> fields, from the existing client workspace specification. Again, mention that the user should make sure to edit the</a:t>
            </a:r>
            <a:r>
              <a:rPr lang="en-US">
                <a:latin typeface="Courier New" charset="0"/>
              </a:rPr>
              <a:t> Root: </a:t>
            </a:r>
            <a:r>
              <a:rPr lang="en-US"/>
              <a:t>- it should not overlap with any other workspace root.</a:t>
            </a:r>
          </a:p>
          <a:p>
            <a:r>
              <a:rPr lang="en-US" i="1"/>
              <a:t>p4 clients</a:t>
            </a:r>
            <a:r>
              <a:rPr lang="en-US"/>
              <a:t> lists all client workspaces. The </a:t>
            </a:r>
            <a:r>
              <a:rPr lang="en-US" i="1"/>
              <a:t>-u</a:t>
            </a:r>
            <a:r>
              <a:rPr lang="en-US"/>
              <a:t> flag, which lists only the client workspaces owned by the specified user.</a:t>
            </a:r>
            <a:endParaRPr lang="en-US" i="1"/>
          </a:p>
        </p:txBody>
      </p:sp>
    </p:spTree>
    <p:extLst>
      <p:ext uri="{BB962C8B-B14F-4D97-AF65-F5344CB8AC3E}">
        <p14:creationId xmlns:p14="http://schemas.microsoft.com/office/powerpoint/2010/main" val="491953309"/>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31437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E2D06032-29D8-4442-812B-BD9C87D8D46E}" type="slidenum">
              <a:rPr lang="en-US" sz="1100" i="0">
                <a:latin typeface="Calibri"/>
              </a:rPr>
              <a:pPr/>
              <a:t>124</a:t>
            </a:fld>
            <a:endParaRPr lang="en-US" sz="1100" i="0" dirty="0">
              <a:latin typeface="Calibri"/>
            </a:endParaRPr>
          </a:p>
        </p:txBody>
      </p:sp>
      <p:sp>
        <p:nvSpPr>
          <p:cNvPr id="314372" name="Rectangle 2"/>
          <p:cNvSpPr>
            <a:spLocks noGrp="1" noRot="1" noChangeAspect="1" noChangeArrowheads="1" noTextEdit="1"/>
          </p:cNvSpPr>
          <p:nvPr>
            <p:ph type="sldImg"/>
          </p:nvPr>
        </p:nvSpPr>
        <p:spPr>
          <a:xfrm>
            <a:off x="460375" y="720725"/>
            <a:ext cx="6396038" cy="3598863"/>
          </a:xfrm>
          <a:ln/>
        </p:spPr>
      </p:sp>
      <p:sp>
        <p:nvSpPr>
          <p:cNvPr id="314373" name="Rectangle 3"/>
          <p:cNvSpPr>
            <a:spLocks noGrp="1" noChangeArrowheads="1"/>
          </p:cNvSpPr>
          <p:nvPr>
            <p:ph type="body" idx="1"/>
          </p:nvPr>
        </p:nvSpPr>
        <p:spPr>
          <a:xfrm>
            <a:off x="812800" y="5040313"/>
            <a:ext cx="5689600" cy="4064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i="1"/>
              <a:t>p4 where </a:t>
            </a:r>
            <a:r>
              <a:rPr lang="en-US"/>
              <a:t>exactly reflects the client workspace view and doesn't report the effect of the protections table (to be covered on day 3), returning depot, client workspace and local syntaxes.</a:t>
            </a:r>
          </a:p>
          <a:p>
            <a:r>
              <a:rPr lang="en-US"/>
              <a:t>The file doesn</a:t>
            </a:r>
            <a:r>
              <a:rPr lang="ja-JP" altLang="en-US"/>
              <a:t>’</a:t>
            </a:r>
            <a:r>
              <a:rPr lang="en-US"/>
              <a:t>t have to exist in either the depot or client workspace.</a:t>
            </a:r>
          </a:p>
          <a:p>
            <a:r>
              <a:rPr lang="en-US" i="1"/>
              <a:t>p4 where</a:t>
            </a:r>
            <a:r>
              <a:rPr lang="en-US"/>
              <a:t>  is helpful for debugging a client workspace view:</a:t>
            </a:r>
          </a:p>
          <a:p>
            <a:pPr lvl="1"/>
            <a:r>
              <a:rPr lang="en-US"/>
              <a:t>There is one place each file can go.</a:t>
            </a:r>
          </a:p>
          <a:p>
            <a:pPr lvl="1"/>
            <a:r>
              <a:rPr lang="en-US"/>
              <a:t>A file can interchangeably be specified in depot, client workspace or local syntax, because there is a one-to-one mapping between the workspace and depot files.</a:t>
            </a:r>
          </a:p>
          <a:p>
            <a:r>
              <a:rPr lang="en-US"/>
              <a:t>For file names containing @#%* use the ASCII hexadecimal value, for example, </a:t>
            </a:r>
            <a:r>
              <a:rPr lang="en-US" i="1"/>
              <a:t>p4 where</a:t>
            </a:r>
            <a:r>
              <a:rPr lang="en-US"/>
              <a:t> my%23file, which will be translated to my#file in the local syntax output. Refer students to the File Specifications section of the </a:t>
            </a:r>
            <a:r>
              <a:rPr lang="en-US" u="sng"/>
              <a:t>Perforce Command Reference</a:t>
            </a:r>
            <a:r>
              <a:rPr lang="en-US"/>
              <a:t> for the list of special characters and ASCII expansions. </a:t>
            </a:r>
          </a:p>
        </p:txBody>
      </p:sp>
    </p:spTree>
    <p:extLst>
      <p:ext uri="{BB962C8B-B14F-4D97-AF65-F5344CB8AC3E}">
        <p14:creationId xmlns:p14="http://schemas.microsoft.com/office/powerpoint/2010/main" val="105369880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31846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E430E05A-3A5B-704C-861A-2B43BAAB1916}" type="slidenum">
              <a:rPr lang="en-US" sz="1100" i="0">
                <a:latin typeface="Calibri"/>
              </a:rPr>
              <a:pPr/>
              <a:t>125</a:t>
            </a:fld>
            <a:endParaRPr lang="en-US" sz="1100" i="0" dirty="0">
              <a:latin typeface="Calibri"/>
            </a:endParaRPr>
          </a:p>
        </p:txBody>
      </p:sp>
      <p:sp>
        <p:nvSpPr>
          <p:cNvPr id="318468" name="Rectangle 2"/>
          <p:cNvSpPr>
            <a:spLocks noGrp="1" noRot="1" noChangeAspect="1" noChangeArrowheads="1" noTextEdit="1"/>
          </p:cNvSpPr>
          <p:nvPr>
            <p:ph type="sldImg"/>
          </p:nvPr>
        </p:nvSpPr>
        <p:spPr>
          <a:xfrm>
            <a:off x="460375" y="720725"/>
            <a:ext cx="6396038" cy="3598863"/>
          </a:xfrm>
          <a:ln/>
        </p:spPr>
      </p:sp>
      <p:sp>
        <p:nvSpPr>
          <p:cNvPr id="318469" name="Rectangle 3"/>
          <p:cNvSpPr>
            <a:spLocks noGrp="1" noChangeArrowheads="1"/>
          </p:cNvSpPr>
          <p:nvPr>
            <p:ph type="body" idx="1"/>
          </p:nvPr>
        </p:nvSpPr>
        <p:spPr>
          <a:xfrm>
            <a:off x="974725" y="4960938"/>
            <a:ext cx="5365750" cy="3460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i="1"/>
              <a:t>p4 client </a:t>
            </a:r>
            <a:r>
              <a:rPr lang="en-US"/>
              <a:t> – creates or edits a client workspace specification.</a:t>
            </a:r>
          </a:p>
          <a:p>
            <a:r>
              <a:rPr lang="en-US" i="1"/>
              <a:t>p4 where</a:t>
            </a:r>
            <a:r>
              <a:rPr lang="en-US"/>
              <a:t> – shows how filenames are mapped through your client workspace view.</a:t>
            </a:r>
          </a:p>
          <a:p>
            <a:r>
              <a:rPr lang="en-US" i="1"/>
              <a:t>p4 diff</a:t>
            </a:r>
            <a:r>
              <a:rPr lang="en-US"/>
              <a:t> – shows the differences between a depot file and the file in the client workspace (use it with -</a:t>
            </a:r>
            <a:r>
              <a:rPr lang="en-US" i="1"/>
              <a:t>se</a:t>
            </a:r>
            <a:r>
              <a:rPr lang="en-US"/>
              <a:t> and -</a:t>
            </a:r>
            <a:r>
              <a:rPr lang="en-US" i="1"/>
              <a:t>sd</a:t>
            </a:r>
            <a:r>
              <a:rPr lang="en-US"/>
              <a:t>, after working detached to list file names that have been edited or deleted, respectively, from the  local client workspace).</a:t>
            </a:r>
          </a:p>
          <a:p>
            <a:r>
              <a:rPr lang="en-US" i="1"/>
              <a:t>p4 -x </a:t>
            </a:r>
            <a:r>
              <a:rPr lang="en-US"/>
              <a:t>- with "-</a:t>
            </a:r>
            <a:r>
              <a:rPr lang="ja-JP" altLang="en-US"/>
              <a:t>“</a:t>
            </a:r>
            <a:r>
              <a:rPr lang="en-US"/>
              <a:t> – takes input from standard in to create a list of files to add, edit or delete; with a filename, takes the input from the file.</a:t>
            </a:r>
          </a:p>
        </p:txBody>
      </p:sp>
    </p:spTree>
    <p:extLst>
      <p:ext uri="{BB962C8B-B14F-4D97-AF65-F5344CB8AC3E}">
        <p14:creationId xmlns:p14="http://schemas.microsoft.com/office/powerpoint/2010/main" val="1964091799"/>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31949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E0F59E10-0E0B-BE44-BD01-140E78D041EB}" type="slidenum">
              <a:rPr lang="en-US" sz="1100" i="0">
                <a:latin typeface="Calibri"/>
              </a:rPr>
              <a:pPr/>
              <a:t>126</a:t>
            </a:fld>
            <a:endParaRPr lang="en-US" sz="1100" i="0" dirty="0">
              <a:latin typeface="Calibri"/>
            </a:endParaRPr>
          </a:p>
        </p:txBody>
      </p:sp>
      <p:sp>
        <p:nvSpPr>
          <p:cNvPr id="319492" name="Rectangle 2"/>
          <p:cNvSpPr>
            <a:spLocks noGrp="1" noChangeArrowheads="1"/>
          </p:cNvSpPr>
          <p:nvPr>
            <p:ph type="body" idx="1"/>
          </p:nvPr>
        </p:nvSpPr>
        <p:spPr>
          <a:xfrm>
            <a:off x="244475" y="498475"/>
            <a:ext cx="6759575" cy="8685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buFontTx/>
              <a:buNone/>
            </a:pPr>
            <a:r>
              <a:rPr lang="en-US" sz="1700" b="1" dirty="0"/>
              <a:t>P4V Demo of Client Workspace Management, Part 1</a:t>
            </a:r>
          </a:p>
          <a:p>
            <a:endParaRPr lang="en-US" dirty="0"/>
          </a:p>
          <a:p>
            <a:pPr>
              <a:buFont typeface="Wingdings" charset="0"/>
              <a:buChar char="§"/>
            </a:pPr>
            <a:r>
              <a:rPr lang="en-US" dirty="0"/>
              <a:t>Narrow your workspace view</a:t>
            </a:r>
          </a:p>
          <a:p>
            <a:pPr lvl="1">
              <a:buFont typeface="Wingdings" charset="0"/>
              <a:buChar char="q"/>
            </a:pPr>
            <a:r>
              <a:rPr lang="en-US" b="1" dirty="0"/>
              <a:t>Connection &gt; Edit Current Workspace...</a:t>
            </a:r>
          </a:p>
          <a:p>
            <a:pPr lvl="1">
              <a:buFont typeface="Wingdings" charset="0"/>
              <a:buChar char="q"/>
            </a:pPr>
            <a:r>
              <a:rPr lang="en-US" dirty="0"/>
              <a:t>Click on the</a:t>
            </a:r>
            <a:r>
              <a:rPr lang="en-US" b="1" dirty="0"/>
              <a:t> View </a:t>
            </a:r>
            <a:r>
              <a:rPr lang="en-US" dirty="0"/>
              <a:t>tab</a:t>
            </a:r>
          </a:p>
          <a:p>
            <a:pPr lvl="1">
              <a:buFont typeface="Wingdings" charset="0"/>
              <a:buChar char="q"/>
            </a:pPr>
            <a:r>
              <a:rPr lang="en-US" dirty="0"/>
              <a:t>Expand the tree, then right click on </a:t>
            </a:r>
            <a:r>
              <a:rPr lang="en-US" b="1" dirty="0"/>
              <a:t>//depot/Jam/MAIN/</a:t>
            </a:r>
            <a:r>
              <a:rPr lang="en-US" b="1" dirty="0" err="1"/>
              <a:t>src</a:t>
            </a:r>
            <a:r>
              <a:rPr lang="en-US" b="1" dirty="0"/>
              <a:t> &gt; Include Tree</a:t>
            </a:r>
          </a:p>
          <a:p>
            <a:pPr lvl="1">
              <a:buFont typeface="Wingdings" charset="0"/>
              <a:buChar char="q"/>
            </a:pPr>
            <a:r>
              <a:rPr lang="en-US" dirty="0"/>
              <a:t>Right click on </a:t>
            </a:r>
            <a:r>
              <a:rPr lang="en-US" b="1" dirty="0"/>
              <a:t>//depot/...</a:t>
            </a:r>
            <a:r>
              <a:rPr lang="en-US" dirty="0"/>
              <a:t> </a:t>
            </a:r>
            <a:r>
              <a:rPr lang="en-US" b="1" dirty="0"/>
              <a:t>&gt;</a:t>
            </a:r>
            <a:r>
              <a:rPr lang="en-US" dirty="0"/>
              <a:t> </a:t>
            </a:r>
            <a:r>
              <a:rPr lang="en-US" b="1" dirty="0"/>
              <a:t>Remove</a:t>
            </a:r>
            <a:endParaRPr lang="en-US" dirty="0"/>
          </a:p>
          <a:p>
            <a:pPr lvl="1">
              <a:buFont typeface="Wingdings" charset="0"/>
              <a:buChar char="q"/>
            </a:pPr>
            <a:r>
              <a:rPr lang="en-US" dirty="0"/>
              <a:t>Click on the </a:t>
            </a:r>
            <a:r>
              <a:rPr lang="en-US" b="1" dirty="0"/>
              <a:t>Form </a:t>
            </a:r>
            <a:r>
              <a:rPr lang="en-US" dirty="0"/>
              <a:t>tab, and show the changed</a:t>
            </a:r>
            <a:r>
              <a:rPr lang="en-US" dirty="0">
                <a:latin typeface="Courier New" charset="0"/>
              </a:rPr>
              <a:t> View: </a:t>
            </a:r>
            <a:r>
              <a:rPr lang="en-US" dirty="0"/>
              <a:t>field</a:t>
            </a:r>
            <a:endParaRPr lang="en-US" b="1" dirty="0"/>
          </a:p>
          <a:p>
            <a:pPr lvl="1">
              <a:buFont typeface="Wingdings" charset="0"/>
              <a:buChar char="q"/>
            </a:pPr>
            <a:r>
              <a:rPr lang="en-US" dirty="0"/>
              <a:t>Checkmark the </a:t>
            </a:r>
            <a:r>
              <a:rPr lang="en-US" b="1" dirty="0" err="1"/>
              <a:t>rmdir</a:t>
            </a:r>
            <a:r>
              <a:rPr lang="en-US" dirty="0"/>
              <a:t> checkbox</a:t>
            </a:r>
            <a:endParaRPr lang="en-US" b="1" dirty="0"/>
          </a:p>
          <a:p>
            <a:pPr lvl="1">
              <a:buFont typeface="Wingdings" charset="0"/>
              <a:buChar char="q"/>
            </a:pPr>
            <a:r>
              <a:rPr lang="en-US" dirty="0"/>
              <a:t>Select </a:t>
            </a:r>
            <a:r>
              <a:rPr lang="en-US" b="1" dirty="0"/>
              <a:t>OK</a:t>
            </a:r>
          </a:p>
          <a:p>
            <a:pPr lvl="1">
              <a:buFont typeface="Wingdings" charset="0"/>
              <a:buChar char="q"/>
            </a:pPr>
            <a:r>
              <a:rPr lang="en-US" dirty="0"/>
              <a:t>A dialog box will appear. Select </a:t>
            </a:r>
            <a:r>
              <a:rPr lang="en-US" b="1" dirty="0"/>
              <a:t>Update. </a:t>
            </a:r>
            <a:r>
              <a:rPr lang="en-US" dirty="0"/>
              <a:t>Note</a:t>
            </a:r>
            <a:r>
              <a:rPr lang="en-US" b="1" dirty="0"/>
              <a:t> Update </a:t>
            </a:r>
            <a:r>
              <a:rPr lang="en-US" dirty="0"/>
              <a:t>does not perform a</a:t>
            </a:r>
            <a:r>
              <a:rPr lang="en-US" b="1" dirty="0"/>
              <a:t> Get Latest Version </a:t>
            </a:r>
            <a:r>
              <a:rPr lang="en-US" dirty="0"/>
              <a:t>of files mapped in your workspace.</a:t>
            </a:r>
            <a:r>
              <a:rPr lang="en-US" b="1" dirty="0"/>
              <a:t> </a:t>
            </a:r>
            <a:r>
              <a:rPr lang="en-US" dirty="0"/>
              <a:t> </a:t>
            </a:r>
          </a:p>
          <a:p>
            <a:pPr>
              <a:buFont typeface="Wingdings" charset="0"/>
              <a:buChar char="§"/>
            </a:pPr>
            <a:r>
              <a:rPr lang="en-US" dirty="0"/>
              <a:t>Use a workspace as a template to create a  new workspace</a:t>
            </a:r>
          </a:p>
          <a:p>
            <a:pPr lvl="1">
              <a:buFont typeface="Wingdings" charset="0"/>
              <a:buChar char="q"/>
            </a:pPr>
            <a:r>
              <a:rPr lang="en-US" b="1" dirty="0"/>
              <a:t>View &gt; Workspaces</a:t>
            </a:r>
          </a:p>
          <a:p>
            <a:pPr lvl="1">
              <a:buFont typeface="Wingdings" charset="0"/>
              <a:buChar char="q"/>
            </a:pPr>
            <a:r>
              <a:rPr lang="en-US" dirty="0"/>
              <a:t>Context click on </a:t>
            </a:r>
            <a:r>
              <a:rPr lang="en-US" b="1" dirty="0" err="1"/>
              <a:t>bruno_ws</a:t>
            </a:r>
            <a:r>
              <a:rPr lang="en-US" dirty="0"/>
              <a:t> in the </a:t>
            </a:r>
            <a:r>
              <a:rPr lang="en-US" b="1" dirty="0"/>
              <a:t>Workspaces</a:t>
            </a:r>
            <a:r>
              <a:rPr lang="en-US" dirty="0"/>
              <a:t> tab</a:t>
            </a:r>
            <a:r>
              <a:rPr lang="en-US" b="1" dirty="0"/>
              <a:t> Edit  &gt;</a:t>
            </a:r>
            <a:r>
              <a:rPr lang="en-US" dirty="0"/>
              <a:t> </a:t>
            </a:r>
            <a:r>
              <a:rPr lang="en-US" b="1" dirty="0"/>
              <a:t>Create Workspace from </a:t>
            </a:r>
            <a:r>
              <a:rPr lang="ja-JP" altLang="en-US" b="1" dirty="0"/>
              <a:t>“</a:t>
            </a:r>
            <a:r>
              <a:rPr lang="en-US" b="1" dirty="0" err="1"/>
              <a:t>bruno_ws</a:t>
            </a:r>
            <a:r>
              <a:rPr lang="ja-JP" altLang="en-US" b="1" dirty="0"/>
              <a:t>”</a:t>
            </a:r>
            <a:r>
              <a:rPr lang="en-US" b="1" dirty="0"/>
              <a:t> &gt; </a:t>
            </a:r>
            <a:r>
              <a:rPr lang="en-US" dirty="0"/>
              <a:t>Name the new workspace </a:t>
            </a:r>
            <a:r>
              <a:rPr lang="en-US" dirty="0" err="1"/>
              <a:t>bruno-ProjB</a:t>
            </a:r>
            <a:r>
              <a:rPr lang="en-US" dirty="0"/>
              <a:t>.</a:t>
            </a:r>
          </a:p>
          <a:p>
            <a:pPr lvl="1">
              <a:buFont typeface="Wingdings" charset="0"/>
              <a:buChar char="q"/>
            </a:pPr>
            <a:r>
              <a:rPr lang="en-US" dirty="0"/>
              <a:t>Change the </a:t>
            </a:r>
            <a:r>
              <a:rPr lang="en-US" b="1" dirty="0"/>
              <a:t>Root:</a:t>
            </a:r>
            <a:r>
              <a:rPr lang="en-US" dirty="0"/>
              <a:t> to C:\ProjB </a:t>
            </a:r>
          </a:p>
          <a:p>
            <a:pPr lvl="1">
              <a:buFont typeface="Wingdings" charset="0"/>
              <a:buChar char="q"/>
            </a:pPr>
            <a:r>
              <a:rPr lang="en-US" dirty="0"/>
              <a:t>Point out that the </a:t>
            </a:r>
            <a:r>
              <a:rPr lang="en-US" b="1" dirty="0"/>
              <a:t>View</a:t>
            </a:r>
            <a:r>
              <a:rPr lang="en-US" dirty="0"/>
              <a:t> and </a:t>
            </a:r>
            <a:r>
              <a:rPr lang="en-US" b="1" dirty="0" err="1"/>
              <a:t>rmdir</a:t>
            </a:r>
            <a:r>
              <a:rPr lang="en-US" b="1" dirty="0"/>
              <a:t> Option</a:t>
            </a:r>
            <a:r>
              <a:rPr lang="en-US" dirty="0"/>
              <a:t> were copied</a:t>
            </a:r>
          </a:p>
          <a:p>
            <a:pPr lvl="1">
              <a:buFont typeface="Wingdings" charset="0"/>
              <a:buChar char="q"/>
            </a:pPr>
            <a:r>
              <a:rPr lang="en-US" dirty="0"/>
              <a:t>Select </a:t>
            </a:r>
            <a:r>
              <a:rPr lang="en-US" b="1" dirty="0"/>
              <a:t>OK</a:t>
            </a:r>
          </a:p>
          <a:p>
            <a:pPr>
              <a:buFont typeface="Wingdings" charset="0"/>
              <a:buChar char="§"/>
            </a:pPr>
            <a:r>
              <a:rPr lang="en-US" dirty="0"/>
              <a:t>Take </a:t>
            </a:r>
            <a:r>
              <a:rPr lang="en-US" dirty="0" err="1"/>
              <a:t>bruno</a:t>
            </a:r>
            <a:r>
              <a:rPr lang="ja-JP" altLang="en-US" dirty="0"/>
              <a:t>’</a:t>
            </a:r>
            <a:r>
              <a:rPr lang="en-US" dirty="0"/>
              <a:t>s workspace offline, edit a file and bring workspace online</a:t>
            </a:r>
          </a:p>
          <a:p>
            <a:pPr lvl="1">
              <a:buFont typeface="Wingdings" charset="0"/>
              <a:buChar char="q"/>
            </a:pPr>
            <a:r>
              <a:rPr lang="en-US" b="1" dirty="0"/>
              <a:t>Connection &gt; Offline Settings... &gt;</a:t>
            </a:r>
            <a:r>
              <a:rPr lang="en-US" dirty="0"/>
              <a:t> select the </a:t>
            </a:r>
            <a:r>
              <a:rPr lang="en-US" b="1" dirty="0"/>
              <a:t>depot/Jam/MAIN/</a:t>
            </a:r>
            <a:r>
              <a:rPr lang="en-US" b="1" dirty="0" err="1"/>
              <a:t>src</a:t>
            </a:r>
            <a:r>
              <a:rPr lang="en-US" dirty="0"/>
              <a:t> folder </a:t>
            </a:r>
            <a:r>
              <a:rPr lang="en-US" b="1" dirty="0"/>
              <a:t>&gt; OK &gt; Yes</a:t>
            </a:r>
            <a:r>
              <a:rPr lang="en-US" dirty="0"/>
              <a:t> to take </a:t>
            </a:r>
            <a:r>
              <a:rPr lang="en-US" dirty="0" err="1"/>
              <a:t>bruno</a:t>
            </a:r>
            <a:r>
              <a:rPr lang="ja-JP" altLang="en-US" dirty="0"/>
              <a:t>’</a:t>
            </a:r>
            <a:r>
              <a:rPr lang="en-US" dirty="0"/>
              <a:t>s workspace offline.</a:t>
            </a:r>
          </a:p>
          <a:p>
            <a:pPr lvl="1">
              <a:buFont typeface="Wingdings" charset="0"/>
              <a:buChar char="q"/>
            </a:pPr>
            <a:r>
              <a:rPr lang="en-US" b="1" dirty="0"/>
              <a:t>Check Out... </a:t>
            </a:r>
            <a:r>
              <a:rPr lang="en-US" b="1" dirty="0" err="1"/>
              <a:t>command.c</a:t>
            </a:r>
            <a:r>
              <a:rPr lang="en-US" dirty="0"/>
              <a:t>, edit the file and </a:t>
            </a:r>
            <a:r>
              <a:rPr lang="en-US" b="1" dirty="0"/>
              <a:t>Submit...</a:t>
            </a:r>
          </a:p>
          <a:p>
            <a:pPr lvl="1">
              <a:buFont typeface="Wingdings" charset="0"/>
              <a:buChar char="q"/>
            </a:pPr>
            <a:r>
              <a:rPr lang="en-US" b="1" dirty="0"/>
              <a:t>Connection &gt; Bring Workspace Online</a:t>
            </a:r>
            <a:r>
              <a:rPr lang="en-US" dirty="0"/>
              <a:t> </a:t>
            </a:r>
          </a:p>
          <a:p>
            <a:pPr lvl="1">
              <a:buFont typeface="Wingdings" charset="0"/>
              <a:buChar char="q"/>
            </a:pPr>
            <a:r>
              <a:rPr lang="en-US" dirty="0"/>
              <a:t>Select </a:t>
            </a:r>
            <a:r>
              <a:rPr lang="en-US" b="1" dirty="0"/>
              <a:t>OK</a:t>
            </a:r>
            <a:r>
              <a:rPr lang="en-US" dirty="0"/>
              <a:t> to </a:t>
            </a:r>
            <a:r>
              <a:rPr lang="en-US" b="1" dirty="0"/>
              <a:t>Auto submit</a:t>
            </a:r>
          </a:p>
          <a:p>
            <a:pPr lvl="1">
              <a:buFont typeface="Wingdings" charset="0"/>
              <a:buChar char="q"/>
            </a:pPr>
            <a:r>
              <a:rPr lang="en-US" dirty="0"/>
              <a:t>Open the </a:t>
            </a:r>
            <a:r>
              <a:rPr lang="en-US" b="1" dirty="0"/>
              <a:t>Submitted</a:t>
            </a:r>
            <a:r>
              <a:rPr lang="en-US" dirty="0"/>
              <a:t> </a:t>
            </a:r>
            <a:r>
              <a:rPr lang="en-US" dirty="0" err="1"/>
              <a:t>changelists</a:t>
            </a:r>
            <a:r>
              <a:rPr lang="en-US" dirty="0"/>
              <a:t> pane and view the </a:t>
            </a:r>
            <a:r>
              <a:rPr lang="en-US" dirty="0" err="1"/>
              <a:t>changelist</a:t>
            </a:r>
            <a:endParaRPr lang="en-US" dirty="0"/>
          </a:p>
          <a:p>
            <a:pPr>
              <a:buFont typeface="Wingdings" charset="0"/>
              <a:buNone/>
            </a:pPr>
            <a:r>
              <a:rPr lang="en-US" dirty="0"/>
              <a:t>Note: Bruno may want to use a private branch for editing his offline files to avoid file conflicts when coming back online.  We</a:t>
            </a:r>
            <a:r>
              <a:rPr lang="ja-JP" altLang="en-US" dirty="0"/>
              <a:t>’</a:t>
            </a:r>
            <a:r>
              <a:rPr lang="en-US" dirty="0" err="1"/>
              <a:t>ll</a:t>
            </a:r>
            <a:r>
              <a:rPr lang="en-US" dirty="0"/>
              <a:t> show students how to create branches in the Branching and Merging chapter.</a:t>
            </a:r>
          </a:p>
        </p:txBody>
      </p:sp>
    </p:spTree>
    <p:extLst>
      <p:ext uri="{BB962C8B-B14F-4D97-AF65-F5344CB8AC3E}">
        <p14:creationId xmlns:p14="http://schemas.microsoft.com/office/powerpoint/2010/main" val="93491863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32051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5A8EF3B8-1BFF-0249-8C47-891135B24D5E}" type="slidenum">
              <a:rPr lang="en-US" sz="1100" i="0">
                <a:latin typeface="Calibri"/>
              </a:rPr>
              <a:pPr/>
              <a:t>127</a:t>
            </a:fld>
            <a:endParaRPr lang="en-US" sz="1100" i="0" dirty="0">
              <a:latin typeface="Calibri"/>
            </a:endParaRPr>
          </a:p>
        </p:txBody>
      </p:sp>
      <p:sp>
        <p:nvSpPr>
          <p:cNvPr id="320516" name="Rectangle 2"/>
          <p:cNvSpPr>
            <a:spLocks noGrp="1" noRot="1" noChangeAspect="1" noChangeArrowheads="1" noTextEdit="1"/>
          </p:cNvSpPr>
          <p:nvPr>
            <p:ph type="sldImg"/>
          </p:nvPr>
        </p:nvSpPr>
        <p:spPr>
          <a:xfrm>
            <a:off x="460375" y="720725"/>
            <a:ext cx="6396038" cy="3598863"/>
          </a:xfrm>
          <a:ln/>
        </p:spPr>
      </p:sp>
      <p:sp>
        <p:nvSpPr>
          <p:cNvPr id="32051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Do the exercises in Client Workspace Management, Part  1.</a:t>
            </a:r>
          </a:p>
          <a:p>
            <a:pPr>
              <a:buFontTx/>
              <a:buNone/>
            </a:pPr>
            <a:endParaRPr lang="en-US"/>
          </a:p>
        </p:txBody>
      </p:sp>
    </p:spTree>
    <p:extLst>
      <p:ext uri="{BB962C8B-B14F-4D97-AF65-F5344CB8AC3E}">
        <p14:creationId xmlns:p14="http://schemas.microsoft.com/office/powerpoint/2010/main" val="2300301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21811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870DB520-9730-8046-BF71-DE676949AE4F}" type="slidenum">
              <a:rPr lang="en-US" sz="1100" i="0">
                <a:latin typeface="Calibri"/>
              </a:rPr>
              <a:pPr/>
              <a:t>13</a:t>
            </a:fld>
            <a:endParaRPr lang="en-US" sz="1100" i="0" dirty="0">
              <a:latin typeface="Calibri"/>
            </a:endParaRPr>
          </a:p>
        </p:txBody>
      </p:sp>
      <p:sp>
        <p:nvSpPr>
          <p:cNvPr id="218116" name="Rectangle 2"/>
          <p:cNvSpPr>
            <a:spLocks noGrp="1" noRot="1" noChangeAspect="1" noChangeArrowheads="1" noTextEdit="1"/>
          </p:cNvSpPr>
          <p:nvPr>
            <p:ph type="sldImg"/>
          </p:nvPr>
        </p:nvSpPr>
        <p:spPr>
          <a:xfrm>
            <a:off x="460375" y="720725"/>
            <a:ext cx="6396038" cy="3598863"/>
          </a:xfrm>
          <a:ln/>
        </p:spPr>
      </p:sp>
      <p:sp>
        <p:nvSpPr>
          <p:cNvPr id="21811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The client machine is the machine you are working on – the machine the client program is running on.</a:t>
            </a:r>
          </a:p>
          <a:p>
            <a:r>
              <a:rPr lang="en-US"/>
              <a:t>Client programs have already been discussed – P4, P4V, etc.</a:t>
            </a:r>
          </a:p>
          <a:p>
            <a:r>
              <a:rPr lang="en-US"/>
              <a:t>Files are created, edited and deleted in the user</a:t>
            </a:r>
            <a:r>
              <a:rPr lang="ja-JP" altLang="en-US"/>
              <a:t>’</a:t>
            </a:r>
            <a:r>
              <a:rPr lang="en-US"/>
              <a:t>s own directories.</a:t>
            </a:r>
          </a:p>
          <a:p>
            <a:r>
              <a:rPr lang="en-US"/>
              <a:t>These areas are called client workspaces. </a:t>
            </a:r>
          </a:p>
          <a:p>
            <a:r>
              <a:rPr lang="en-US"/>
              <a:t>A client workspace is the area (file system) where you work on copies of files from the depot.  </a:t>
            </a:r>
          </a:p>
          <a:p>
            <a:r>
              <a:rPr lang="en-US"/>
              <a:t>This is usually a local file system, but could be networked.</a:t>
            </a:r>
          </a:p>
          <a:p>
            <a:r>
              <a:rPr lang="en-US"/>
              <a:t>Before you begin working on files from the Perforce depot, a client workspace must be configured, and a specification created. We will learn how to do that in a later chapter.</a:t>
            </a:r>
          </a:p>
        </p:txBody>
      </p:sp>
    </p:spTree>
    <p:extLst>
      <p:ext uri="{BB962C8B-B14F-4D97-AF65-F5344CB8AC3E}">
        <p14:creationId xmlns:p14="http://schemas.microsoft.com/office/powerpoint/2010/main" val="3060335680"/>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30617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D9B7EEA2-F122-2848-8698-657E62206F63}" type="slidenum">
              <a:rPr lang="en-US" sz="1100" i="0">
                <a:latin typeface="Calibri"/>
              </a:rPr>
              <a:pPr/>
              <a:t>128</a:t>
            </a:fld>
            <a:endParaRPr lang="en-US" sz="1100" i="0" dirty="0">
              <a:latin typeface="Calibri"/>
            </a:endParaRPr>
          </a:p>
        </p:txBody>
      </p:sp>
      <p:sp>
        <p:nvSpPr>
          <p:cNvPr id="306180" name="Rectangle 2"/>
          <p:cNvSpPr>
            <a:spLocks noGrp="1" noRot="1" noChangeAspect="1" noChangeArrowheads="1" noTextEdit="1"/>
          </p:cNvSpPr>
          <p:nvPr>
            <p:ph type="sldImg"/>
          </p:nvPr>
        </p:nvSpPr>
        <p:spPr>
          <a:xfrm>
            <a:off x="460375" y="720725"/>
            <a:ext cx="6396038" cy="3598863"/>
          </a:xfrm>
          <a:ln/>
        </p:spPr>
      </p:sp>
    </p:spTree>
    <p:extLst>
      <p:ext uri="{BB962C8B-B14F-4D97-AF65-F5344CB8AC3E}">
        <p14:creationId xmlns:p14="http://schemas.microsoft.com/office/powerpoint/2010/main" val="256764810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32153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4441217E-A1CB-844B-BDD1-4256F7A24775}" type="slidenum">
              <a:rPr lang="en-US" sz="1100" i="0">
                <a:latin typeface="Calibri"/>
              </a:rPr>
              <a:pPr/>
              <a:t>129</a:t>
            </a:fld>
            <a:endParaRPr lang="en-US" sz="1100" i="0" dirty="0">
              <a:latin typeface="Calibri"/>
            </a:endParaRPr>
          </a:p>
        </p:txBody>
      </p:sp>
      <p:sp>
        <p:nvSpPr>
          <p:cNvPr id="321540" name="Rectangle 2"/>
          <p:cNvSpPr>
            <a:spLocks noGrp="1" noRot="1" noChangeAspect="1" noChangeArrowheads="1" noTextEdit="1"/>
          </p:cNvSpPr>
          <p:nvPr>
            <p:ph type="sldImg"/>
          </p:nvPr>
        </p:nvSpPr>
        <p:spPr>
          <a:xfrm>
            <a:off x="460375" y="720725"/>
            <a:ext cx="6396038" cy="3598863"/>
          </a:xfrm>
          <a:ln/>
        </p:spPr>
      </p:sp>
      <p:sp>
        <p:nvSpPr>
          <p:cNvPr id="321541" name="Rectangle 3"/>
          <p:cNvSpPr>
            <a:spLocks noGrp="1" noChangeArrowheads="1"/>
          </p:cNvSpPr>
          <p:nvPr>
            <p:ph type="body" idx="1"/>
          </p:nvPr>
        </p:nvSpPr>
        <p:spPr>
          <a:xfrm>
            <a:off x="989013" y="5021263"/>
            <a:ext cx="5364162" cy="3559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As we saw during the overview, the server is uniquely identified by machine name and the port it will be listening on.  We need to ensure that the client program knows where the server is, so it knows which socket to direct its requests to.</a:t>
            </a:r>
          </a:p>
          <a:p>
            <a:r>
              <a:rPr lang="en-US"/>
              <a:t>We can redirect the server port and change our client name if we need to, by setting some environment or registry variables. </a:t>
            </a:r>
          </a:p>
          <a:p>
            <a:r>
              <a:rPr lang="en-US"/>
              <a:t>There are a number of other client workspace and user environment variables we can set, as well.</a:t>
            </a:r>
          </a:p>
        </p:txBody>
      </p:sp>
    </p:spTree>
    <p:extLst>
      <p:ext uri="{BB962C8B-B14F-4D97-AF65-F5344CB8AC3E}">
        <p14:creationId xmlns:p14="http://schemas.microsoft.com/office/powerpoint/2010/main" val="210030170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32358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5796FF18-9AFA-314A-ABB5-CAA47A3E9A53}" type="slidenum">
              <a:rPr lang="en-US" sz="1100" i="0">
                <a:latin typeface="Calibri"/>
              </a:rPr>
              <a:pPr/>
              <a:t>130</a:t>
            </a:fld>
            <a:endParaRPr lang="en-US" sz="1100" i="0" dirty="0">
              <a:latin typeface="Calibri"/>
            </a:endParaRPr>
          </a:p>
        </p:txBody>
      </p:sp>
      <p:sp>
        <p:nvSpPr>
          <p:cNvPr id="323588" name="Rectangle 2"/>
          <p:cNvSpPr>
            <a:spLocks noGrp="1" noRot="1" noChangeAspect="1" noChangeArrowheads="1" noTextEdit="1"/>
          </p:cNvSpPr>
          <p:nvPr>
            <p:ph type="sldImg"/>
          </p:nvPr>
        </p:nvSpPr>
        <p:spPr>
          <a:xfrm>
            <a:off x="460375" y="720725"/>
            <a:ext cx="6396038" cy="3598863"/>
          </a:xfrm>
          <a:ln/>
        </p:spPr>
      </p:sp>
      <p:sp>
        <p:nvSpPr>
          <p:cNvPr id="323589" name="Rectangle 3"/>
          <p:cNvSpPr>
            <a:spLocks noGrp="1" noChangeArrowheads="1"/>
          </p:cNvSpPr>
          <p:nvPr>
            <p:ph type="body" idx="1"/>
          </p:nvPr>
        </p:nvSpPr>
        <p:spPr>
          <a:xfrm>
            <a:off x="606425" y="4757738"/>
            <a:ext cx="5967413" cy="4460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P4PORT is the address and port the server process (p4d) will be listening for requests on.  </a:t>
            </a:r>
          </a:p>
          <a:p>
            <a:r>
              <a:rPr lang="en-US" dirty="0"/>
              <a:t>P4PORT needs to be set for client programs – &lt;</a:t>
            </a:r>
            <a:r>
              <a:rPr lang="en-US" i="1" dirty="0" err="1"/>
              <a:t>serverhost</a:t>
            </a:r>
            <a:r>
              <a:rPr lang="en-US" dirty="0"/>
              <a:t>&gt;:&lt;</a:t>
            </a:r>
            <a:r>
              <a:rPr lang="en-US" i="1" dirty="0"/>
              <a:t>port</a:t>
            </a:r>
            <a:r>
              <a:rPr lang="en-US" dirty="0"/>
              <a:t>&gt;</a:t>
            </a:r>
          </a:p>
          <a:p>
            <a:pPr lvl="1"/>
            <a:r>
              <a:rPr lang="en-US" dirty="0" err="1"/>
              <a:t>Serverhost</a:t>
            </a:r>
            <a:r>
              <a:rPr lang="en-US" dirty="0"/>
              <a:t> can be a domain name or IP address.</a:t>
            </a:r>
          </a:p>
          <a:p>
            <a:pPr lvl="1"/>
            <a:r>
              <a:rPr lang="en-US" dirty="0"/>
              <a:t>Class PCs have client and server programs on same machine; use localhost:1666.</a:t>
            </a:r>
          </a:p>
          <a:p>
            <a:r>
              <a:rPr lang="en-US" dirty="0"/>
              <a:t>P4CLIENT is the name of the client workspace.</a:t>
            </a:r>
          </a:p>
          <a:p>
            <a:r>
              <a:rPr lang="en-US" dirty="0"/>
              <a:t>Windows:  Use</a:t>
            </a:r>
            <a:r>
              <a:rPr lang="en-US" i="1" dirty="0"/>
              <a:t> p4 set &lt;variable&gt;=&lt;value&gt;</a:t>
            </a:r>
            <a:r>
              <a:rPr lang="en-US" dirty="0"/>
              <a:t>  to store variables in the Windows registry.  Use </a:t>
            </a:r>
            <a:r>
              <a:rPr lang="en-US" i="1" dirty="0"/>
              <a:t>set &lt;variable&gt;=&lt;value&gt;</a:t>
            </a:r>
            <a:r>
              <a:rPr lang="en-US" dirty="0"/>
              <a:t> to set variables for the current DOS window only. </a:t>
            </a:r>
          </a:p>
          <a:p>
            <a:r>
              <a:rPr lang="en-US" dirty="0"/>
              <a:t>This would be a good time to demonstrate in a command prompt window both the use of </a:t>
            </a:r>
            <a:r>
              <a:rPr lang="en-US" i="1" dirty="0"/>
              <a:t>p4 set &lt;variable&gt;=&lt;value&gt;</a:t>
            </a:r>
            <a:r>
              <a:rPr lang="en-US" dirty="0"/>
              <a:t> to set a registry variable, and </a:t>
            </a:r>
            <a:r>
              <a:rPr lang="en-US" i="1" dirty="0"/>
              <a:t>p4 set &lt;Enter&gt;</a:t>
            </a:r>
            <a:r>
              <a:rPr lang="en-US" dirty="0"/>
              <a:t>, to show the listing of current registry variables.  </a:t>
            </a:r>
          </a:p>
        </p:txBody>
      </p:sp>
    </p:spTree>
    <p:extLst>
      <p:ext uri="{BB962C8B-B14F-4D97-AF65-F5344CB8AC3E}">
        <p14:creationId xmlns:p14="http://schemas.microsoft.com/office/powerpoint/2010/main" val="1528982088"/>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marR="0" lvl="0" indent="-114300" algn="l" defTabSz="914400" rtl="0" eaLnBrk="0" fontAlgn="base" latinLnBrk="0" hangingPunct="0">
              <a:lnSpc>
                <a:spcPct val="100000"/>
              </a:lnSpc>
              <a:spcBef>
                <a:spcPct val="30000"/>
              </a:spcBef>
              <a:spcAft>
                <a:spcPct val="0"/>
              </a:spcAft>
              <a:buClrTx/>
              <a:buSzTx/>
              <a:buFontTx/>
              <a:buChar char="•"/>
              <a:tabLst/>
              <a:defRPr/>
            </a:pPr>
            <a:r>
              <a:rPr lang="en-US" dirty="0"/>
              <a:t>Note</a:t>
            </a:r>
            <a:r>
              <a:rPr lang="en-US" baseline="0" dirty="0"/>
              <a:t> that</a:t>
            </a:r>
            <a:r>
              <a:rPr lang="en-US" dirty="0"/>
              <a:t> </a:t>
            </a:r>
            <a:r>
              <a:rPr lang="en-US" i="1" dirty="0"/>
              <a:t>p4 set &lt;Enter&gt;</a:t>
            </a:r>
            <a:r>
              <a:rPr lang="en-US" dirty="0"/>
              <a:t> works on all platforms to list Perforce environment variables.</a:t>
            </a:r>
            <a:endParaRPr lang="en-US" i="1" dirty="0"/>
          </a:p>
          <a:p>
            <a:endParaRPr lang="en-US" dirty="0"/>
          </a:p>
        </p:txBody>
      </p:sp>
      <p:sp>
        <p:nvSpPr>
          <p:cNvPr id="4" name="Header Placeholder 3"/>
          <p:cNvSpPr>
            <a:spLocks noGrp="1"/>
          </p:cNvSpPr>
          <p:nvPr>
            <p:ph type="hdr" sz="quarter" idx="10"/>
          </p:nvPr>
        </p:nvSpPr>
        <p:spPr/>
        <p:txBody>
          <a:bodyPr/>
          <a:lstStyle/>
          <a:p>
            <a:pPr>
              <a:defRPr/>
            </a:pPr>
            <a:r>
              <a:rPr lang="en-US"/>
              <a:t>Perforce Training Course, 2010.1</a:t>
            </a:r>
            <a:endParaRPr lang="en-US" dirty="0"/>
          </a:p>
        </p:txBody>
      </p:sp>
      <p:sp>
        <p:nvSpPr>
          <p:cNvPr id="5" name="Slide Number Placeholder 4"/>
          <p:cNvSpPr>
            <a:spLocks noGrp="1"/>
          </p:cNvSpPr>
          <p:nvPr>
            <p:ph type="sldNum" sz="quarter" idx="11"/>
          </p:nvPr>
        </p:nvSpPr>
        <p:spPr/>
        <p:txBody>
          <a:bodyPr/>
          <a:lstStyle/>
          <a:p>
            <a:fld id="{16DFB4D8-EA58-A547-9483-6AA19E61CECE}" type="slidenum">
              <a:rPr lang="en-US" smtClean="0"/>
              <a:pPr/>
              <a:t>132</a:t>
            </a:fld>
            <a:endParaRPr lang="en-US" dirty="0"/>
          </a:p>
        </p:txBody>
      </p:sp>
    </p:spTree>
    <p:extLst>
      <p:ext uri="{BB962C8B-B14F-4D97-AF65-F5344CB8AC3E}">
        <p14:creationId xmlns:p14="http://schemas.microsoft.com/office/powerpoint/2010/main" val="1331413199"/>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marR="0" lvl="0" indent="-114300" algn="l" defTabSz="914400" rtl="0" eaLnBrk="0" fontAlgn="base" latinLnBrk="0" hangingPunct="0">
              <a:lnSpc>
                <a:spcPct val="100000"/>
              </a:lnSpc>
              <a:spcBef>
                <a:spcPct val="30000"/>
              </a:spcBef>
              <a:spcAft>
                <a:spcPct val="0"/>
              </a:spcAft>
              <a:buClrTx/>
              <a:buSzTx/>
              <a:buFontTx/>
              <a:buChar char="•"/>
              <a:tabLst/>
              <a:defRPr/>
            </a:pPr>
            <a:endParaRPr lang="en-US" dirty="0"/>
          </a:p>
          <a:p>
            <a:pPr marL="114300" marR="0" lvl="0" indent="-114300" algn="l" defTabSz="914400" rtl="0" eaLnBrk="0" fontAlgn="base" latinLnBrk="0" hangingPunct="0">
              <a:lnSpc>
                <a:spcPct val="100000"/>
              </a:lnSpc>
              <a:spcBef>
                <a:spcPct val="30000"/>
              </a:spcBef>
              <a:spcAft>
                <a:spcPct val="0"/>
              </a:spcAft>
              <a:buClrTx/>
              <a:buSzTx/>
              <a:buFontTx/>
              <a:buChar char="•"/>
              <a:tabLst/>
              <a:defRPr/>
            </a:pPr>
            <a:r>
              <a:rPr lang="en-US" dirty="0"/>
              <a:t>The ‘p4 set’ command is your friend.  It works on all platforms to list Perforce environment variables.</a:t>
            </a:r>
            <a:endParaRPr lang="en-US" i="1" dirty="0"/>
          </a:p>
          <a:p>
            <a:endParaRPr lang="en-US" dirty="0"/>
          </a:p>
          <a:p>
            <a:r>
              <a:rPr lang="en-US" dirty="0"/>
              <a:t>On Windows, it stores settings in the Windows</a:t>
            </a:r>
            <a:r>
              <a:rPr lang="en-US" baseline="0" dirty="0"/>
              <a:t> Registry.  On Max/Linux/UNIX, it uses a P4ENVIRO file.</a:t>
            </a:r>
            <a:endParaRPr lang="en-US" dirty="0"/>
          </a:p>
          <a:p>
            <a:endParaRPr lang="en-US" dirty="0"/>
          </a:p>
          <a:p>
            <a:r>
              <a:rPr lang="en-US" dirty="0"/>
              <a:t>The mechanics</a:t>
            </a:r>
            <a:r>
              <a:rPr lang="en-US" baseline="0" dirty="0"/>
              <a:t> of ‘p4 set’ being cross-platform are new in 2015.  Prior to that, it worked only on Windows (except for querying values which always worked).</a:t>
            </a:r>
          </a:p>
          <a:p>
            <a:endParaRPr lang="en-US" baseline="0" dirty="0"/>
          </a:p>
          <a:p>
            <a:r>
              <a:rPr lang="en-US" baseline="0" dirty="0"/>
              <a:t>On Windows, ‘p4 set -s’ stores in the HKEY_LOCAL_MACHINE hive of the registry, and requires Administrator access.  It is persistent for all users.  Without –s, p4 set stores in the HKEY_CURRENT_USER hive, does not require admin </a:t>
            </a:r>
            <a:r>
              <a:rPr lang="en-US" baseline="0" dirty="0" err="1"/>
              <a:t>privs</a:t>
            </a:r>
            <a:r>
              <a:rPr lang="en-US" baseline="0" dirty="0"/>
              <a:t>, and affects only that user.</a:t>
            </a:r>
            <a:endParaRPr lang="en-US" dirty="0"/>
          </a:p>
        </p:txBody>
      </p:sp>
      <p:sp>
        <p:nvSpPr>
          <p:cNvPr id="4" name="Header Placeholder 3"/>
          <p:cNvSpPr>
            <a:spLocks noGrp="1"/>
          </p:cNvSpPr>
          <p:nvPr>
            <p:ph type="hdr" sz="quarter" idx="10"/>
          </p:nvPr>
        </p:nvSpPr>
        <p:spPr/>
        <p:txBody>
          <a:bodyPr/>
          <a:lstStyle/>
          <a:p>
            <a:pPr>
              <a:defRPr/>
            </a:pPr>
            <a:r>
              <a:rPr lang="en-US"/>
              <a:t>Perforce Training Course, 2010.1</a:t>
            </a:r>
            <a:endParaRPr lang="en-US" dirty="0"/>
          </a:p>
        </p:txBody>
      </p:sp>
      <p:sp>
        <p:nvSpPr>
          <p:cNvPr id="5" name="Slide Number Placeholder 4"/>
          <p:cNvSpPr>
            <a:spLocks noGrp="1"/>
          </p:cNvSpPr>
          <p:nvPr>
            <p:ph type="sldNum" sz="quarter" idx="11"/>
          </p:nvPr>
        </p:nvSpPr>
        <p:spPr/>
        <p:txBody>
          <a:bodyPr/>
          <a:lstStyle/>
          <a:p>
            <a:fld id="{16DFB4D8-EA58-A547-9483-6AA19E61CECE}" type="slidenum">
              <a:rPr lang="en-US" smtClean="0"/>
              <a:pPr/>
              <a:t>133</a:t>
            </a:fld>
            <a:endParaRPr lang="en-US" dirty="0"/>
          </a:p>
        </p:txBody>
      </p:sp>
    </p:spTree>
    <p:extLst>
      <p:ext uri="{BB962C8B-B14F-4D97-AF65-F5344CB8AC3E}">
        <p14:creationId xmlns:p14="http://schemas.microsoft.com/office/powerpoint/2010/main" val="2068247579"/>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32665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F6A62163-A520-0D4E-A94F-8CCC81BB4241}" type="slidenum">
              <a:rPr lang="en-US" sz="1100" i="0">
                <a:latin typeface="Calibri"/>
              </a:rPr>
              <a:pPr/>
              <a:t>134</a:t>
            </a:fld>
            <a:endParaRPr lang="en-US" sz="1100" i="0" dirty="0">
              <a:latin typeface="Calibri"/>
            </a:endParaRPr>
          </a:p>
        </p:txBody>
      </p:sp>
      <p:sp>
        <p:nvSpPr>
          <p:cNvPr id="326660" name="Rectangle 2"/>
          <p:cNvSpPr>
            <a:spLocks noGrp="1" noRot="1" noChangeAspect="1" noChangeArrowheads="1" noTextEdit="1"/>
          </p:cNvSpPr>
          <p:nvPr>
            <p:ph type="sldImg"/>
          </p:nvPr>
        </p:nvSpPr>
        <p:spPr>
          <a:xfrm>
            <a:off x="460375" y="720725"/>
            <a:ext cx="6396038" cy="3598863"/>
          </a:xfrm>
          <a:ln/>
        </p:spPr>
      </p:sp>
      <p:sp>
        <p:nvSpPr>
          <p:cNvPr id="326661" name="Rectangle 3"/>
          <p:cNvSpPr>
            <a:spLocks noGrp="1" noChangeArrowheads="1"/>
          </p:cNvSpPr>
          <p:nvPr>
            <p:ph type="body" idx="1"/>
          </p:nvPr>
        </p:nvSpPr>
        <p:spPr>
          <a:xfrm>
            <a:off x="442913" y="4587875"/>
            <a:ext cx="6426200" cy="4575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P4CONFIG is an environment or registry variable which can be set to the name of a file without a path, for example, ".config". On Windows use </a:t>
            </a:r>
            <a:r>
              <a:rPr lang="en-US" i="1" dirty="0"/>
              <a:t>p4 set P4CONFIG=&lt;</a:t>
            </a:r>
            <a:r>
              <a:rPr lang="en-US" i="1" dirty="0" err="1"/>
              <a:t>configfilename</a:t>
            </a:r>
            <a:r>
              <a:rPr lang="en-US" i="1" dirty="0"/>
              <a:t>&gt;</a:t>
            </a:r>
            <a:r>
              <a:rPr lang="en-US" dirty="0"/>
              <a:t> to set the variable in the registry.</a:t>
            </a:r>
          </a:p>
          <a:p>
            <a:r>
              <a:rPr lang="en-US" dirty="0"/>
              <a:t>When you issue a p4 command, if P4CONFIG is set, Perforce looks in the current directory for a file of that name.  If it is not found, the next directory up in the hierarchy is checked to see if it contains the file, up to the system root directory. Put the file in the highest directory where it should take effect (usually the client root directory).</a:t>
            </a:r>
          </a:p>
          <a:p>
            <a:r>
              <a:rPr lang="en-US" dirty="0"/>
              <a:t>When the file is found, Perforce reads the environment variables from that file to use during the requested operation. Mention that the file contains only a list of variables, one per line, in the format </a:t>
            </a:r>
            <a:r>
              <a:rPr lang="en-US" i="1" dirty="0"/>
              <a:t>VARIABLE=value</a:t>
            </a:r>
            <a:r>
              <a:rPr lang="en-US" dirty="0"/>
              <a:t>, as above, and not the </a:t>
            </a:r>
            <a:r>
              <a:rPr lang="en-US" i="1" dirty="0"/>
              <a:t>p4 set</a:t>
            </a:r>
            <a:r>
              <a:rPr lang="en-US" dirty="0"/>
              <a:t> command. </a:t>
            </a:r>
          </a:p>
          <a:p>
            <a:r>
              <a:rPr lang="en-US" dirty="0"/>
              <a:t>The config file settings can be overridden by P4 {usage} flags, for example, </a:t>
            </a:r>
            <a:r>
              <a:rPr lang="en-US" i="1" dirty="0"/>
              <a:t>-p</a:t>
            </a:r>
            <a:r>
              <a:rPr lang="en-US" dirty="0"/>
              <a:t>, </a:t>
            </a:r>
            <a:r>
              <a:rPr lang="en-US" i="1" dirty="0"/>
              <a:t>-c</a:t>
            </a:r>
            <a:r>
              <a:rPr lang="en-US" dirty="0"/>
              <a:t> </a:t>
            </a:r>
            <a:r>
              <a:rPr lang="en-US" i="1" dirty="0"/>
              <a:t>-P</a:t>
            </a:r>
            <a:r>
              <a:rPr lang="en-US" dirty="0"/>
              <a:t>, etc. (covered on previous slide).</a:t>
            </a:r>
          </a:p>
          <a:p>
            <a:r>
              <a:rPr lang="en-US" dirty="0"/>
              <a:t>Using P4CONFIG allows you to change Perforce environment merely by changing your current directory.</a:t>
            </a:r>
          </a:p>
          <a:p>
            <a:r>
              <a:rPr lang="en-US" dirty="0"/>
              <a:t>All client program environment variables can be set in P4CONFIG except P4CONFIG itself. Server environment variables will be ignored if specified in a P4CONFIG file.</a:t>
            </a:r>
          </a:p>
        </p:txBody>
      </p:sp>
    </p:spTree>
    <p:extLst>
      <p:ext uri="{BB962C8B-B14F-4D97-AF65-F5344CB8AC3E}">
        <p14:creationId xmlns:p14="http://schemas.microsoft.com/office/powerpoint/2010/main" val="2388604191"/>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 2015.2, the nature of P4CONFIG processing changed so that </a:t>
            </a:r>
            <a:r>
              <a:rPr lang="en-US" i="1" baseline="0" dirty="0"/>
              <a:t>all</a:t>
            </a:r>
            <a:r>
              <a:rPr lang="en-US" baseline="0" dirty="0"/>
              <a:t> .p4config files found from the current directory to the root are read, not just the only one.  The impact on environment is cumulative.  In cases of overlap, i.e. same </a:t>
            </a:r>
            <a:r>
              <a:rPr lang="en-US" baseline="0" dirty="0" err="1"/>
              <a:t>var</a:t>
            </a:r>
            <a:r>
              <a:rPr lang="en-US" baseline="0" dirty="0"/>
              <a:t> defined in 2+ files, the definition in the nearest file wins.</a:t>
            </a:r>
          </a:p>
        </p:txBody>
      </p:sp>
      <p:sp>
        <p:nvSpPr>
          <p:cNvPr id="4" name="Header Placeholder 3"/>
          <p:cNvSpPr>
            <a:spLocks noGrp="1"/>
          </p:cNvSpPr>
          <p:nvPr>
            <p:ph type="hdr" sz="quarter" idx="10"/>
          </p:nvPr>
        </p:nvSpPr>
        <p:spPr/>
        <p:txBody>
          <a:bodyPr/>
          <a:lstStyle/>
          <a:p>
            <a:pPr>
              <a:defRPr/>
            </a:pPr>
            <a:r>
              <a:rPr lang="en-US"/>
              <a:t>Perforce Training Course, 2010.1</a:t>
            </a:r>
            <a:endParaRPr lang="en-US" dirty="0"/>
          </a:p>
        </p:txBody>
      </p:sp>
      <p:sp>
        <p:nvSpPr>
          <p:cNvPr id="5" name="Slide Number Placeholder 4"/>
          <p:cNvSpPr>
            <a:spLocks noGrp="1"/>
          </p:cNvSpPr>
          <p:nvPr>
            <p:ph type="sldNum" sz="quarter" idx="11"/>
          </p:nvPr>
        </p:nvSpPr>
        <p:spPr/>
        <p:txBody>
          <a:bodyPr/>
          <a:lstStyle/>
          <a:p>
            <a:fld id="{16DFB4D8-EA58-A547-9483-6AA19E61CECE}" type="slidenum">
              <a:rPr lang="en-US" smtClean="0"/>
              <a:pPr/>
              <a:t>135</a:t>
            </a:fld>
            <a:endParaRPr lang="en-US" dirty="0"/>
          </a:p>
        </p:txBody>
      </p:sp>
    </p:spTree>
    <p:extLst>
      <p:ext uri="{BB962C8B-B14F-4D97-AF65-F5344CB8AC3E}">
        <p14:creationId xmlns:p14="http://schemas.microsoft.com/office/powerpoint/2010/main" val="3034631249"/>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32870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0DBEEC70-3670-E246-BBE9-82CE6A0843AE}" type="slidenum">
              <a:rPr lang="en-US" sz="1100" i="0">
                <a:latin typeface="Calibri"/>
              </a:rPr>
              <a:pPr/>
              <a:t>136</a:t>
            </a:fld>
            <a:endParaRPr lang="en-US" sz="1100" i="0" dirty="0">
              <a:latin typeface="Calibri"/>
            </a:endParaRPr>
          </a:p>
        </p:txBody>
      </p:sp>
      <p:sp>
        <p:nvSpPr>
          <p:cNvPr id="328708" name="Rectangle 2"/>
          <p:cNvSpPr>
            <a:spLocks noGrp="1" noRot="1" noChangeAspect="1" noChangeArrowheads="1" noTextEdit="1"/>
          </p:cNvSpPr>
          <p:nvPr>
            <p:ph type="sldImg"/>
          </p:nvPr>
        </p:nvSpPr>
        <p:spPr>
          <a:xfrm>
            <a:off x="460375" y="720725"/>
            <a:ext cx="6396038" cy="3598863"/>
          </a:xfrm>
          <a:ln/>
        </p:spPr>
      </p:sp>
      <p:sp>
        <p:nvSpPr>
          <p:cNvPr id="328709" name="Rectangle 3"/>
          <p:cNvSpPr>
            <a:spLocks noGrp="1" noChangeArrowheads="1"/>
          </p:cNvSpPr>
          <p:nvPr>
            <p:ph type="body" idx="1"/>
          </p:nvPr>
        </p:nvSpPr>
        <p:spPr>
          <a:xfrm>
            <a:off x="1057275" y="5145088"/>
            <a:ext cx="5200650" cy="34020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Explain that each line in this list overrides the earlier lines.</a:t>
            </a:r>
          </a:p>
          <a:p>
            <a:endParaRPr lang="en-US" dirty="0"/>
          </a:p>
          <a:p>
            <a:r>
              <a:rPr lang="en-US" dirty="0"/>
              <a:t>Explain defaults:</a:t>
            </a:r>
          </a:p>
          <a:p>
            <a:endParaRPr lang="en-US" baseline="0" dirty="0"/>
          </a:p>
          <a:p>
            <a:r>
              <a:rPr lang="en-US" baseline="0" dirty="0"/>
              <a:t>The default for P4USER is the current user id.  This is usually a good default.</a:t>
            </a:r>
          </a:p>
          <a:p>
            <a:endParaRPr lang="en-US" baseline="0" dirty="0"/>
          </a:p>
          <a:p>
            <a:r>
              <a:rPr lang="en-US" baseline="0" dirty="0"/>
              <a:t>The default for P4PORT is the value </a:t>
            </a:r>
            <a:r>
              <a:rPr lang="en-US" b="1" baseline="0" dirty="0"/>
              <a:t>perforce:1666</a:t>
            </a:r>
            <a:r>
              <a:rPr lang="en-US" baseline="0" dirty="0"/>
              <a:t>.  Use whatever your Perforce admin tells you.</a:t>
            </a:r>
          </a:p>
          <a:p>
            <a:endParaRPr lang="en-US" baseline="0" dirty="0"/>
          </a:p>
          <a:p>
            <a:r>
              <a:rPr lang="en-US" baseline="0" dirty="0"/>
              <a:t>The default for P4CLIENT is the current hostname.  It’s usually a mistake to use this, as it assumes one workspace per host.</a:t>
            </a:r>
            <a:endParaRPr lang="en-US" dirty="0"/>
          </a:p>
        </p:txBody>
      </p:sp>
    </p:spTree>
    <p:extLst>
      <p:ext uri="{BB962C8B-B14F-4D97-AF65-F5344CB8AC3E}">
        <p14:creationId xmlns:p14="http://schemas.microsoft.com/office/powerpoint/2010/main" val="3583604992"/>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32256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0288FDA0-FD3E-D647-A17B-035CD801B380}" type="slidenum">
              <a:rPr lang="en-US" sz="1100" i="0">
                <a:latin typeface="Calibri"/>
              </a:rPr>
              <a:pPr/>
              <a:t>138</a:t>
            </a:fld>
            <a:endParaRPr lang="en-US" sz="1100" i="0" dirty="0">
              <a:latin typeface="Calibri"/>
            </a:endParaRPr>
          </a:p>
        </p:txBody>
      </p:sp>
      <p:sp>
        <p:nvSpPr>
          <p:cNvPr id="322564" name="Rectangle 2"/>
          <p:cNvSpPr>
            <a:spLocks noGrp="1" noRot="1" noChangeAspect="1" noChangeArrowheads="1" noTextEdit="1"/>
          </p:cNvSpPr>
          <p:nvPr>
            <p:ph type="sldImg"/>
          </p:nvPr>
        </p:nvSpPr>
        <p:spPr>
          <a:xfrm>
            <a:off x="460375" y="720725"/>
            <a:ext cx="6396038" cy="3598863"/>
          </a:xfrm>
          <a:ln/>
        </p:spPr>
      </p:sp>
      <p:sp>
        <p:nvSpPr>
          <p:cNvPr id="3225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i="1" dirty="0"/>
              <a:t>p4 info</a:t>
            </a:r>
            <a:r>
              <a:rPr lang="en-US" dirty="0"/>
              <a:t> reports information about the current Perforce system:  the server address, client workspace root directory, client name, user name, Perforce version, etc.</a:t>
            </a:r>
          </a:p>
          <a:p>
            <a:r>
              <a:rPr lang="en-US" dirty="0"/>
              <a:t>If </a:t>
            </a:r>
            <a:r>
              <a:rPr lang="en-US" i="1" dirty="0"/>
              <a:t>p4 info</a:t>
            </a:r>
            <a:r>
              <a:rPr lang="en-US" dirty="0"/>
              <a:t> doesn't return something like this, then it is most probable that P4PORT isn't set, or is set incorrectly.</a:t>
            </a:r>
          </a:p>
        </p:txBody>
      </p:sp>
    </p:spTree>
    <p:extLst>
      <p:ext uri="{BB962C8B-B14F-4D97-AF65-F5344CB8AC3E}">
        <p14:creationId xmlns:p14="http://schemas.microsoft.com/office/powerpoint/2010/main" val="2882386375"/>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32973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39B3BB73-9652-E14B-8607-2233CA465F92}" type="slidenum">
              <a:rPr lang="en-US" sz="1100" i="0">
                <a:latin typeface="Calibri"/>
              </a:rPr>
              <a:pPr/>
              <a:t>139</a:t>
            </a:fld>
            <a:endParaRPr lang="en-US" sz="1100" i="0" dirty="0">
              <a:latin typeface="Calibri"/>
            </a:endParaRPr>
          </a:p>
        </p:txBody>
      </p:sp>
      <p:sp>
        <p:nvSpPr>
          <p:cNvPr id="329732" name="Rectangle 2"/>
          <p:cNvSpPr>
            <a:spLocks noGrp="1" noRot="1" noChangeAspect="1" noChangeArrowheads="1" noTextEdit="1"/>
          </p:cNvSpPr>
          <p:nvPr>
            <p:ph type="sldImg"/>
          </p:nvPr>
        </p:nvSpPr>
        <p:spPr>
          <a:xfrm>
            <a:off x="460375" y="258763"/>
            <a:ext cx="6396038" cy="3598862"/>
          </a:xfrm>
          <a:ln/>
        </p:spPr>
      </p:sp>
      <p:sp>
        <p:nvSpPr>
          <p:cNvPr id="329733" name="Rectangle 3"/>
          <p:cNvSpPr>
            <a:spLocks noGrp="1" noChangeArrowheads="1"/>
          </p:cNvSpPr>
          <p:nvPr>
            <p:ph type="body" idx="1"/>
          </p:nvPr>
        </p:nvSpPr>
        <p:spPr>
          <a:xfrm>
            <a:off x="161925" y="4005263"/>
            <a:ext cx="6991350" cy="53387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10000"/>
              </a:spcBef>
            </a:pPr>
            <a:r>
              <a:rPr lang="en-US" i="1" dirty="0"/>
              <a:t>p4 </a:t>
            </a:r>
            <a:r>
              <a:rPr lang="en-US" i="1" dirty="0" err="1"/>
              <a:t>passwd</a:t>
            </a:r>
            <a:r>
              <a:rPr lang="en-US" dirty="0"/>
              <a:t> sets the user</a:t>
            </a:r>
            <a:r>
              <a:rPr lang="ja-JP" altLang="en-US" dirty="0"/>
              <a:t>’</a:t>
            </a:r>
            <a:r>
              <a:rPr lang="en-US" dirty="0"/>
              <a:t>s password on the server and encrypts it.  The string stored on the server is not usable as a password with the </a:t>
            </a:r>
            <a:r>
              <a:rPr lang="en-US" i="1" dirty="0"/>
              <a:t>-P</a:t>
            </a:r>
            <a:r>
              <a:rPr lang="en-US" dirty="0"/>
              <a:t> flag.</a:t>
            </a:r>
          </a:p>
          <a:p>
            <a:pPr>
              <a:lnSpc>
                <a:spcPct val="90000"/>
              </a:lnSpc>
              <a:spcBef>
                <a:spcPct val="10000"/>
              </a:spcBef>
            </a:pPr>
            <a:r>
              <a:rPr lang="en-US" dirty="0"/>
              <a:t>The command sequence is:</a:t>
            </a:r>
          </a:p>
          <a:p>
            <a:pPr lvl="1">
              <a:lnSpc>
                <a:spcPct val="90000"/>
              </a:lnSpc>
              <a:spcBef>
                <a:spcPct val="10000"/>
              </a:spcBef>
              <a:buFontTx/>
              <a:buNone/>
            </a:pPr>
            <a:r>
              <a:rPr lang="en-US" i="1" dirty="0"/>
              <a:t>p4 </a:t>
            </a:r>
            <a:r>
              <a:rPr lang="en-US" i="1" dirty="0" err="1"/>
              <a:t>passwd</a:t>
            </a:r>
            <a:r>
              <a:rPr lang="en-US" dirty="0"/>
              <a:t> &lt;Enter&gt; </a:t>
            </a:r>
          </a:p>
          <a:p>
            <a:pPr lvl="1">
              <a:lnSpc>
                <a:spcPct val="90000"/>
              </a:lnSpc>
              <a:spcBef>
                <a:spcPct val="10000"/>
              </a:spcBef>
              <a:buFontTx/>
              <a:buNone/>
            </a:pPr>
            <a:r>
              <a:rPr lang="en-US" dirty="0"/>
              <a:t>Enter old password: &lt;If one exists – key old password&gt; &lt;Enter&gt;</a:t>
            </a:r>
          </a:p>
          <a:p>
            <a:pPr lvl="1">
              <a:lnSpc>
                <a:spcPct val="90000"/>
              </a:lnSpc>
              <a:spcBef>
                <a:spcPct val="10000"/>
              </a:spcBef>
              <a:buFontTx/>
              <a:buNone/>
            </a:pPr>
            <a:r>
              <a:rPr lang="en-US" dirty="0"/>
              <a:t>Enter new password: &lt;Key new password&gt; &lt;Enter&gt;</a:t>
            </a:r>
          </a:p>
          <a:p>
            <a:pPr lvl="1">
              <a:lnSpc>
                <a:spcPct val="90000"/>
              </a:lnSpc>
              <a:spcBef>
                <a:spcPct val="10000"/>
              </a:spcBef>
              <a:buFontTx/>
              <a:buNone/>
            </a:pPr>
            <a:r>
              <a:rPr lang="en-US" dirty="0"/>
              <a:t>Re-enter new password: &lt;Re-key new password&gt; &lt;Enter&gt;</a:t>
            </a:r>
          </a:p>
          <a:p>
            <a:pPr>
              <a:lnSpc>
                <a:spcPct val="90000"/>
              </a:lnSpc>
              <a:spcBef>
                <a:spcPct val="10000"/>
              </a:spcBef>
            </a:pPr>
            <a:r>
              <a:rPr lang="en-US" dirty="0"/>
              <a:t>After you change your password, it may be necessary to re-login to Perforce, with the new password depending upon your Operating System and security level set by your administrator.</a:t>
            </a:r>
          </a:p>
          <a:p>
            <a:pPr>
              <a:lnSpc>
                <a:spcPct val="90000"/>
              </a:lnSpc>
              <a:spcBef>
                <a:spcPct val="10000"/>
              </a:spcBef>
            </a:pPr>
            <a:r>
              <a:rPr lang="en-US" dirty="0"/>
              <a:t>Introduce Perforce server security policy concepts. The security level set by the Perforce administrator will determine whether a </a:t>
            </a:r>
            <a:r>
              <a:rPr lang="ja-JP" altLang="en-US" dirty="0"/>
              <a:t>‘</a:t>
            </a:r>
            <a:r>
              <a:rPr lang="en-US" dirty="0"/>
              <a:t>strong</a:t>
            </a:r>
            <a:r>
              <a:rPr lang="ja-JP" altLang="en-US" dirty="0"/>
              <a:t>’</a:t>
            </a:r>
            <a:r>
              <a:rPr lang="en-US" dirty="0"/>
              <a:t> password must be set.</a:t>
            </a:r>
          </a:p>
          <a:p>
            <a:pPr>
              <a:lnSpc>
                <a:spcPct val="90000"/>
              </a:lnSpc>
              <a:spcBef>
                <a:spcPct val="10000"/>
              </a:spcBef>
            </a:pPr>
            <a:r>
              <a:rPr lang="en-US" dirty="0"/>
              <a:t>Security levels 0 and 1 allow using command-line flags </a:t>
            </a:r>
            <a:r>
              <a:rPr lang="en-US" i="1" dirty="0"/>
              <a:t>-O &lt;old password&gt;</a:t>
            </a:r>
            <a:r>
              <a:rPr lang="en-US" dirty="0"/>
              <a:t> and  </a:t>
            </a:r>
            <a:r>
              <a:rPr lang="en-US" i="1" dirty="0"/>
              <a:t>-P &lt;new password&gt;</a:t>
            </a:r>
            <a:r>
              <a:rPr lang="en-US" dirty="0"/>
              <a:t>, and editing the password in the user form.  Passwords are transmitted in clear text.</a:t>
            </a:r>
          </a:p>
          <a:p>
            <a:pPr>
              <a:lnSpc>
                <a:spcPct val="90000"/>
              </a:lnSpc>
              <a:spcBef>
                <a:spcPct val="10000"/>
              </a:spcBef>
            </a:pPr>
            <a:r>
              <a:rPr lang="en-US" dirty="0"/>
              <a:t>When </a:t>
            </a:r>
            <a:r>
              <a:rPr lang="ja-JP" altLang="en-US" dirty="0"/>
              <a:t>‘</a:t>
            </a:r>
            <a:r>
              <a:rPr lang="en-US" dirty="0"/>
              <a:t>strong</a:t>
            </a:r>
            <a:r>
              <a:rPr lang="ja-JP" altLang="en-US" dirty="0"/>
              <a:t>’</a:t>
            </a:r>
            <a:r>
              <a:rPr lang="en-US" dirty="0"/>
              <a:t> passwords must be set: </a:t>
            </a:r>
          </a:p>
          <a:p>
            <a:pPr lvl="1">
              <a:lnSpc>
                <a:spcPct val="90000"/>
              </a:lnSpc>
              <a:spcBef>
                <a:spcPct val="10000"/>
              </a:spcBef>
            </a:pPr>
            <a:r>
              <a:rPr lang="en-US" dirty="0"/>
              <a:t>At security level 1 with client programs at 2003.2 or greater, when setting a password.  Otherwise, existing password strength is not challenged.</a:t>
            </a:r>
          </a:p>
          <a:p>
            <a:pPr lvl="1">
              <a:lnSpc>
                <a:spcPct val="90000"/>
              </a:lnSpc>
              <a:spcBef>
                <a:spcPct val="10000"/>
              </a:spcBef>
            </a:pPr>
            <a:r>
              <a:rPr lang="en-US" dirty="0"/>
              <a:t>At security levels 2 and 3, all unverified strength passwords must be changed. </a:t>
            </a:r>
          </a:p>
          <a:p>
            <a:pPr>
              <a:lnSpc>
                <a:spcPct val="90000"/>
              </a:lnSpc>
              <a:spcBef>
                <a:spcPct val="10000"/>
              </a:spcBef>
            </a:pPr>
            <a:r>
              <a:rPr lang="en-US" dirty="0"/>
              <a:t>To unset a password, enter the old one, then press &lt;Enter&gt; at each of the "new password" prompts. Mention that except at security level 0, a new password must be set to continue using Perforce.</a:t>
            </a:r>
          </a:p>
        </p:txBody>
      </p:sp>
    </p:spTree>
    <p:extLst>
      <p:ext uri="{BB962C8B-B14F-4D97-AF65-F5344CB8AC3E}">
        <p14:creationId xmlns:p14="http://schemas.microsoft.com/office/powerpoint/2010/main" val="1355595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21913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0DD442FC-EFE1-8641-A33E-B31AB4B8F599}" type="slidenum">
              <a:rPr lang="en-US" sz="1100" i="0">
                <a:latin typeface="Calibri"/>
              </a:rPr>
              <a:pPr/>
              <a:t>14</a:t>
            </a:fld>
            <a:endParaRPr lang="en-US" sz="1100" i="0" dirty="0">
              <a:latin typeface="Calibri"/>
            </a:endParaRPr>
          </a:p>
        </p:txBody>
      </p:sp>
      <p:sp>
        <p:nvSpPr>
          <p:cNvPr id="219140" name="Rectangle 2"/>
          <p:cNvSpPr>
            <a:spLocks noGrp="1" noRot="1" noChangeAspect="1" noChangeArrowheads="1" noTextEdit="1"/>
          </p:cNvSpPr>
          <p:nvPr>
            <p:ph type="sldImg"/>
          </p:nvPr>
        </p:nvSpPr>
        <p:spPr>
          <a:xfrm>
            <a:off x="460375" y="720725"/>
            <a:ext cx="6396038" cy="3598863"/>
          </a:xfrm>
          <a:ln/>
        </p:spPr>
      </p:sp>
      <p:sp>
        <p:nvSpPr>
          <p:cNvPr id="21914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i="1" dirty="0"/>
              <a:t>p4 info</a:t>
            </a:r>
            <a:r>
              <a:rPr lang="en-US" dirty="0"/>
              <a:t> reports information about the current Perforce system:  the server address, client workspace root directory, client workspace name, user name, Perforce version, etc.</a:t>
            </a:r>
          </a:p>
          <a:p>
            <a:r>
              <a:rPr lang="en-US" dirty="0"/>
              <a:t>If </a:t>
            </a:r>
            <a:r>
              <a:rPr lang="en-US" i="1" dirty="0"/>
              <a:t>p4 info</a:t>
            </a:r>
            <a:r>
              <a:rPr lang="en-US" dirty="0"/>
              <a:t> doesn't return something like this, then it is most probable that P4PORT isn't set, or is set incorrectly.</a:t>
            </a:r>
          </a:p>
          <a:p>
            <a:r>
              <a:rPr lang="en-US" dirty="0"/>
              <a:t>Mention at this point that the example commands on the slides include spaces where appropriate, for example, the space between "p4" and "info" above, and students can refer to the slides for correct spacing when doing the exercises.</a:t>
            </a:r>
          </a:p>
          <a:p>
            <a:r>
              <a:rPr lang="en-US" dirty="0"/>
              <a:t>New with 2008.1, server uptime is reported. Also visible in P4V</a:t>
            </a:r>
            <a:r>
              <a:rPr lang="ja-JP" altLang="en-US" dirty="0"/>
              <a:t>’</a:t>
            </a:r>
            <a:r>
              <a:rPr lang="en-US" dirty="0"/>
              <a:t>s Tools -&gt; Administration Home window</a:t>
            </a:r>
            <a:r>
              <a:rPr lang="ja-JP" altLang="en-US" dirty="0"/>
              <a:t>’</a:t>
            </a:r>
            <a:r>
              <a:rPr lang="en-US" dirty="0"/>
              <a:t>s Server data.</a:t>
            </a:r>
          </a:p>
          <a:p>
            <a:r>
              <a:rPr lang="en-US" dirty="0"/>
              <a:t>New with 2010.1, the server reports if it is case insensitive (normally Windows) or case sensitive (normally </a:t>
            </a:r>
            <a:r>
              <a:rPr lang="en-US" dirty="0" err="1"/>
              <a:t>unix</a:t>
            </a:r>
            <a:r>
              <a:rPr lang="en-US" dirty="0"/>
              <a:t>, </a:t>
            </a:r>
            <a:r>
              <a:rPr lang="en-US" dirty="0" err="1"/>
              <a:t>linux</a:t>
            </a:r>
            <a:r>
              <a:rPr lang="en-US" dirty="0"/>
              <a:t>, etc.). </a:t>
            </a:r>
          </a:p>
        </p:txBody>
      </p:sp>
    </p:spTree>
    <p:extLst>
      <p:ext uri="{BB962C8B-B14F-4D97-AF65-F5344CB8AC3E}">
        <p14:creationId xmlns:p14="http://schemas.microsoft.com/office/powerpoint/2010/main" val="4050436188"/>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32973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39B3BB73-9652-E14B-8607-2233CA465F92}" type="slidenum">
              <a:rPr lang="en-US" sz="1100" i="0">
                <a:latin typeface="Calibri"/>
              </a:rPr>
              <a:pPr/>
              <a:t>140</a:t>
            </a:fld>
            <a:endParaRPr lang="en-US" sz="1100" i="0" dirty="0">
              <a:latin typeface="Calibri"/>
            </a:endParaRPr>
          </a:p>
        </p:txBody>
      </p:sp>
      <p:sp>
        <p:nvSpPr>
          <p:cNvPr id="329732" name="Rectangle 2"/>
          <p:cNvSpPr>
            <a:spLocks noGrp="1" noRot="1" noChangeAspect="1" noChangeArrowheads="1" noTextEdit="1"/>
          </p:cNvSpPr>
          <p:nvPr>
            <p:ph type="sldImg"/>
          </p:nvPr>
        </p:nvSpPr>
        <p:spPr>
          <a:xfrm>
            <a:off x="460375" y="258763"/>
            <a:ext cx="6396038" cy="3598862"/>
          </a:xfrm>
          <a:ln/>
        </p:spPr>
      </p:sp>
      <p:sp>
        <p:nvSpPr>
          <p:cNvPr id="329733" name="Rectangle 3"/>
          <p:cNvSpPr>
            <a:spLocks noGrp="1" noChangeArrowheads="1"/>
          </p:cNvSpPr>
          <p:nvPr>
            <p:ph type="body" idx="1"/>
          </p:nvPr>
        </p:nvSpPr>
        <p:spPr>
          <a:xfrm>
            <a:off x="161925" y="4005263"/>
            <a:ext cx="6991350" cy="53387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10000"/>
              </a:spcBef>
            </a:pPr>
            <a:r>
              <a:rPr lang="en-US" i="1"/>
              <a:t>p4 passwd</a:t>
            </a:r>
            <a:r>
              <a:rPr lang="en-US"/>
              <a:t> sets the user</a:t>
            </a:r>
            <a:r>
              <a:rPr lang="ja-JP" altLang="en-US"/>
              <a:t>’</a:t>
            </a:r>
            <a:r>
              <a:rPr lang="en-US"/>
              <a:t>s password on the server and encrypts it.  The string stored on the server is not usable as a password with the </a:t>
            </a:r>
            <a:r>
              <a:rPr lang="en-US" i="1"/>
              <a:t>-P</a:t>
            </a:r>
            <a:r>
              <a:rPr lang="en-US"/>
              <a:t> flag.</a:t>
            </a:r>
          </a:p>
          <a:p>
            <a:pPr>
              <a:lnSpc>
                <a:spcPct val="90000"/>
              </a:lnSpc>
              <a:spcBef>
                <a:spcPct val="10000"/>
              </a:spcBef>
            </a:pPr>
            <a:r>
              <a:rPr lang="en-US"/>
              <a:t>The command sequence is:</a:t>
            </a:r>
          </a:p>
          <a:p>
            <a:pPr lvl="1">
              <a:lnSpc>
                <a:spcPct val="90000"/>
              </a:lnSpc>
              <a:spcBef>
                <a:spcPct val="10000"/>
              </a:spcBef>
              <a:buFontTx/>
              <a:buNone/>
            </a:pPr>
            <a:r>
              <a:rPr lang="en-US" i="1"/>
              <a:t>p4 passwd</a:t>
            </a:r>
            <a:r>
              <a:rPr lang="en-US"/>
              <a:t> &lt;Enter&gt; </a:t>
            </a:r>
          </a:p>
          <a:p>
            <a:pPr lvl="1">
              <a:lnSpc>
                <a:spcPct val="90000"/>
              </a:lnSpc>
              <a:spcBef>
                <a:spcPct val="10000"/>
              </a:spcBef>
              <a:buFontTx/>
              <a:buNone/>
            </a:pPr>
            <a:r>
              <a:rPr lang="en-US"/>
              <a:t>Enter old password: &lt;If one exists – key old password&gt; &lt;Enter&gt;</a:t>
            </a:r>
          </a:p>
          <a:p>
            <a:pPr lvl="1">
              <a:lnSpc>
                <a:spcPct val="90000"/>
              </a:lnSpc>
              <a:spcBef>
                <a:spcPct val="10000"/>
              </a:spcBef>
              <a:buFontTx/>
              <a:buNone/>
            </a:pPr>
            <a:r>
              <a:rPr lang="en-US"/>
              <a:t>Enter new password: &lt;Key new password&gt; &lt;Enter&gt;</a:t>
            </a:r>
          </a:p>
          <a:p>
            <a:pPr lvl="1">
              <a:lnSpc>
                <a:spcPct val="90000"/>
              </a:lnSpc>
              <a:spcBef>
                <a:spcPct val="10000"/>
              </a:spcBef>
              <a:buFontTx/>
              <a:buNone/>
            </a:pPr>
            <a:r>
              <a:rPr lang="en-US"/>
              <a:t>Re-enter new password: &lt;Re-key new password&gt; &lt;Enter&gt;</a:t>
            </a:r>
          </a:p>
          <a:p>
            <a:pPr>
              <a:lnSpc>
                <a:spcPct val="90000"/>
              </a:lnSpc>
              <a:spcBef>
                <a:spcPct val="10000"/>
              </a:spcBef>
            </a:pPr>
            <a:r>
              <a:rPr lang="en-US"/>
              <a:t>After you change your password, it may be necessary to re-login to Perforce, with the new password depending upon your Operating System and security level set by your administrator.</a:t>
            </a:r>
          </a:p>
          <a:p>
            <a:pPr>
              <a:lnSpc>
                <a:spcPct val="90000"/>
              </a:lnSpc>
              <a:spcBef>
                <a:spcPct val="10000"/>
              </a:spcBef>
            </a:pPr>
            <a:r>
              <a:rPr lang="en-US"/>
              <a:t>Introduce Perforce server security policy concepts. The security level set by the Perforce administrator will determine whether a </a:t>
            </a:r>
            <a:r>
              <a:rPr lang="ja-JP" altLang="en-US"/>
              <a:t>‘</a:t>
            </a:r>
            <a:r>
              <a:rPr lang="en-US"/>
              <a:t>strong</a:t>
            </a:r>
            <a:r>
              <a:rPr lang="ja-JP" altLang="en-US"/>
              <a:t>’</a:t>
            </a:r>
            <a:r>
              <a:rPr lang="en-US"/>
              <a:t> password must be set.</a:t>
            </a:r>
          </a:p>
          <a:p>
            <a:pPr>
              <a:lnSpc>
                <a:spcPct val="90000"/>
              </a:lnSpc>
              <a:spcBef>
                <a:spcPct val="10000"/>
              </a:spcBef>
            </a:pPr>
            <a:r>
              <a:rPr lang="en-US"/>
              <a:t>Security levels 0 and 1 allow using command-line flags </a:t>
            </a:r>
            <a:r>
              <a:rPr lang="en-US" i="1"/>
              <a:t>-O &lt;old password&gt;</a:t>
            </a:r>
            <a:r>
              <a:rPr lang="en-US"/>
              <a:t> and  </a:t>
            </a:r>
            <a:r>
              <a:rPr lang="en-US" i="1"/>
              <a:t>-P &lt;new password&gt;</a:t>
            </a:r>
            <a:r>
              <a:rPr lang="en-US"/>
              <a:t>, and editing the password in the user form.  Passwords are transmitted in clear text.</a:t>
            </a:r>
          </a:p>
          <a:p>
            <a:pPr>
              <a:lnSpc>
                <a:spcPct val="90000"/>
              </a:lnSpc>
              <a:spcBef>
                <a:spcPct val="10000"/>
              </a:spcBef>
            </a:pPr>
            <a:r>
              <a:rPr lang="en-US"/>
              <a:t>When </a:t>
            </a:r>
            <a:r>
              <a:rPr lang="ja-JP" altLang="en-US"/>
              <a:t>‘</a:t>
            </a:r>
            <a:r>
              <a:rPr lang="en-US"/>
              <a:t>strong</a:t>
            </a:r>
            <a:r>
              <a:rPr lang="ja-JP" altLang="en-US"/>
              <a:t>’</a:t>
            </a:r>
            <a:r>
              <a:rPr lang="en-US"/>
              <a:t> passwords must be set: </a:t>
            </a:r>
          </a:p>
          <a:p>
            <a:pPr lvl="1">
              <a:lnSpc>
                <a:spcPct val="90000"/>
              </a:lnSpc>
              <a:spcBef>
                <a:spcPct val="10000"/>
              </a:spcBef>
            </a:pPr>
            <a:r>
              <a:rPr lang="en-US"/>
              <a:t>At security level 1 with client programs at 2003.2 or greater, when setting a password.  Otherwise, existing password strength is not challenged.</a:t>
            </a:r>
          </a:p>
          <a:p>
            <a:pPr lvl="1">
              <a:lnSpc>
                <a:spcPct val="90000"/>
              </a:lnSpc>
              <a:spcBef>
                <a:spcPct val="10000"/>
              </a:spcBef>
            </a:pPr>
            <a:r>
              <a:rPr lang="en-US"/>
              <a:t>At security levels 2 and 3, all unverified strength passwords must be changed. </a:t>
            </a:r>
          </a:p>
          <a:p>
            <a:pPr>
              <a:lnSpc>
                <a:spcPct val="90000"/>
              </a:lnSpc>
              <a:spcBef>
                <a:spcPct val="10000"/>
              </a:spcBef>
            </a:pPr>
            <a:r>
              <a:rPr lang="en-US"/>
              <a:t>To unset a password, enter the old one, then press &lt;Enter&gt; at each of the "new password" prompts. Mention that except at security level 0, a new password must be set to continue using Perforce.</a:t>
            </a:r>
          </a:p>
        </p:txBody>
      </p:sp>
    </p:spTree>
    <p:extLst>
      <p:ext uri="{BB962C8B-B14F-4D97-AF65-F5344CB8AC3E}">
        <p14:creationId xmlns:p14="http://schemas.microsoft.com/office/powerpoint/2010/main" val="2118535296"/>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33177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FA1EB51B-8898-C044-88CB-0A3E96B32984}" type="slidenum">
              <a:rPr lang="en-US" sz="1100" i="0">
                <a:latin typeface="Calibri"/>
              </a:rPr>
              <a:pPr/>
              <a:t>141</a:t>
            </a:fld>
            <a:endParaRPr lang="en-US" sz="1100" i="0" dirty="0">
              <a:latin typeface="Calibri"/>
            </a:endParaRPr>
          </a:p>
        </p:txBody>
      </p:sp>
      <p:sp>
        <p:nvSpPr>
          <p:cNvPr id="331780" name="Rectangle 2"/>
          <p:cNvSpPr>
            <a:spLocks noGrp="1" noRot="1" noChangeAspect="1" noChangeArrowheads="1" noTextEdit="1"/>
          </p:cNvSpPr>
          <p:nvPr>
            <p:ph type="sldImg"/>
          </p:nvPr>
        </p:nvSpPr>
        <p:spPr>
          <a:xfrm>
            <a:off x="460375" y="720725"/>
            <a:ext cx="6396038" cy="3598863"/>
          </a:xfrm>
          <a:ln/>
        </p:spPr>
      </p:sp>
      <p:sp>
        <p:nvSpPr>
          <p:cNvPr id="331781" name="Rectangle 3"/>
          <p:cNvSpPr>
            <a:spLocks noGrp="1" noChangeArrowheads="1"/>
          </p:cNvSpPr>
          <p:nvPr>
            <p:ph type="body" idx="1"/>
          </p:nvPr>
        </p:nvSpPr>
        <p:spPr>
          <a:xfrm>
            <a:off x="731838" y="4735513"/>
            <a:ext cx="5851525" cy="4368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Perforce will use your default editor for its forms, for example, client workspace specifications, merge result files, etc. (if unset: Unix, vi; Windows, Notepad).  </a:t>
            </a:r>
          </a:p>
          <a:p>
            <a:r>
              <a:rPr lang="en-US"/>
              <a:t>You can select an alternate by setting the P4EDITOR environment variable to the path to another editor.</a:t>
            </a:r>
          </a:p>
          <a:p>
            <a:r>
              <a:rPr lang="en-US"/>
              <a:t>P4DIFF and P4MERGE can be set to the path to a 3</a:t>
            </a:r>
            <a:r>
              <a:rPr lang="en-US" baseline="30000"/>
              <a:t>rd</a:t>
            </a:r>
            <a:r>
              <a:rPr lang="en-US"/>
              <a:t>-party diff or merge utility.</a:t>
            </a:r>
          </a:p>
          <a:p>
            <a:r>
              <a:rPr lang="en-US"/>
              <a:t>TMP or TEMP can be set to a path where client and server temporary files should be written, instead of the default OS temp directory.</a:t>
            </a:r>
          </a:p>
          <a:p>
            <a:r>
              <a:rPr lang="en-US"/>
              <a:t>P4TICKETS can be set to a path where the tickets file used by </a:t>
            </a:r>
            <a:r>
              <a:rPr lang="en-US" i="1"/>
              <a:t>p4 login</a:t>
            </a:r>
            <a:r>
              <a:rPr lang="en-US"/>
              <a:t> is written.</a:t>
            </a:r>
          </a:p>
          <a:p>
            <a:r>
              <a:rPr lang="en-US"/>
              <a:t>If the path to any of these variables has spaces in it, it will need to be quoted.</a:t>
            </a:r>
          </a:p>
          <a:p>
            <a:r>
              <a:rPr lang="en-US"/>
              <a:t>For servers running in internationalized mode, translation of UTF-8 data to the user</a:t>
            </a:r>
            <a:r>
              <a:rPr lang="ja-JP" altLang="en-US"/>
              <a:t>’</a:t>
            </a:r>
            <a:r>
              <a:rPr lang="en-US"/>
              <a:t>s character set is controlled by setting the P4CHARSET environment variable on the client machine.</a:t>
            </a:r>
          </a:p>
        </p:txBody>
      </p:sp>
    </p:spTree>
    <p:extLst>
      <p:ext uri="{BB962C8B-B14F-4D97-AF65-F5344CB8AC3E}">
        <p14:creationId xmlns:p14="http://schemas.microsoft.com/office/powerpoint/2010/main" val="3703181952"/>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23757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976BEDF9-9ACB-4E4C-9FB3-84BCED9BF7FA}" type="slidenum">
              <a:rPr lang="en-US" sz="1100" i="0">
                <a:latin typeface="Calibri"/>
              </a:rPr>
              <a:pPr/>
              <a:t>142</a:t>
            </a:fld>
            <a:endParaRPr lang="en-US" sz="1100" i="0" dirty="0">
              <a:latin typeface="Calibri"/>
            </a:endParaRPr>
          </a:p>
        </p:txBody>
      </p:sp>
      <p:sp>
        <p:nvSpPr>
          <p:cNvPr id="237572" name="Rectangle 2"/>
          <p:cNvSpPr>
            <a:spLocks noGrp="1" noRot="1" noChangeAspect="1" noChangeArrowheads="1" noTextEdit="1"/>
          </p:cNvSpPr>
          <p:nvPr>
            <p:ph type="sldImg"/>
          </p:nvPr>
        </p:nvSpPr>
        <p:spPr>
          <a:xfrm>
            <a:off x="460375" y="496888"/>
            <a:ext cx="6396038" cy="3598862"/>
          </a:xfrm>
          <a:ln/>
        </p:spPr>
      </p:sp>
      <p:sp>
        <p:nvSpPr>
          <p:cNvPr id="237573" name="Rectangle 3"/>
          <p:cNvSpPr>
            <a:spLocks noGrp="1" noChangeArrowheads="1"/>
          </p:cNvSpPr>
          <p:nvPr>
            <p:ph type="body" idx="1"/>
          </p:nvPr>
        </p:nvSpPr>
        <p:spPr>
          <a:xfrm>
            <a:off x="725488" y="4343400"/>
            <a:ext cx="5902325" cy="4679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i="1"/>
              <a:t>p4 sync</a:t>
            </a:r>
            <a:r>
              <a:rPr lang="en-US"/>
              <a:t> – synchronizes a client workspace with the depot</a:t>
            </a:r>
          </a:p>
          <a:p>
            <a:r>
              <a:rPr lang="en-US" i="1"/>
              <a:t>p4 edit</a:t>
            </a:r>
            <a:r>
              <a:rPr lang="en-US"/>
              <a:t> – opens an existing file for edit. </a:t>
            </a:r>
          </a:p>
          <a:p>
            <a:r>
              <a:rPr lang="en-US" i="1"/>
              <a:t>p4 add</a:t>
            </a:r>
            <a:r>
              <a:rPr lang="en-US"/>
              <a:t> – opens a new file to add to the depot.</a:t>
            </a:r>
          </a:p>
          <a:p>
            <a:r>
              <a:rPr lang="en-US" i="1"/>
              <a:t>p4 delete</a:t>
            </a:r>
            <a:r>
              <a:rPr lang="en-US"/>
              <a:t> – opens an existing file to mark as deleted from the depot.</a:t>
            </a:r>
          </a:p>
          <a:p>
            <a:r>
              <a:rPr lang="en-US" i="1"/>
              <a:t>p4 move</a:t>
            </a:r>
            <a:r>
              <a:rPr lang="en-US"/>
              <a:t> – move an already open file from one location to another</a:t>
            </a:r>
          </a:p>
          <a:p>
            <a:r>
              <a:rPr lang="en-US" i="1"/>
              <a:t>p4 revert</a:t>
            </a:r>
            <a:r>
              <a:rPr lang="en-US"/>
              <a:t> – discards changes from an open file; the file is no longer open and is once again read only.</a:t>
            </a:r>
          </a:p>
          <a:p>
            <a:r>
              <a:rPr lang="en-US" i="1"/>
              <a:t>p4 opened</a:t>
            </a:r>
            <a:r>
              <a:rPr lang="en-US"/>
              <a:t> – displays a list of files opened in a pending changelist.</a:t>
            </a:r>
          </a:p>
          <a:p>
            <a:r>
              <a:rPr lang="en-US" i="1"/>
              <a:t>p4 diff</a:t>
            </a:r>
            <a:r>
              <a:rPr lang="en-US"/>
              <a:t> – displays diffs between a client workspace file and a depot file.</a:t>
            </a:r>
          </a:p>
          <a:p>
            <a:r>
              <a:rPr lang="en-US" i="1"/>
              <a:t>p4 submit</a:t>
            </a:r>
            <a:r>
              <a:rPr lang="en-US"/>
              <a:t> – submits open files to the depot. Unchanged files are reverted.</a:t>
            </a:r>
          </a:p>
          <a:p>
            <a:r>
              <a:rPr lang="en-US"/>
              <a:t>Exercises – Make sure students are logged in as </a:t>
            </a:r>
            <a:r>
              <a:rPr lang="ja-JP" altLang="en-US"/>
              <a:t>‘</a:t>
            </a:r>
            <a:r>
              <a:rPr lang="en-US"/>
              <a:t>bruno</a:t>
            </a:r>
            <a:r>
              <a:rPr lang="ja-JP" altLang="en-US"/>
              <a:t>’</a:t>
            </a:r>
            <a:r>
              <a:rPr lang="en-US"/>
              <a:t> and have an MS-DOS command-prompt window running. Explain that a client workspace named bruno_ws has already been set up for their work. In a later chapter we</a:t>
            </a:r>
            <a:r>
              <a:rPr lang="ja-JP" altLang="en-US"/>
              <a:t>’</a:t>
            </a:r>
            <a:r>
              <a:rPr lang="en-US"/>
              <a:t>ll learn how to do the client setup.</a:t>
            </a:r>
          </a:p>
          <a:p>
            <a:r>
              <a:rPr lang="en-US"/>
              <a:t>They will need to log in each day in class. Bruno</a:t>
            </a:r>
            <a:r>
              <a:rPr lang="ja-JP" altLang="en-US"/>
              <a:t>’</a:t>
            </a:r>
            <a:r>
              <a:rPr lang="en-US"/>
              <a:t>s password is: brunopass</a:t>
            </a:r>
          </a:p>
        </p:txBody>
      </p:sp>
    </p:spTree>
    <p:extLst>
      <p:ext uri="{BB962C8B-B14F-4D97-AF65-F5344CB8AC3E}">
        <p14:creationId xmlns:p14="http://schemas.microsoft.com/office/powerpoint/2010/main" val="706738312"/>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33382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40FF5B8E-3032-F742-A075-3D639E991C9A}" type="slidenum">
              <a:rPr lang="en-US" sz="1100" i="0">
                <a:latin typeface="Calibri"/>
              </a:rPr>
              <a:pPr/>
              <a:t>143</a:t>
            </a:fld>
            <a:endParaRPr lang="en-US" sz="1100" i="0" dirty="0">
              <a:latin typeface="Calibri"/>
            </a:endParaRPr>
          </a:p>
        </p:txBody>
      </p:sp>
      <p:sp>
        <p:nvSpPr>
          <p:cNvPr id="333828" name="Rectangle 2"/>
          <p:cNvSpPr>
            <a:spLocks noGrp="1" noChangeArrowheads="1"/>
          </p:cNvSpPr>
          <p:nvPr>
            <p:ph type="body" idx="1"/>
          </p:nvPr>
        </p:nvSpPr>
        <p:spPr>
          <a:xfrm>
            <a:off x="279400" y="441325"/>
            <a:ext cx="6710363" cy="8439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buFontTx/>
              <a:buNone/>
            </a:pPr>
            <a:r>
              <a:rPr lang="en-US" sz="1700" b="1" dirty="0"/>
              <a:t>P4V Demo of Client Workspace Management, Part 2</a:t>
            </a:r>
          </a:p>
          <a:p>
            <a:endParaRPr lang="en-US" dirty="0"/>
          </a:p>
          <a:p>
            <a:pPr>
              <a:buFont typeface="Wingdings" charset="0"/>
              <a:buChar char="§"/>
            </a:pPr>
            <a:r>
              <a:rPr lang="en-US" dirty="0"/>
              <a:t>Switch workspaces </a:t>
            </a:r>
          </a:p>
          <a:p>
            <a:pPr lvl="1">
              <a:buFont typeface="Wingdings" charset="0"/>
              <a:buChar char="q"/>
            </a:pPr>
            <a:r>
              <a:rPr lang="en-US" dirty="0"/>
              <a:t>From a</a:t>
            </a:r>
            <a:r>
              <a:rPr lang="en-US" b="1" dirty="0"/>
              <a:t> Tree</a:t>
            </a:r>
            <a:r>
              <a:rPr lang="en-US" dirty="0"/>
              <a:t> </a:t>
            </a:r>
            <a:r>
              <a:rPr lang="en-US" b="1" dirty="0"/>
              <a:t>Pane</a:t>
            </a:r>
            <a:r>
              <a:rPr lang="en-US" dirty="0"/>
              <a:t> </a:t>
            </a:r>
            <a:r>
              <a:rPr lang="en-US" b="1" dirty="0"/>
              <a:t>&gt; </a:t>
            </a:r>
            <a:r>
              <a:rPr lang="en-US" dirty="0"/>
              <a:t>Select the workspace pull-down menu</a:t>
            </a:r>
            <a:r>
              <a:rPr lang="en-US" b="1" dirty="0"/>
              <a:t> &gt;</a:t>
            </a:r>
            <a:r>
              <a:rPr lang="en-US" dirty="0"/>
              <a:t> </a:t>
            </a:r>
            <a:r>
              <a:rPr lang="en-US" b="1" dirty="0"/>
              <a:t>Choose Workspace... &gt; </a:t>
            </a:r>
            <a:r>
              <a:rPr lang="en-US" b="1" dirty="0" err="1"/>
              <a:t>bruno_projb</a:t>
            </a:r>
            <a:r>
              <a:rPr lang="en-US" b="1" dirty="0"/>
              <a:t> &gt; OK</a:t>
            </a:r>
          </a:p>
          <a:p>
            <a:pPr lvl="1">
              <a:buFont typeface="Wingdings" charset="0"/>
              <a:buChar char="q"/>
            </a:pPr>
            <a:r>
              <a:rPr lang="en-US" dirty="0"/>
              <a:t>In the</a:t>
            </a:r>
            <a:r>
              <a:rPr lang="en-US" b="1" dirty="0"/>
              <a:t> Depot Tree Pane</a:t>
            </a:r>
            <a:r>
              <a:rPr lang="en-US" dirty="0"/>
              <a:t>, navigate to and right click on</a:t>
            </a:r>
            <a:r>
              <a:rPr lang="en-US" b="1" dirty="0"/>
              <a:t> //depot/Jam/MAIN/</a:t>
            </a:r>
            <a:r>
              <a:rPr lang="en-US" b="1" dirty="0" err="1"/>
              <a:t>src</a:t>
            </a:r>
            <a:r>
              <a:rPr lang="en-US" b="1" dirty="0"/>
              <a:t> &gt; Get Latest Revision</a:t>
            </a:r>
            <a:endParaRPr lang="en-US" dirty="0"/>
          </a:p>
          <a:p>
            <a:pPr>
              <a:buFont typeface="Wingdings" charset="0"/>
              <a:buChar char="§"/>
            </a:pPr>
            <a:r>
              <a:rPr lang="en-US" dirty="0"/>
              <a:t>Show recent connections</a:t>
            </a:r>
          </a:p>
          <a:p>
            <a:pPr lvl="1">
              <a:buFont typeface="Wingdings" charset="0"/>
              <a:buChar char="q"/>
            </a:pPr>
            <a:r>
              <a:rPr lang="en-US" b="1" dirty="0"/>
              <a:t>Connection &gt; Open Recent </a:t>
            </a:r>
          </a:p>
          <a:p>
            <a:pPr>
              <a:buFont typeface="Wingdings" charset="0"/>
              <a:buChar char="§"/>
            </a:pPr>
            <a:r>
              <a:rPr lang="en-US" dirty="0"/>
              <a:t>Show how to customize P4V preferences</a:t>
            </a:r>
            <a:endParaRPr lang="en-US" b="1" dirty="0"/>
          </a:p>
          <a:p>
            <a:pPr lvl="1">
              <a:buFont typeface="Wingdings" charset="0"/>
              <a:buChar char="q"/>
            </a:pPr>
            <a:r>
              <a:rPr lang="en-US" dirty="0"/>
              <a:t>Select </a:t>
            </a:r>
            <a:r>
              <a:rPr lang="en-US" b="1" dirty="0"/>
              <a:t>Edit</a:t>
            </a:r>
            <a:r>
              <a:rPr lang="en-US" dirty="0"/>
              <a:t> &gt; </a:t>
            </a:r>
            <a:r>
              <a:rPr lang="en-US" b="1" dirty="0"/>
              <a:t>Preferences ...</a:t>
            </a:r>
            <a:r>
              <a:rPr lang="en-US" dirty="0"/>
              <a:t> </a:t>
            </a:r>
            <a:endParaRPr lang="en-US" b="1" dirty="0"/>
          </a:p>
          <a:p>
            <a:pPr lvl="2">
              <a:buFont typeface="Wingdings" charset="0"/>
              <a:buChar char="q"/>
            </a:pPr>
            <a:r>
              <a:rPr lang="en-US" dirty="0"/>
              <a:t>Show the various tabs</a:t>
            </a:r>
          </a:p>
          <a:p>
            <a:pPr lvl="2">
              <a:buFont typeface="Wingdings" charset="0"/>
              <a:buChar char="q"/>
            </a:pPr>
            <a:r>
              <a:rPr lang="en-US" dirty="0"/>
              <a:t>Describe the different  </a:t>
            </a:r>
            <a:r>
              <a:rPr lang="en-US" b="1" dirty="0"/>
              <a:t>Connection &gt; When the application launches:</a:t>
            </a:r>
            <a:r>
              <a:rPr lang="en-US" dirty="0"/>
              <a:t>  choices</a:t>
            </a:r>
          </a:p>
          <a:p>
            <a:pPr>
              <a:buFont typeface="Wingdings" charset="0"/>
              <a:buChar char="§"/>
            </a:pPr>
            <a:r>
              <a:rPr lang="en-US" dirty="0"/>
              <a:t>Show pending changes in other workspaces</a:t>
            </a:r>
          </a:p>
          <a:p>
            <a:pPr lvl="1">
              <a:buFont typeface="Wingdings" charset="0"/>
              <a:buChar char="q"/>
            </a:pPr>
            <a:r>
              <a:rPr lang="en-US" dirty="0"/>
              <a:t>Select the </a:t>
            </a:r>
            <a:r>
              <a:rPr lang="en-US" b="1" dirty="0"/>
              <a:t>Pending </a:t>
            </a:r>
            <a:r>
              <a:rPr lang="en-US" b="1" dirty="0" err="1"/>
              <a:t>Changelists</a:t>
            </a:r>
            <a:r>
              <a:rPr lang="en-US" dirty="0"/>
              <a:t> tab in the</a:t>
            </a:r>
            <a:r>
              <a:rPr lang="en-US" b="1" dirty="0"/>
              <a:t> Right</a:t>
            </a:r>
            <a:r>
              <a:rPr lang="en-US" dirty="0"/>
              <a:t> </a:t>
            </a:r>
            <a:r>
              <a:rPr lang="en-US" b="1" dirty="0"/>
              <a:t>Pane</a:t>
            </a:r>
            <a:r>
              <a:rPr lang="en-US" dirty="0"/>
              <a:t> </a:t>
            </a:r>
          </a:p>
          <a:p>
            <a:pPr lvl="1">
              <a:buFont typeface="Wingdings" charset="0"/>
              <a:buChar char="q"/>
            </a:pPr>
            <a:r>
              <a:rPr lang="en-US" b="1" dirty="0"/>
              <a:t> </a:t>
            </a:r>
            <a:r>
              <a:rPr lang="en-US" dirty="0"/>
              <a:t>Clear existing filters by clicking on any</a:t>
            </a:r>
            <a:r>
              <a:rPr lang="en-US" b="1" dirty="0"/>
              <a:t> </a:t>
            </a:r>
            <a:r>
              <a:rPr lang="en-US" b="1" dirty="0">
                <a:sym typeface="Wingdings 2" charset="0"/>
              </a:rPr>
              <a:t></a:t>
            </a:r>
            <a:r>
              <a:rPr lang="ja-JP" altLang="en-US" dirty="0">
                <a:sym typeface="Wingdings 2" charset="0"/>
              </a:rPr>
              <a:t>’</a:t>
            </a:r>
            <a:r>
              <a:rPr lang="en-US" dirty="0" err="1">
                <a:sym typeface="Wingdings 2" charset="0"/>
              </a:rPr>
              <a:t>es</a:t>
            </a:r>
            <a:r>
              <a:rPr lang="en-US" dirty="0"/>
              <a:t> in the drop down menu boxes, to see all users</a:t>
            </a:r>
            <a:r>
              <a:rPr lang="ja-JP" altLang="en-US" dirty="0"/>
              <a:t>’</a:t>
            </a:r>
            <a:r>
              <a:rPr lang="en-US" dirty="0"/>
              <a:t> pending </a:t>
            </a:r>
            <a:r>
              <a:rPr lang="en-US" dirty="0" err="1"/>
              <a:t>changelists</a:t>
            </a:r>
            <a:r>
              <a:rPr lang="en-US" dirty="0"/>
              <a:t>  </a:t>
            </a:r>
            <a:endParaRPr lang="en-US" b="1" dirty="0"/>
          </a:p>
          <a:p>
            <a:pPr lvl="1">
              <a:buFont typeface="Wingdings" charset="0"/>
              <a:buChar char="q"/>
            </a:pPr>
            <a:r>
              <a:rPr lang="en-US" dirty="0"/>
              <a:t>Expand the </a:t>
            </a:r>
            <a:r>
              <a:rPr lang="en-US" b="1" dirty="0"/>
              <a:t>default </a:t>
            </a:r>
            <a:r>
              <a:rPr lang="en-US" dirty="0" err="1"/>
              <a:t>changelist</a:t>
            </a:r>
            <a:r>
              <a:rPr lang="en-US" dirty="0"/>
              <a:t> for </a:t>
            </a:r>
            <a:r>
              <a:rPr lang="en-US" b="1" dirty="0" err="1"/>
              <a:t>Anna_Schmidt@as_dev</a:t>
            </a:r>
            <a:r>
              <a:rPr lang="en-US" dirty="0"/>
              <a:t> to show open files</a:t>
            </a:r>
          </a:p>
          <a:p>
            <a:pPr lvl="1">
              <a:buFont typeface="Wingdings" charset="0"/>
              <a:buChar char="q"/>
            </a:pPr>
            <a:r>
              <a:rPr lang="en-US" dirty="0"/>
              <a:t>Use the drop down list to select</a:t>
            </a:r>
            <a:r>
              <a:rPr lang="en-US" b="1" dirty="0"/>
              <a:t> </a:t>
            </a:r>
            <a:r>
              <a:rPr lang="en-US" b="1" dirty="0" err="1"/>
              <a:t>bruno</a:t>
            </a:r>
            <a:r>
              <a:rPr lang="en-US" b="1" dirty="0"/>
              <a:t> </a:t>
            </a:r>
            <a:r>
              <a:rPr lang="en-US" dirty="0"/>
              <a:t>into the</a:t>
            </a:r>
            <a:r>
              <a:rPr lang="en-US" b="1" dirty="0"/>
              <a:t> User: </a:t>
            </a:r>
            <a:r>
              <a:rPr lang="en-US" dirty="0"/>
              <a:t>combo box</a:t>
            </a:r>
          </a:p>
          <a:p>
            <a:pPr lvl="1">
              <a:buFont typeface="Wingdings" charset="0"/>
              <a:buChar char="q"/>
            </a:pPr>
            <a:r>
              <a:rPr lang="en-US" dirty="0"/>
              <a:t>Also select </a:t>
            </a:r>
            <a:r>
              <a:rPr lang="en-US" b="1" dirty="0" err="1"/>
              <a:t>bruno_ws</a:t>
            </a:r>
            <a:r>
              <a:rPr lang="en-US" dirty="0"/>
              <a:t> in the </a:t>
            </a:r>
            <a:r>
              <a:rPr lang="en-US" b="1" dirty="0"/>
              <a:t>Workspace:</a:t>
            </a:r>
            <a:r>
              <a:rPr lang="en-US" dirty="0"/>
              <a:t> combo box.  You may need to use the </a:t>
            </a:r>
            <a:r>
              <a:rPr lang="en-US" b="1" dirty="0"/>
              <a:t>Browse...</a:t>
            </a:r>
            <a:r>
              <a:rPr lang="en-US" dirty="0"/>
              <a:t> option if the workspace name is not in the drop down list</a:t>
            </a:r>
          </a:p>
          <a:p>
            <a:pPr>
              <a:buFont typeface="Wingdings" charset="0"/>
              <a:buChar char="§"/>
            </a:pPr>
            <a:r>
              <a:rPr lang="en-US" dirty="0"/>
              <a:t>Show how users can change their password in P4V</a:t>
            </a:r>
          </a:p>
          <a:p>
            <a:pPr lvl="1">
              <a:buFont typeface="Wingdings" charset="0"/>
              <a:buChar char="q"/>
            </a:pPr>
            <a:r>
              <a:rPr lang="en-US" dirty="0"/>
              <a:t>Select  </a:t>
            </a:r>
            <a:r>
              <a:rPr lang="en-US" b="1" dirty="0"/>
              <a:t>Connection &gt; Change Password...</a:t>
            </a:r>
            <a:r>
              <a:rPr lang="en-US" dirty="0"/>
              <a:t> (No need to change </a:t>
            </a:r>
          </a:p>
          <a:p>
            <a:pPr lvl="1">
              <a:buFont typeface="Wingdings" charset="0"/>
              <a:buNone/>
            </a:pPr>
            <a:r>
              <a:rPr lang="en-US" dirty="0"/>
              <a:t>    </a:t>
            </a:r>
            <a:r>
              <a:rPr lang="en-US" dirty="0" err="1"/>
              <a:t>bruno</a:t>
            </a:r>
            <a:r>
              <a:rPr lang="ja-JP" altLang="en-US" dirty="0"/>
              <a:t>’</a:t>
            </a:r>
            <a:r>
              <a:rPr lang="en-US" dirty="0"/>
              <a:t>s password at this point, simply </a:t>
            </a:r>
            <a:r>
              <a:rPr lang="en-US" b="1" dirty="0"/>
              <a:t>Cancel</a:t>
            </a:r>
            <a:r>
              <a:rPr lang="en-US" dirty="0"/>
              <a:t> the dialog).</a:t>
            </a:r>
          </a:p>
        </p:txBody>
      </p:sp>
    </p:spTree>
    <p:extLst>
      <p:ext uri="{BB962C8B-B14F-4D97-AF65-F5344CB8AC3E}">
        <p14:creationId xmlns:p14="http://schemas.microsoft.com/office/powerpoint/2010/main" val="3903079767"/>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34918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296C5C12-605F-604F-939F-DDC9AF761349}" type="slidenum">
              <a:rPr lang="en-US" sz="1100" i="0">
                <a:latin typeface="Calibri"/>
              </a:rPr>
              <a:pPr/>
              <a:t>144</a:t>
            </a:fld>
            <a:endParaRPr lang="en-US" sz="1100" i="0" dirty="0">
              <a:latin typeface="Calibri"/>
            </a:endParaRPr>
          </a:p>
        </p:txBody>
      </p:sp>
      <p:sp>
        <p:nvSpPr>
          <p:cNvPr id="349188" name="Rectangle 2"/>
          <p:cNvSpPr>
            <a:spLocks noGrp="1" noRot="1" noChangeAspect="1" noChangeArrowheads="1" noTextEdit="1"/>
          </p:cNvSpPr>
          <p:nvPr>
            <p:ph type="sldImg"/>
          </p:nvPr>
        </p:nvSpPr>
        <p:spPr>
          <a:xfrm>
            <a:off x="460375" y="720725"/>
            <a:ext cx="6396038" cy="3598863"/>
          </a:xfrm>
          <a:ln/>
        </p:spPr>
      </p:sp>
      <p:sp>
        <p:nvSpPr>
          <p:cNvPr id="3491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709402152"/>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35021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088461CB-DD87-C84B-AB93-5CC08667DA87}" type="slidenum">
              <a:rPr lang="en-US" sz="1100" i="0">
                <a:latin typeface="Calibri"/>
              </a:rPr>
              <a:pPr/>
              <a:t>145</a:t>
            </a:fld>
            <a:endParaRPr lang="en-US" sz="1100" i="0" dirty="0">
              <a:latin typeface="Calibri"/>
            </a:endParaRPr>
          </a:p>
        </p:txBody>
      </p:sp>
      <p:sp>
        <p:nvSpPr>
          <p:cNvPr id="350212" name="Rectangle 2"/>
          <p:cNvSpPr>
            <a:spLocks noGrp="1" noRot="1" noChangeAspect="1" noChangeArrowheads="1" noTextEdit="1"/>
          </p:cNvSpPr>
          <p:nvPr>
            <p:ph type="sldImg"/>
          </p:nvPr>
        </p:nvSpPr>
        <p:spPr>
          <a:xfrm>
            <a:off x="460375" y="720725"/>
            <a:ext cx="6396038" cy="3598863"/>
          </a:xfrm>
          <a:ln/>
        </p:spPr>
      </p:sp>
      <p:sp>
        <p:nvSpPr>
          <p:cNvPr id="3502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All SCM systems have some way of branching. Perforce</a:t>
            </a:r>
            <a:r>
              <a:rPr lang="ja-JP" altLang="en-US" dirty="0"/>
              <a:t>’</a:t>
            </a:r>
            <a:r>
              <a:rPr lang="en-US" dirty="0"/>
              <a:t>s model is more powerful. </a:t>
            </a:r>
          </a:p>
          <a:p>
            <a:r>
              <a:rPr lang="en-US" dirty="0"/>
              <a:t>Inter-File Branching – creating a branch adds new directories with their own paths.</a:t>
            </a:r>
          </a:p>
          <a:p>
            <a:r>
              <a:rPr lang="en-US" dirty="0"/>
              <a:t>Users create new branches for a variety of purposes, for example:</a:t>
            </a:r>
          </a:p>
          <a:p>
            <a:pPr lvl="1"/>
            <a:r>
              <a:rPr lang="en-US" dirty="0"/>
              <a:t>to separate development code from stable release code,</a:t>
            </a:r>
          </a:p>
          <a:p>
            <a:pPr lvl="1"/>
            <a:r>
              <a:rPr lang="en-US" dirty="0"/>
              <a:t>to separate individual projects from the main stream of development till they are ready to be integrated.</a:t>
            </a:r>
          </a:p>
        </p:txBody>
      </p:sp>
    </p:spTree>
    <p:extLst>
      <p:ext uri="{BB962C8B-B14F-4D97-AF65-F5344CB8AC3E}">
        <p14:creationId xmlns:p14="http://schemas.microsoft.com/office/powerpoint/2010/main" val="532667124"/>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7331">
              <a:defRPr sz="1800" i="1">
                <a:solidFill>
                  <a:schemeClr val="tx1"/>
                </a:solidFill>
                <a:latin typeface="Arial" charset="0"/>
                <a:ea typeface="ＭＳ Ｐゴシック" charset="0"/>
              </a:defRPr>
            </a:lvl1pPr>
            <a:lvl2pPr marL="697259" indent="-268176" defTabSz="907331">
              <a:defRPr sz="1800" i="1">
                <a:solidFill>
                  <a:schemeClr val="tx1"/>
                </a:solidFill>
                <a:latin typeface="Arial" charset="0"/>
                <a:ea typeface="ＭＳ Ｐゴシック" charset="0"/>
              </a:defRPr>
            </a:lvl2pPr>
            <a:lvl3pPr marL="1072706" indent="-214541" defTabSz="907331">
              <a:defRPr sz="1800" i="1">
                <a:solidFill>
                  <a:schemeClr val="tx1"/>
                </a:solidFill>
                <a:latin typeface="Arial" charset="0"/>
                <a:ea typeface="ＭＳ Ｐゴシック" charset="0"/>
              </a:defRPr>
            </a:lvl3pPr>
            <a:lvl4pPr marL="1501788" indent="-214541" defTabSz="907331">
              <a:defRPr sz="1800" i="1">
                <a:solidFill>
                  <a:schemeClr val="tx1"/>
                </a:solidFill>
                <a:latin typeface="Arial" charset="0"/>
                <a:ea typeface="ＭＳ Ｐゴシック" charset="0"/>
              </a:defRPr>
            </a:lvl4pPr>
            <a:lvl5pPr marL="1930870" indent="-214541" defTabSz="907331">
              <a:defRPr sz="1800" i="1">
                <a:solidFill>
                  <a:schemeClr val="tx1"/>
                </a:solidFill>
                <a:latin typeface="Arial" charset="0"/>
                <a:ea typeface="ＭＳ Ｐゴシック" charset="0"/>
              </a:defRPr>
            </a:lvl5pPr>
            <a:lvl6pPr marL="2359952" indent="-214541" defTabSz="907331" eaLnBrk="0" fontAlgn="base" hangingPunct="0">
              <a:spcBef>
                <a:spcPct val="50000"/>
              </a:spcBef>
              <a:spcAft>
                <a:spcPct val="0"/>
              </a:spcAft>
              <a:buClr>
                <a:schemeClr val="tx1"/>
              </a:buClr>
              <a:buChar char="•"/>
              <a:defRPr sz="1800" i="1">
                <a:solidFill>
                  <a:schemeClr val="tx1"/>
                </a:solidFill>
                <a:latin typeface="Arial" charset="0"/>
                <a:ea typeface="ＭＳ Ｐゴシック" charset="0"/>
              </a:defRPr>
            </a:lvl6pPr>
            <a:lvl7pPr marL="2789034" indent="-214541" defTabSz="907331" eaLnBrk="0" fontAlgn="base" hangingPunct="0">
              <a:spcBef>
                <a:spcPct val="50000"/>
              </a:spcBef>
              <a:spcAft>
                <a:spcPct val="0"/>
              </a:spcAft>
              <a:buClr>
                <a:schemeClr val="tx1"/>
              </a:buClr>
              <a:buChar char="•"/>
              <a:defRPr sz="1800" i="1">
                <a:solidFill>
                  <a:schemeClr val="tx1"/>
                </a:solidFill>
                <a:latin typeface="Arial" charset="0"/>
                <a:ea typeface="ＭＳ Ｐゴシック" charset="0"/>
              </a:defRPr>
            </a:lvl7pPr>
            <a:lvl8pPr marL="3218117" indent="-214541" defTabSz="907331" eaLnBrk="0" fontAlgn="base" hangingPunct="0">
              <a:spcBef>
                <a:spcPct val="50000"/>
              </a:spcBef>
              <a:spcAft>
                <a:spcPct val="0"/>
              </a:spcAft>
              <a:buClr>
                <a:schemeClr val="tx1"/>
              </a:buClr>
              <a:buChar char="•"/>
              <a:defRPr sz="1800" i="1">
                <a:solidFill>
                  <a:schemeClr val="tx1"/>
                </a:solidFill>
                <a:latin typeface="Arial" charset="0"/>
                <a:ea typeface="ＭＳ Ｐゴシック" charset="0"/>
              </a:defRPr>
            </a:lvl8pPr>
            <a:lvl9pPr marL="3647199" indent="-214541" defTabSz="907331" eaLnBrk="0" fontAlgn="base" hangingPunct="0">
              <a:spcBef>
                <a:spcPct val="50000"/>
              </a:spcBef>
              <a:spcAft>
                <a:spcPct val="0"/>
              </a:spcAft>
              <a:buClr>
                <a:schemeClr val="tx1"/>
              </a:buClr>
              <a:buChar char="•"/>
              <a:defRPr sz="1800" i="1">
                <a:solidFill>
                  <a:schemeClr val="tx1"/>
                </a:solidFill>
                <a:latin typeface="Arial" charset="0"/>
                <a:ea typeface="ＭＳ Ｐゴシック" charset="0"/>
              </a:defRPr>
            </a:lvl9pPr>
          </a:lstStyle>
          <a:p>
            <a:fld id="{52A070E4-79EA-E142-887D-E4A577C170E1}" type="slidenum">
              <a:rPr lang="en-US" sz="1000" i="0">
                <a:latin typeface="Calibri"/>
              </a:rPr>
              <a:pPr/>
              <a:t>146</a:t>
            </a:fld>
            <a:endParaRPr lang="en-US" sz="1000" i="0" dirty="0">
              <a:latin typeface="Calibri"/>
            </a:endParaRPr>
          </a:p>
        </p:txBody>
      </p:sp>
      <p:sp>
        <p:nvSpPr>
          <p:cNvPr id="351236" name="Rectangle 2"/>
          <p:cNvSpPr>
            <a:spLocks noGrp="1" noRot="1" noChangeAspect="1" noChangeArrowheads="1" noTextEdit="1"/>
          </p:cNvSpPr>
          <p:nvPr>
            <p:ph type="sldImg"/>
          </p:nvPr>
        </p:nvSpPr>
        <p:spPr>
          <a:xfrm>
            <a:off x="460375" y="720725"/>
            <a:ext cx="6396038" cy="3598863"/>
          </a:xfrm>
          <a:ln/>
        </p:spPr>
      </p:sp>
      <p:sp>
        <p:nvSpPr>
          <p:cNvPr id="351237" name="Rectangle 3"/>
          <p:cNvSpPr>
            <a:spLocks noGrp="1" noChangeArrowheads="1"/>
          </p:cNvSpPr>
          <p:nvPr>
            <p:ph type="body" idx="1"/>
          </p:nvPr>
        </p:nvSpPr>
        <p:spPr>
          <a:xfrm>
            <a:off x="310748" y="4334850"/>
            <a:ext cx="6363505" cy="464645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Branching is a method of keeping two or more sets of similar, but not identical, files synchronized. </a:t>
            </a:r>
          </a:p>
          <a:p>
            <a:r>
              <a:rPr lang="en-US" dirty="0"/>
              <a:t>Suppose you</a:t>
            </a:r>
            <a:r>
              <a:rPr lang="ja-JP" altLang="en-US" dirty="0"/>
              <a:t>’</a:t>
            </a:r>
            <a:r>
              <a:rPr lang="en-US" dirty="0"/>
              <a:t>re writing a program but do not use an SCM system.  You</a:t>
            </a:r>
            <a:r>
              <a:rPr lang="ja-JP" altLang="en-US" dirty="0"/>
              <a:t>’</a:t>
            </a:r>
            <a:r>
              <a:rPr lang="en-US" dirty="0"/>
              <a:t>re ready to release your program: what would you do with your code?  Chances are that you</a:t>
            </a:r>
            <a:r>
              <a:rPr lang="ja-JP" altLang="en-US" dirty="0"/>
              <a:t>’</a:t>
            </a:r>
            <a:r>
              <a:rPr lang="en-US" dirty="0"/>
              <a:t>d copy all your files to a new location.  One of your file sets would become your release branch and bug fixes to the release would be made to this set of files.  Your other files would be the development file set, and new features would be added to these files.  What would you do when you find a bug in both file sets?  You</a:t>
            </a:r>
            <a:r>
              <a:rPr lang="ja-JP" altLang="en-US" dirty="0"/>
              <a:t>’</a:t>
            </a:r>
            <a:r>
              <a:rPr lang="en-US" dirty="0"/>
              <a:t>d fix it in one set, and copy the edits you made into the other.   </a:t>
            </a:r>
          </a:p>
          <a:p>
            <a:r>
              <a:rPr lang="en-US" dirty="0"/>
              <a:t>Perforce manages the file copying and edit propagation for you:</a:t>
            </a:r>
          </a:p>
          <a:p>
            <a:pPr lvl="1"/>
            <a:r>
              <a:rPr lang="en-US" dirty="0"/>
              <a:t>Copying files  = making a branch (1st time </a:t>
            </a:r>
            <a:r>
              <a:rPr lang="en-US" dirty="0" err="1"/>
              <a:t>integ</a:t>
            </a:r>
            <a:r>
              <a:rPr lang="en-US" dirty="0"/>
              <a:t>; virtual copies),</a:t>
            </a:r>
          </a:p>
          <a:p>
            <a:pPr lvl="1"/>
            <a:r>
              <a:rPr lang="en-US" dirty="0"/>
              <a:t>Specifying which files to copy = what part of the depot to pull content from,</a:t>
            </a:r>
          </a:p>
          <a:p>
            <a:pPr lvl="1"/>
            <a:r>
              <a:rPr lang="en-US" dirty="0"/>
              <a:t>Copying edits = integration (2nd time </a:t>
            </a:r>
            <a:r>
              <a:rPr lang="en-US" dirty="0" err="1"/>
              <a:t>integ</a:t>
            </a:r>
            <a:r>
              <a:rPr lang="en-US" dirty="0"/>
              <a:t>; real copies),</a:t>
            </a:r>
          </a:p>
          <a:p>
            <a:pPr lvl="1"/>
            <a:r>
              <a:rPr lang="en-US" dirty="0"/>
              <a:t>Propagate changes from one branch to another, or among multiple branches.</a:t>
            </a:r>
          </a:p>
          <a:p>
            <a:r>
              <a:rPr lang="en-US" dirty="0"/>
              <a:t>Integrate – schedules integrations from one file to another.</a:t>
            </a:r>
          </a:p>
        </p:txBody>
      </p:sp>
      <p:sp>
        <p:nvSpPr>
          <p:cNvPr id="2" name="Header Placeholder 1"/>
          <p:cNvSpPr>
            <a:spLocks noGrp="1"/>
          </p:cNvSpPr>
          <p:nvPr>
            <p:ph type="hdr" sz="quarter" idx="10"/>
          </p:nvPr>
        </p:nvSpPr>
        <p:spPr/>
        <p:txBody>
          <a:bodyPr/>
          <a:lstStyle/>
          <a:p>
            <a:pPr>
              <a:defRPr/>
            </a:pPr>
            <a:r>
              <a:rPr lang="en-US" dirty="0"/>
              <a:t>Perforce Training Course, 2015.1</a:t>
            </a:r>
          </a:p>
        </p:txBody>
      </p:sp>
    </p:spTree>
    <p:extLst>
      <p:ext uri="{BB962C8B-B14F-4D97-AF65-F5344CB8AC3E}">
        <p14:creationId xmlns:p14="http://schemas.microsoft.com/office/powerpoint/2010/main" val="3992462233"/>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38297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5DB97A6A-D2CC-5A4F-90AE-9C3488795BCD}" type="slidenum">
              <a:rPr lang="en-US" sz="1100" i="0">
                <a:latin typeface="Calibri"/>
              </a:rPr>
              <a:pPr/>
              <a:t>147</a:t>
            </a:fld>
            <a:endParaRPr lang="en-US" sz="1100" i="0" dirty="0">
              <a:latin typeface="Calibri"/>
            </a:endParaRPr>
          </a:p>
        </p:txBody>
      </p:sp>
      <p:sp>
        <p:nvSpPr>
          <p:cNvPr id="382980" name="Rectangle 2"/>
          <p:cNvSpPr>
            <a:spLocks noGrp="1" noRot="1" noChangeAspect="1" noChangeArrowheads="1" noTextEdit="1"/>
          </p:cNvSpPr>
          <p:nvPr>
            <p:ph type="sldImg"/>
          </p:nvPr>
        </p:nvSpPr>
        <p:spPr>
          <a:xfrm>
            <a:off x="460375" y="720725"/>
            <a:ext cx="6396038" cy="3598863"/>
          </a:xfrm>
          <a:ln/>
        </p:spPr>
      </p:sp>
      <p:sp>
        <p:nvSpPr>
          <p:cNvPr id="382981" name="Rectangle 3"/>
          <p:cNvSpPr>
            <a:spLocks noGrp="1" noChangeArrowheads="1"/>
          </p:cNvSpPr>
          <p:nvPr>
            <p:ph type="body" idx="1"/>
          </p:nvPr>
        </p:nvSpPr>
        <p:spPr>
          <a:xfrm>
            <a:off x="957263" y="5049838"/>
            <a:ext cx="5364162" cy="3927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It</a:t>
            </a:r>
            <a:r>
              <a:rPr lang="ja-JP" altLang="en-US"/>
              <a:t>’</a:t>
            </a:r>
            <a:r>
              <a:rPr lang="en-US"/>
              <a:t>s a good idea to ask policy questions before creating every branched branch. The process can help determine whether a new branch is needed, as well as establish guidelines for its use. </a:t>
            </a:r>
          </a:p>
          <a:p>
            <a:r>
              <a:rPr lang="en-US"/>
              <a:t>If the policy for a branch becomes schizophrenic, either make a new branch or tighten/clarify the policy.</a:t>
            </a:r>
          </a:p>
          <a:p>
            <a:r>
              <a:rPr lang="en-US"/>
              <a:t>Laura Wingerd</a:t>
            </a:r>
            <a:r>
              <a:rPr lang="ja-JP" altLang="en-US"/>
              <a:t>’</a:t>
            </a:r>
            <a:r>
              <a:rPr lang="en-US"/>
              <a:t>s book, </a:t>
            </a:r>
            <a:r>
              <a:rPr lang="en-US" u="sng"/>
              <a:t>Practical Perforce</a:t>
            </a:r>
            <a:r>
              <a:rPr lang="en-US"/>
              <a:t>, given to students, is a valuable resource, and is also available for purchase online from Amazon or O</a:t>
            </a:r>
            <a:r>
              <a:rPr lang="ja-JP" altLang="en-US"/>
              <a:t>’</a:t>
            </a:r>
            <a:r>
              <a:rPr lang="en-US"/>
              <a:t>Reilly:  </a:t>
            </a:r>
          </a:p>
          <a:p>
            <a:pPr>
              <a:buFontTx/>
              <a:buNone/>
            </a:pPr>
            <a:r>
              <a:rPr lang="en-US"/>
              <a:t>           http://www.oreilly.com/catalog/practicalperforce/</a:t>
            </a:r>
          </a:p>
        </p:txBody>
      </p:sp>
    </p:spTree>
    <p:extLst>
      <p:ext uri="{BB962C8B-B14F-4D97-AF65-F5344CB8AC3E}">
        <p14:creationId xmlns:p14="http://schemas.microsoft.com/office/powerpoint/2010/main" val="975354424"/>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txBox="1">
            <a:spLocks noGrp="1" noChangeArrowheads="1"/>
          </p:cNvSpPr>
          <p:nvPr/>
        </p:nvSpPr>
        <p:spPr bwMode="auto">
          <a:xfrm>
            <a:off x="0" y="0"/>
            <a:ext cx="3350364" cy="463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06" tIns="45353" rIns="90706" bIns="45353"/>
          <a:lstStyle>
            <a:lvl1pPr defTabSz="966788">
              <a:defRPr sz="1400">
                <a:solidFill>
                  <a:schemeClr val="tx1"/>
                </a:solidFill>
                <a:latin typeface="Arial" charset="0"/>
              </a:defRPr>
            </a:lvl1pPr>
            <a:lvl2pPr marL="742950" indent="-285750" defTabSz="966788">
              <a:defRPr sz="1400">
                <a:solidFill>
                  <a:schemeClr val="tx1"/>
                </a:solidFill>
                <a:latin typeface="Arial" charset="0"/>
              </a:defRPr>
            </a:lvl2pPr>
            <a:lvl3pPr marL="1143000" indent="-228600" defTabSz="966788">
              <a:defRPr sz="1400">
                <a:solidFill>
                  <a:schemeClr val="tx1"/>
                </a:solidFill>
                <a:latin typeface="Arial" charset="0"/>
              </a:defRPr>
            </a:lvl3pPr>
            <a:lvl4pPr marL="1600200" indent="-228600" defTabSz="966788">
              <a:defRPr sz="1400">
                <a:solidFill>
                  <a:schemeClr val="tx1"/>
                </a:solidFill>
                <a:latin typeface="Arial" charset="0"/>
              </a:defRPr>
            </a:lvl4pPr>
            <a:lvl5pPr marL="2057400" indent="-228600" defTabSz="966788">
              <a:defRPr sz="1400">
                <a:solidFill>
                  <a:schemeClr val="tx1"/>
                </a:solidFill>
                <a:latin typeface="Arial" charset="0"/>
              </a:defRPr>
            </a:lvl5pPr>
            <a:lvl6pPr marL="2514600" indent="-228600" defTabSz="966788" eaLnBrk="0" fontAlgn="base" hangingPunct="0">
              <a:spcBef>
                <a:spcPct val="50000"/>
              </a:spcBef>
              <a:spcAft>
                <a:spcPct val="0"/>
              </a:spcAft>
              <a:buClr>
                <a:schemeClr val="tx1"/>
              </a:buClr>
              <a:buChar char="•"/>
              <a:defRPr sz="1400">
                <a:solidFill>
                  <a:schemeClr val="tx1"/>
                </a:solidFill>
                <a:latin typeface="Arial" charset="0"/>
              </a:defRPr>
            </a:lvl6pPr>
            <a:lvl7pPr marL="2971800" indent="-228600" defTabSz="966788" eaLnBrk="0" fontAlgn="base" hangingPunct="0">
              <a:spcBef>
                <a:spcPct val="50000"/>
              </a:spcBef>
              <a:spcAft>
                <a:spcPct val="0"/>
              </a:spcAft>
              <a:buClr>
                <a:schemeClr val="tx1"/>
              </a:buClr>
              <a:buChar char="•"/>
              <a:defRPr sz="1400">
                <a:solidFill>
                  <a:schemeClr val="tx1"/>
                </a:solidFill>
                <a:latin typeface="Arial" charset="0"/>
              </a:defRPr>
            </a:lvl7pPr>
            <a:lvl8pPr marL="3429000" indent="-228600" defTabSz="966788" eaLnBrk="0" fontAlgn="base" hangingPunct="0">
              <a:spcBef>
                <a:spcPct val="50000"/>
              </a:spcBef>
              <a:spcAft>
                <a:spcPct val="0"/>
              </a:spcAft>
              <a:buClr>
                <a:schemeClr val="tx1"/>
              </a:buClr>
              <a:buChar char="•"/>
              <a:defRPr sz="1400">
                <a:solidFill>
                  <a:schemeClr val="tx1"/>
                </a:solidFill>
                <a:latin typeface="Arial" charset="0"/>
              </a:defRPr>
            </a:lvl8pPr>
            <a:lvl9pPr marL="3886200" indent="-228600" defTabSz="966788" eaLnBrk="0" fontAlgn="base" hangingPunct="0">
              <a:spcBef>
                <a:spcPct val="50000"/>
              </a:spcBef>
              <a:spcAft>
                <a:spcPct val="0"/>
              </a:spcAft>
              <a:buClr>
                <a:schemeClr val="tx1"/>
              </a:buClr>
              <a:buChar char="•"/>
              <a:defRPr sz="1400">
                <a:solidFill>
                  <a:schemeClr val="tx1"/>
                </a:solidFill>
                <a:latin typeface="Arial" charset="0"/>
              </a:defRPr>
            </a:lvl9pPr>
          </a:lstStyle>
          <a:p>
            <a:pPr>
              <a:spcBef>
                <a:spcPct val="0"/>
              </a:spcBef>
              <a:buClrTx/>
              <a:buFontTx/>
              <a:buNone/>
            </a:pPr>
            <a:r>
              <a:rPr lang="en-US" sz="1100"/>
              <a:t>Perforce Training Course, 2010.1</a:t>
            </a:r>
          </a:p>
        </p:txBody>
      </p:sp>
      <p:sp>
        <p:nvSpPr>
          <p:cNvPr id="324611" name="Rectangle 7"/>
          <p:cNvSpPr txBox="1">
            <a:spLocks noGrp="1" noChangeArrowheads="1"/>
          </p:cNvSpPr>
          <p:nvPr/>
        </p:nvSpPr>
        <p:spPr bwMode="auto">
          <a:xfrm>
            <a:off x="3959521" y="8820019"/>
            <a:ext cx="3025479" cy="463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06" tIns="45353" rIns="90706" bIns="45353" anchor="b"/>
          <a:lstStyle>
            <a:lvl1pPr defTabSz="966788">
              <a:defRPr sz="1400">
                <a:solidFill>
                  <a:schemeClr val="tx1"/>
                </a:solidFill>
                <a:latin typeface="Arial" charset="0"/>
              </a:defRPr>
            </a:lvl1pPr>
            <a:lvl2pPr marL="742950" indent="-285750" defTabSz="966788">
              <a:defRPr sz="1400">
                <a:solidFill>
                  <a:schemeClr val="tx1"/>
                </a:solidFill>
                <a:latin typeface="Arial" charset="0"/>
              </a:defRPr>
            </a:lvl2pPr>
            <a:lvl3pPr marL="1143000" indent="-228600" defTabSz="966788">
              <a:defRPr sz="1400">
                <a:solidFill>
                  <a:schemeClr val="tx1"/>
                </a:solidFill>
                <a:latin typeface="Arial" charset="0"/>
              </a:defRPr>
            </a:lvl3pPr>
            <a:lvl4pPr marL="1600200" indent="-228600" defTabSz="966788">
              <a:defRPr sz="1400">
                <a:solidFill>
                  <a:schemeClr val="tx1"/>
                </a:solidFill>
                <a:latin typeface="Arial" charset="0"/>
              </a:defRPr>
            </a:lvl4pPr>
            <a:lvl5pPr marL="2057400" indent="-228600" defTabSz="966788">
              <a:defRPr sz="1400">
                <a:solidFill>
                  <a:schemeClr val="tx1"/>
                </a:solidFill>
                <a:latin typeface="Arial" charset="0"/>
              </a:defRPr>
            </a:lvl5pPr>
            <a:lvl6pPr marL="2514600" indent="-228600" defTabSz="966788" eaLnBrk="0" fontAlgn="base" hangingPunct="0">
              <a:spcBef>
                <a:spcPct val="50000"/>
              </a:spcBef>
              <a:spcAft>
                <a:spcPct val="0"/>
              </a:spcAft>
              <a:buClr>
                <a:schemeClr val="tx1"/>
              </a:buClr>
              <a:buChar char="•"/>
              <a:defRPr sz="1400">
                <a:solidFill>
                  <a:schemeClr val="tx1"/>
                </a:solidFill>
                <a:latin typeface="Arial" charset="0"/>
              </a:defRPr>
            </a:lvl6pPr>
            <a:lvl7pPr marL="2971800" indent="-228600" defTabSz="966788" eaLnBrk="0" fontAlgn="base" hangingPunct="0">
              <a:spcBef>
                <a:spcPct val="50000"/>
              </a:spcBef>
              <a:spcAft>
                <a:spcPct val="0"/>
              </a:spcAft>
              <a:buClr>
                <a:schemeClr val="tx1"/>
              </a:buClr>
              <a:buChar char="•"/>
              <a:defRPr sz="1400">
                <a:solidFill>
                  <a:schemeClr val="tx1"/>
                </a:solidFill>
                <a:latin typeface="Arial" charset="0"/>
              </a:defRPr>
            </a:lvl7pPr>
            <a:lvl8pPr marL="3429000" indent="-228600" defTabSz="966788" eaLnBrk="0" fontAlgn="base" hangingPunct="0">
              <a:spcBef>
                <a:spcPct val="50000"/>
              </a:spcBef>
              <a:spcAft>
                <a:spcPct val="0"/>
              </a:spcAft>
              <a:buClr>
                <a:schemeClr val="tx1"/>
              </a:buClr>
              <a:buChar char="•"/>
              <a:defRPr sz="1400">
                <a:solidFill>
                  <a:schemeClr val="tx1"/>
                </a:solidFill>
                <a:latin typeface="Arial" charset="0"/>
              </a:defRPr>
            </a:lvl8pPr>
            <a:lvl9pPr marL="3886200" indent="-228600" defTabSz="966788" eaLnBrk="0" fontAlgn="base" hangingPunct="0">
              <a:spcBef>
                <a:spcPct val="50000"/>
              </a:spcBef>
              <a:spcAft>
                <a:spcPct val="0"/>
              </a:spcAft>
              <a:buClr>
                <a:schemeClr val="tx1"/>
              </a:buClr>
              <a:buChar char="•"/>
              <a:defRPr sz="1400">
                <a:solidFill>
                  <a:schemeClr val="tx1"/>
                </a:solidFill>
                <a:latin typeface="Arial" charset="0"/>
              </a:defRPr>
            </a:lvl9pPr>
          </a:lstStyle>
          <a:p>
            <a:pPr algn="r">
              <a:spcBef>
                <a:spcPct val="0"/>
              </a:spcBef>
              <a:buClrTx/>
              <a:buFontTx/>
              <a:buNone/>
            </a:pPr>
            <a:fld id="{5A361DDA-9EA6-4580-A3A6-8566554EA9F2}" type="slidenum">
              <a:rPr lang="en-US" sz="1100"/>
              <a:pPr algn="r">
                <a:spcBef>
                  <a:spcPct val="0"/>
                </a:spcBef>
                <a:buClrTx/>
                <a:buFontTx/>
                <a:buNone/>
              </a:pPr>
              <a:t>148</a:t>
            </a:fld>
            <a:endParaRPr lang="en-US" sz="1100"/>
          </a:p>
        </p:txBody>
      </p:sp>
      <p:sp>
        <p:nvSpPr>
          <p:cNvPr id="324612" name="Rectangle 2"/>
          <p:cNvSpPr>
            <a:spLocks noGrp="1" noRot="1" noChangeAspect="1" noChangeArrowheads="1" noTextEdit="1"/>
          </p:cNvSpPr>
          <p:nvPr>
            <p:ph type="sldImg"/>
          </p:nvPr>
        </p:nvSpPr>
        <p:spPr>
          <a:xfrm>
            <a:off x="460375" y="720725"/>
            <a:ext cx="6396038" cy="3598863"/>
          </a:xfrm>
          <a:ln/>
        </p:spPr>
      </p:sp>
      <p:sp>
        <p:nvSpPr>
          <p:cNvPr id="324613" name="Rectangle 3"/>
          <p:cNvSpPr>
            <a:spLocks noGrp="1" noChangeArrowheads="1"/>
          </p:cNvSpPr>
          <p:nvPr>
            <p:ph type="body" idx="1"/>
          </p:nvPr>
        </p:nvSpPr>
        <p:spPr>
          <a:xfrm>
            <a:off x="930917" y="4875850"/>
            <a:ext cx="5137224" cy="3710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Introduce the terms “source” (where you’re pulling content from; donor files) and “target” (destination or “to” files) at this point.</a:t>
            </a:r>
          </a:p>
          <a:p>
            <a:r>
              <a:rPr lang="en-US" dirty="0"/>
              <a:t>An</a:t>
            </a:r>
            <a:r>
              <a:rPr lang="en-US" baseline="0" dirty="0"/>
              <a:t> efficient type of “copy”</a:t>
            </a:r>
          </a:p>
          <a:p>
            <a:r>
              <a:rPr lang="en-US" baseline="0" dirty="0"/>
              <a:t>If you have 100 files in the source, then it appears (after the branch operation) that you have 200 files</a:t>
            </a:r>
          </a:p>
          <a:p>
            <a:pPr lvl="1"/>
            <a:r>
              <a:rPr lang="en-US" baseline="0" dirty="0"/>
              <a:t>Behind the scenes it just updates meta-data, so nothing is duplicated unnecessarily</a:t>
            </a:r>
          </a:p>
          <a:p>
            <a:endParaRPr lang="en-US" baseline="0" dirty="0"/>
          </a:p>
          <a:p>
            <a:endParaRPr lang="en-US" dirty="0"/>
          </a:p>
        </p:txBody>
      </p:sp>
      <p:sp>
        <p:nvSpPr>
          <p:cNvPr id="2" name="Slide Number Placeholder 1"/>
          <p:cNvSpPr>
            <a:spLocks noGrp="1"/>
          </p:cNvSpPr>
          <p:nvPr>
            <p:ph type="sldNum" sz="quarter" idx="10"/>
          </p:nvPr>
        </p:nvSpPr>
        <p:spPr/>
        <p:txBody>
          <a:bodyPr/>
          <a:lstStyle/>
          <a:p>
            <a:fld id="{16DFB4D8-EA58-A547-9483-6AA19E61CECE}" type="slidenum">
              <a:rPr lang="en-US" smtClean="0"/>
              <a:pPr/>
              <a:t>148</a:t>
            </a:fld>
            <a:endParaRPr lang="en-US" dirty="0"/>
          </a:p>
        </p:txBody>
      </p:sp>
      <p:sp>
        <p:nvSpPr>
          <p:cNvPr id="3" name="Header Placeholder 2"/>
          <p:cNvSpPr>
            <a:spLocks noGrp="1"/>
          </p:cNvSpPr>
          <p:nvPr>
            <p:ph type="hdr" sz="quarter" idx="11"/>
          </p:nvPr>
        </p:nvSpPr>
        <p:spPr/>
        <p:txBody>
          <a:bodyPr/>
          <a:lstStyle/>
          <a:p>
            <a:pPr>
              <a:defRPr/>
            </a:pPr>
            <a:r>
              <a:rPr lang="en-US"/>
              <a:t>Perforce Training Course, 2014.1</a:t>
            </a:r>
            <a:endParaRPr lang="en-US" dirty="0"/>
          </a:p>
        </p:txBody>
      </p:sp>
    </p:spTree>
    <p:extLst>
      <p:ext uri="{BB962C8B-B14F-4D97-AF65-F5344CB8AC3E}">
        <p14:creationId xmlns:p14="http://schemas.microsoft.com/office/powerpoint/2010/main" val="1113732414"/>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35430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99447869-178D-0044-A65E-5D5AD9601019}" type="slidenum">
              <a:rPr lang="en-US" sz="1100" i="0">
                <a:latin typeface="Calibri"/>
              </a:rPr>
              <a:pPr/>
              <a:t>149</a:t>
            </a:fld>
            <a:endParaRPr lang="en-US" sz="1100" i="0" dirty="0">
              <a:latin typeface="Calibri"/>
            </a:endParaRPr>
          </a:p>
        </p:txBody>
      </p:sp>
      <p:sp>
        <p:nvSpPr>
          <p:cNvPr id="354308" name="Rectangle 2"/>
          <p:cNvSpPr>
            <a:spLocks noGrp="1" noRot="1" noChangeAspect="1" noChangeArrowheads="1" noTextEdit="1"/>
          </p:cNvSpPr>
          <p:nvPr>
            <p:ph type="sldImg"/>
          </p:nvPr>
        </p:nvSpPr>
        <p:spPr>
          <a:xfrm>
            <a:off x="460375" y="720725"/>
            <a:ext cx="6396038" cy="3598863"/>
          </a:xfrm>
          <a:ln/>
        </p:spPr>
      </p:sp>
      <p:sp>
        <p:nvSpPr>
          <p:cNvPr id="35430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There are two methods of creating new branches and propagating changes between them. The first method allows you to map source and target pairs in a branch specification. </a:t>
            </a:r>
          </a:p>
          <a:p>
            <a:r>
              <a:rPr lang="en-US" dirty="0"/>
              <a:t>Using a branch specification is efficient for complex integrations and integrations performed repeatedly over time.</a:t>
            </a:r>
          </a:p>
          <a:p>
            <a:r>
              <a:rPr lang="en-US" dirty="0"/>
              <a:t>Note that </a:t>
            </a:r>
            <a:r>
              <a:rPr lang="en-US" i="1" dirty="0"/>
              <a:t>p4 branch</a:t>
            </a:r>
            <a:r>
              <a:rPr lang="en-US" dirty="0"/>
              <a:t> creates a spec to hold a</a:t>
            </a:r>
            <a:r>
              <a:rPr lang="en-US" dirty="0">
                <a:latin typeface="Courier New" charset="0"/>
              </a:rPr>
              <a:t> View:</a:t>
            </a:r>
            <a:r>
              <a:rPr lang="en-US" dirty="0"/>
              <a:t> with source/target pairs. To create the branch and start an integration record between the source and target, use </a:t>
            </a:r>
            <a:r>
              <a:rPr lang="en-US" i="1" dirty="0"/>
              <a:t>p4 integrate</a:t>
            </a:r>
            <a:r>
              <a:rPr lang="en-US" dirty="0"/>
              <a:t> with the branch spec name as an argument.</a:t>
            </a:r>
          </a:p>
        </p:txBody>
      </p:sp>
    </p:spTree>
    <p:extLst>
      <p:ext uri="{BB962C8B-B14F-4D97-AF65-F5344CB8AC3E}">
        <p14:creationId xmlns:p14="http://schemas.microsoft.com/office/powerpoint/2010/main" val="18671110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22118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4E247E14-C48F-574D-B50F-7EDFEB522F7A}" type="slidenum">
              <a:rPr lang="en-US" sz="1100" i="0">
                <a:latin typeface="Calibri"/>
              </a:rPr>
              <a:pPr/>
              <a:t>15</a:t>
            </a:fld>
            <a:endParaRPr lang="en-US" sz="1100" i="0" dirty="0">
              <a:latin typeface="Calibri"/>
            </a:endParaRPr>
          </a:p>
        </p:txBody>
      </p:sp>
      <p:sp>
        <p:nvSpPr>
          <p:cNvPr id="221188" name="Rectangle 2"/>
          <p:cNvSpPr>
            <a:spLocks noGrp="1" noRot="1" noChangeAspect="1" noChangeArrowheads="1" noTextEdit="1"/>
          </p:cNvSpPr>
          <p:nvPr>
            <p:ph type="sldImg"/>
          </p:nvPr>
        </p:nvSpPr>
        <p:spPr>
          <a:xfrm>
            <a:off x="460375" y="720725"/>
            <a:ext cx="6396038" cy="3598863"/>
          </a:xfrm>
          <a:ln/>
        </p:spPr>
      </p:sp>
      <p:sp>
        <p:nvSpPr>
          <p:cNvPr id="2211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i="1"/>
              <a:t>p4 info</a:t>
            </a:r>
            <a:r>
              <a:rPr lang="en-US"/>
              <a:t> – displays connection information.   </a:t>
            </a:r>
          </a:p>
          <a:p>
            <a:r>
              <a:rPr lang="en-US" i="1"/>
              <a:t>p4 login</a:t>
            </a:r>
            <a:r>
              <a:rPr lang="en-US"/>
              <a:t> – starts a Perforce session.</a:t>
            </a:r>
          </a:p>
          <a:p>
            <a:r>
              <a:rPr lang="en-US" i="1"/>
              <a:t>p4 logout</a:t>
            </a:r>
            <a:r>
              <a:rPr lang="en-US"/>
              <a:t> – ends a Perforce session.</a:t>
            </a:r>
          </a:p>
        </p:txBody>
      </p:sp>
    </p:spTree>
    <p:extLst>
      <p:ext uri="{BB962C8B-B14F-4D97-AF65-F5344CB8AC3E}">
        <p14:creationId xmlns:p14="http://schemas.microsoft.com/office/powerpoint/2010/main" val="1833774319"/>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35533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939C4E2E-85D8-5C49-9804-FFABAAD1B78C}" type="slidenum">
              <a:rPr lang="en-US" sz="1100" i="0">
                <a:latin typeface="Calibri"/>
              </a:rPr>
              <a:pPr/>
              <a:t>150</a:t>
            </a:fld>
            <a:endParaRPr lang="en-US" sz="1100" i="0" dirty="0">
              <a:latin typeface="Calibri"/>
            </a:endParaRPr>
          </a:p>
        </p:txBody>
      </p:sp>
      <p:sp>
        <p:nvSpPr>
          <p:cNvPr id="355332" name="Rectangle 2"/>
          <p:cNvSpPr>
            <a:spLocks noGrp="1" noRot="1" noChangeAspect="1" noChangeArrowheads="1" noTextEdit="1"/>
          </p:cNvSpPr>
          <p:nvPr>
            <p:ph type="sldImg"/>
          </p:nvPr>
        </p:nvSpPr>
        <p:spPr>
          <a:xfrm>
            <a:off x="460375" y="720725"/>
            <a:ext cx="6396038" cy="3598863"/>
          </a:xfrm>
          <a:ln/>
        </p:spPr>
      </p:sp>
      <p:sp>
        <p:nvSpPr>
          <p:cNvPr id="3553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The branch spec has owner and date fields in addition to a</a:t>
            </a:r>
            <a:r>
              <a:rPr lang="en-US">
                <a:latin typeface="Courier New" charset="0"/>
              </a:rPr>
              <a:t> View: </a:t>
            </a:r>
            <a:r>
              <a:rPr lang="en-US"/>
              <a:t>field (much like the other types of spec). </a:t>
            </a:r>
          </a:p>
          <a:p>
            <a:r>
              <a:rPr lang="en-US"/>
              <a:t>The</a:t>
            </a:r>
            <a:r>
              <a:rPr lang="en-US">
                <a:latin typeface="Courier New" charset="0"/>
              </a:rPr>
              <a:t> View: </a:t>
            </a:r>
            <a:r>
              <a:rPr lang="en-US"/>
              <a:t>can have the same complexity as the</a:t>
            </a:r>
            <a:r>
              <a:rPr lang="en-US">
                <a:latin typeface="Courier New" charset="0"/>
              </a:rPr>
              <a:t> View: </a:t>
            </a:r>
            <a:r>
              <a:rPr lang="en-US"/>
              <a:t>fields in client workspace specs and label specs.</a:t>
            </a:r>
          </a:p>
          <a:p>
            <a:r>
              <a:rPr lang="en-US"/>
              <a:t>Using short paths in the branch view is better for performance than longer paths.</a:t>
            </a:r>
          </a:p>
          <a:p>
            <a:r>
              <a:rPr lang="en-US"/>
              <a:t>Option [un]locked - Locking a branch spec prevents anyone but the owner from modifying it or deleting it.</a:t>
            </a:r>
          </a:p>
          <a:p>
            <a:r>
              <a:rPr lang="en-US"/>
              <a:t>Use </a:t>
            </a:r>
            <a:r>
              <a:rPr lang="en-US" i="1"/>
              <a:t>p4 branches</a:t>
            </a:r>
            <a:r>
              <a:rPr lang="en-US"/>
              <a:t> to list all branch specs. Use </a:t>
            </a:r>
            <a:r>
              <a:rPr lang="en-US" i="1"/>
              <a:t>p4 branches   -u &lt;username&gt;</a:t>
            </a:r>
            <a:r>
              <a:rPr lang="en-US"/>
              <a:t> to list only branch specs owned by the specified user.</a:t>
            </a:r>
          </a:p>
        </p:txBody>
      </p:sp>
    </p:spTree>
    <p:extLst>
      <p:ext uri="{BB962C8B-B14F-4D97-AF65-F5344CB8AC3E}">
        <p14:creationId xmlns:p14="http://schemas.microsoft.com/office/powerpoint/2010/main" val="162417742"/>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35840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420EABB0-D1D2-F649-AFF1-C8859CD88824}" type="slidenum">
              <a:rPr lang="en-US" sz="1100" i="0">
                <a:latin typeface="Calibri"/>
              </a:rPr>
              <a:pPr/>
              <a:t>151</a:t>
            </a:fld>
            <a:endParaRPr lang="en-US" sz="1100" i="0" dirty="0">
              <a:latin typeface="Calibri"/>
            </a:endParaRPr>
          </a:p>
        </p:txBody>
      </p:sp>
      <p:sp>
        <p:nvSpPr>
          <p:cNvPr id="358404" name="Rectangle 2"/>
          <p:cNvSpPr>
            <a:spLocks noGrp="1" noRot="1" noChangeAspect="1" noChangeArrowheads="1" noTextEdit="1"/>
          </p:cNvSpPr>
          <p:nvPr>
            <p:ph type="sldImg"/>
          </p:nvPr>
        </p:nvSpPr>
        <p:spPr>
          <a:xfrm>
            <a:off x="460375" y="720725"/>
            <a:ext cx="6396038" cy="3598863"/>
          </a:xfrm>
          <a:ln/>
        </p:spPr>
      </p:sp>
      <p:sp>
        <p:nvSpPr>
          <p:cNvPr id="358405" name="Rectangle 3"/>
          <p:cNvSpPr>
            <a:spLocks noGrp="1" noChangeArrowheads="1"/>
          </p:cNvSpPr>
          <p:nvPr>
            <p:ph type="body" idx="1"/>
          </p:nvPr>
        </p:nvSpPr>
        <p:spPr>
          <a:xfrm>
            <a:off x="900113" y="5027613"/>
            <a:ext cx="5559425" cy="3838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new branch </a:t>
            </a:r>
            <a:r>
              <a:rPr lang="en-US" dirty="0" err="1"/>
              <a:t>isn</a:t>
            </a:r>
            <a:r>
              <a:rPr lang="ja-JP" altLang="en-US" dirty="0"/>
              <a:t>’</a:t>
            </a:r>
            <a:r>
              <a:rPr lang="en-US" dirty="0"/>
              <a:t>t created until submit.  </a:t>
            </a:r>
          </a:p>
          <a:p>
            <a:r>
              <a:rPr lang="en-US" dirty="0"/>
              <a:t>Integrate does lazy copies, using only metadata space.  No files are actually copied in the depot at this time. File content is stored when changes to the files in the branch are submitted. An integration record which tells Perforce the origin of these files, ergo their starting content, is begun when the new branch is created.</a:t>
            </a:r>
          </a:p>
          <a:p>
            <a:r>
              <a:rPr lang="en-US" dirty="0"/>
              <a:t>The new files (in the target) are copied to your client workspace at the time the integrate is issued.  To prevent this, use the </a:t>
            </a:r>
            <a:r>
              <a:rPr lang="en-US" i="1" dirty="0"/>
              <a:t>-v</a:t>
            </a:r>
            <a:r>
              <a:rPr lang="en-US" dirty="0"/>
              <a:t> flag.</a:t>
            </a:r>
          </a:p>
        </p:txBody>
      </p:sp>
    </p:spTree>
    <p:extLst>
      <p:ext uri="{BB962C8B-B14F-4D97-AF65-F5344CB8AC3E}">
        <p14:creationId xmlns:p14="http://schemas.microsoft.com/office/powerpoint/2010/main" val="1550823781"/>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35533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939C4E2E-85D8-5C49-9804-FFABAAD1B78C}" type="slidenum">
              <a:rPr lang="en-US" sz="1100" i="0">
                <a:latin typeface="Calibri"/>
              </a:rPr>
              <a:pPr/>
              <a:t>152</a:t>
            </a:fld>
            <a:endParaRPr lang="en-US" sz="1100" i="0" dirty="0">
              <a:latin typeface="Calibri"/>
            </a:endParaRPr>
          </a:p>
        </p:txBody>
      </p:sp>
      <p:sp>
        <p:nvSpPr>
          <p:cNvPr id="355332" name="Rectangle 2"/>
          <p:cNvSpPr>
            <a:spLocks noGrp="1" noRot="1" noChangeAspect="1" noChangeArrowheads="1" noTextEdit="1"/>
          </p:cNvSpPr>
          <p:nvPr>
            <p:ph type="sldImg"/>
          </p:nvPr>
        </p:nvSpPr>
        <p:spPr>
          <a:xfrm>
            <a:off x="460375" y="720725"/>
            <a:ext cx="6396038" cy="3598863"/>
          </a:xfrm>
          <a:ln/>
        </p:spPr>
      </p:sp>
      <p:sp>
        <p:nvSpPr>
          <p:cNvPr id="3553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branch spec has owner and date fields in addition to a</a:t>
            </a:r>
            <a:r>
              <a:rPr lang="en-US" dirty="0">
                <a:latin typeface="Courier New" charset="0"/>
              </a:rPr>
              <a:t> View: </a:t>
            </a:r>
            <a:r>
              <a:rPr lang="en-US" dirty="0"/>
              <a:t>field (much like the other types of spec). </a:t>
            </a:r>
          </a:p>
          <a:p>
            <a:r>
              <a:rPr lang="en-US" dirty="0"/>
              <a:t>The</a:t>
            </a:r>
            <a:r>
              <a:rPr lang="en-US" dirty="0">
                <a:latin typeface="Courier New" charset="0"/>
              </a:rPr>
              <a:t> View: </a:t>
            </a:r>
            <a:r>
              <a:rPr lang="en-US" dirty="0"/>
              <a:t>can have the same complexity as the</a:t>
            </a:r>
            <a:r>
              <a:rPr lang="en-US" dirty="0">
                <a:latin typeface="Courier New" charset="0"/>
              </a:rPr>
              <a:t> View: </a:t>
            </a:r>
            <a:r>
              <a:rPr lang="en-US" dirty="0"/>
              <a:t>fields in client workspace specs and label specs.</a:t>
            </a:r>
          </a:p>
          <a:p>
            <a:r>
              <a:rPr lang="en-US" dirty="0"/>
              <a:t>Using short paths in the branch view is better for performance than longer paths.</a:t>
            </a:r>
          </a:p>
          <a:p>
            <a:r>
              <a:rPr lang="en-US" dirty="0"/>
              <a:t>Option [un]locked - Locking a branch spec prevents anyone but the owner from modifying it or deleting it.</a:t>
            </a:r>
          </a:p>
          <a:p>
            <a:r>
              <a:rPr lang="en-US" dirty="0"/>
              <a:t>Use </a:t>
            </a:r>
            <a:r>
              <a:rPr lang="en-US" i="1" dirty="0"/>
              <a:t>p4 branches</a:t>
            </a:r>
            <a:r>
              <a:rPr lang="en-US" dirty="0"/>
              <a:t> to list all branch specs. Use </a:t>
            </a:r>
            <a:r>
              <a:rPr lang="en-US" i="1" dirty="0"/>
              <a:t>p4 branches   -u &lt;username&gt;</a:t>
            </a:r>
            <a:r>
              <a:rPr lang="en-US" dirty="0"/>
              <a:t> to list only branch specs owned by the specified user.</a:t>
            </a:r>
          </a:p>
        </p:txBody>
      </p:sp>
    </p:spTree>
    <p:extLst>
      <p:ext uri="{BB962C8B-B14F-4D97-AF65-F5344CB8AC3E}">
        <p14:creationId xmlns:p14="http://schemas.microsoft.com/office/powerpoint/2010/main" val="1818237040"/>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35840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420EABB0-D1D2-F649-AFF1-C8859CD88824}" type="slidenum">
              <a:rPr lang="en-US" sz="1100" i="0">
                <a:latin typeface="Calibri"/>
              </a:rPr>
              <a:pPr/>
              <a:t>153</a:t>
            </a:fld>
            <a:endParaRPr lang="en-US" sz="1100" i="0" dirty="0">
              <a:latin typeface="Calibri"/>
            </a:endParaRPr>
          </a:p>
        </p:txBody>
      </p:sp>
      <p:sp>
        <p:nvSpPr>
          <p:cNvPr id="358404" name="Rectangle 2"/>
          <p:cNvSpPr>
            <a:spLocks noGrp="1" noRot="1" noChangeAspect="1" noChangeArrowheads="1" noTextEdit="1"/>
          </p:cNvSpPr>
          <p:nvPr>
            <p:ph type="sldImg"/>
          </p:nvPr>
        </p:nvSpPr>
        <p:spPr>
          <a:xfrm>
            <a:off x="460375" y="720725"/>
            <a:ext cx="6396038" cy="3598863"/>
          </a:xfrm>
          <a:ln/>
        </p:spPr>
      </p:sp>
      <p:sp>
        <p:nvSpPr>
          <p:cNvPr id="358405" name="Rectangle 3"/>
          <p:cNvSpPr>
            <a:spLocks noGrp="1" noChangeArrowheads="1"/>
          </p:cNvSpPr>
          <p:nvPr>
            <p:ph type="body" idx="1"/>
          </p:nvPr>
        </p:nvSpPr>
        <p:spPr>
          <a:xfrm>
            <a:off x="900113" y="5027613"/>
            <a:ext cx="5559425" cy="3838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new branch </a:t>
            </a:r>
            <a:r>
              <a:rPr lang="en-US" dirty="0" err="1"/>
              <a:t>isn</a:t>
            </a:r>
            <a:r>
              <a:rPr lang="ja-JP" altLang="en-US" dirty="0"/>
              <a:t>’</a:t>
            </a:r>
            <a:r>
              <a:rPr lang="en-US" dirty="0"/>
              <a:t>t created until submit.  </a:t>
            </a:r>
          </a:p>
          <a:p>
            <a:r>
              <a:rPr lang="en-US" dirty="0"/>
              <a:t>Integrate does lazy copies, using only metadata space.  No files are actually copied in the depot at this time. File content is stored when changes to the files in the branch are submitted. An integration record which tells Perforce the origin of these files, ergo their starting content, is begun when the new branch is created.</a:t>
            </a:r>
          </a:p>
          <a:p>
            <a:r>
              <a:rPr lang="en-US" dirty="0"/>
              <a:t>The new files (in the target) are copied to your client workspace at the time the integrate is issued.  To prevent this, use the </a:t>
            </a:r>
            <a:r>
              <a:rPr lang="en-US" i="1" dirty="0"/>
              <a:t>-v</a:t>
            </a:r>
            <a:r>
              <a:rPr lang="en-US" dirty="0"/>
              <a:t> flag.</a:t>
            </a:r>
          </a:p>
        </p:txBody>
      </p:sp>
    </p:spTree>
    <p:extLst>
      <p:ext uri="{BB962C8B-B14F-4D97-AF65-F5344CB8AC3E}">
        <p14:creationId xmlns:p14="http://schemas.microsoft.com/office/powerpoint/2010/main" val="190971804"/>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txBox="1">
            <a:spLocks noGrp="1" noChangeArrowheads="1"/>
          </p:cNvSpPr>
          <p:nvPr/>
        </p:nvSpPr>
        <p:spPr bwMode="auto">
          <a:xfrm>
            <a:off x="0" y="0"/>
            <a:ext cx="3350364" cy="463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06" tIns="45353" rIns="90706" bIns="45353"/>
          <a:lstStyle>
            <a:lvl1pPr defTabSz="966788">
              <a:defRPr sz="1400">
                <a:solidFill>
                  <a:schemeClr val="tx1"/>
                </a:solidFill>
                <a:latin typeface="Arial" charset="0"/>
              </a:defRPr>
            </a:lvl1pPr>
            <a:lvl2pPr marL="742950" indent="-285750" defTabSz="966788">
              <a:defRPr sz="1400">
                <a:solidFill>
                  <a:schemeClr val="tx1"/>
                </a:solidFill>
                <a:latin typeface="Arial" charset="0"/>
              </a:defRPr>
            </a:lvl2pPr>
            <a:lvl3pPr marL="1143000" indent="-228600" defTabSz="966788">
              <a:defRPr sz="1400">
                <a:solidFill>
                  <a:schemeClr val="tx1"/>
                </a:solidFill>
                <a:latin typeface="Arial" charset="0"/>
              </a:defRPr>
            </a:lvl3pPr>
            <a:lvl4pPr marL="1600200" indent="-228600" defTabSz="966788">
              <a:defRPr sz="1400">
                <a:solidFill>
                  <a:schemeClr val="tx1"/>
                </a:solidFill>
                <a:latin typeface="Arial" charset="0"/>
              </a:defRPr>
            </a:lvl4pPr>
            <a:lvl5pPr marL="2057400" indent="-228600" defTabSz="966788">
              <a:defRPr sz="1400">
                <a:solidFill>
                  <a:schemeClr val="tx1"/>
                </a:solidFill>
                <a:latin typeface="Arial" charset="0"/>
              </a:defRPr>
            </a:lvl5pPr>
            <a:lvl6pPr marL="2514600" indent="-228600" defTabSz="966788" eaLnBrk="0" fontAlgn="base" hangingPunct="0">
              <a:spcBef>
                <a:spcPct val="50000"/>
              </a:spcBef>
              <a:spcAft>
                <a:spcPct val="0"/>
              </a:spcAft>
              <a:buClr>
                <a:schemeClr val="tx1"/>
              </a:buClr>
              <a:buChar char="•"/>
              <a:defRPr sz="1400">
                <a:solidFill>
                  <a:schemeClr val="tx1"/>
                </a:solidFill>
                <a:latin typeface="Arial" charset="0"/>
              </a:defRPr>
            </a:lvl6pPr>
            <a:lvl7pPr marL="2971800" indent="-228600" defTabSz="966788" eaLnBrk="0" fontAlgn="base" hangingPunct="0">
              <a:spcBef>
                <a:spcPct val="50000"/>
              </a:spcBef>
              <a:spcAft>
                <a:spcPct val="0"/>
              </a:spcAft>
              <a:buClr>
                <a:schemeClr val="tx1"/>
              </a:buClr>
              <a:buChar char="•"/>
              <a:defRPr sz="1400">
                <a:solidFill>
                  <a:schemeClr val="tx1"/>
                </a:solidFill>
                <a:latin typeface="Arial" charset="0"/>
              </a:defRPr>
            </a:lvl7pPr>
            <a:lvl8pPr marL="3429000" indent="-228600" defTabSz="966788" eaLnBrk="0" fontAlgn="base" hangingPunct="0">
              <a:spcBef>
                <a:spcPct val="50000"/>
              </a:spcBef>
              <a:spcAft>
                <a:spcPct val="0"/>
              </a:spcAft>
              <a:buClr>
                <a:schemeClr val="tx1"/>
              </a:buClr>
              <a:buChar char="•"/>
              <a:defRPr sz="1400">
                <a:solidFill>
                  <a:schemeClr val="tx1"/>
                </a:solidFill>
                <a:latin typeface="Arial" charset="0"/>
              </a:defRPr>
            </a:lvl8pPr>
            <a:lvl9pPr marL="3886200" indent="-228600" defTabSz="966788" eaLnBrk="0" fontAlgn="base" hangingPunct="0">
              <a:spcBef>
                <a:spcPct val="50000"/>
              </a:spcBef>
              <a:spcAft>
                <a:spcPct val="0"/>
              </a:spcAft>
              <a:buClr>
                <a:schemeClr val="tx1"/>
              </a:buClr>
              <a:buChar char="•"/>
              <a:defRPr sz="1400">
                <a:solidFill>
                  <a:schemeClr val="tx1"/>
                </a:solidFill>
                <a:latin typeface="Arial" charset="0"/>
              </a:defRPr>
            </a:lvl9pPr>
          </a:lstStyle>
          <a:p>
            <a:pPr>
              <a:spcBef>
                <a:spcPct val="0"/>
              </a:spcBef>
              <a:buClrTx/>
              <a:buFontTx/>
              <a:buNone/>
            </a:pPr>
            <a:r>
              <a:rPr lang="en-US" sz="1100"/>
              <a:t>Perforce Training Course, 2010.1</a:t>
            </a:r>
          </a:p>
        </p:txBody>
      </p:sp>
      <p:sp>
        <p:nvSpPr>
          <p:cNvPr id="353283" name="Rectangle 7"/>
          <p:cNvSpPr txBox="1">
            <a:spLocks noGrp="1" noChangeArrowheads="1"/>
          </p:cNvSpPr>
          <p:nvPr/>
        </p:nvSpPr>
        <p:spPr bwMode="auto">
          <a:xfrm>
            <a:off x="3959521" y="8820019"/>
            <a:ext cx="3025479" cy="463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06" tIns="45353" rIns="90706" bIns="45353" anchor="b"/>
          <a:lstStyle>
            <a:lvl1pPr defTabSz="966788">
              <a:defRPr sz="1400">
                <a:solidFill>
                  <a:schemeClr val="tx1"/>
                </a:solidFill>
                <a:latin typeface="Arial" charset="0"/>
              </a:defRPr>
            </a:lvl1pPr>
            <a:lvl2pPr marL="742950" indent="-285750" defTabSz="966788">
              <a:defRPr sz="1400">
                <a:solidFill>
                  <a:schemeClr val="tx1"/>
                </a:solidFill>
                <a:latin typeface="Arial" charset="0"/>
              </a:defRPr>
            </a:lvl2pPr>
            <a:lvl3pPr marL="1143000" indent="-228600" defTabSz="966788">
              <a:defRPr sz="1400">
                <a:solidFill>
                  <a:schemeClr val="tx1"/>
                </a:solidFill>
                <a:latin typeface="Arial" charset="0"/>
              </a:defRPr>
            </a:lvl3pPr>
            <a:lvl4pPr marL="1600200" indent="-228600" defTabSz="966788">
              <a:defRPr sz="1400">
                <a:solidFill>
                  <a:schemeClr val="tx1"/>
                </a:solidFill>
                <a:latin typeface="Arial" charset="0"/>
              </a:defRPr>
            </a:lvl4pPr>
            <a:lvl5pPr marL="2057400" indent="-228600" defTabSz="966788">
              <a:defRPr sz="1400">
                <a:solidFill>
                  <a:schemeClr val="tx1"/>
                </a:solidFill>
                <a:latin typeface="Arial" charset="0"/>
              </a:defRPr>
            </a:lvl5pPr>
            <a:lvl6pPr marL="2514600" indent="-228600" defTabSz="966788" eaLnBrk="0" fontAlgn="base" hangingPunct="0">
              <a:spcBef>
                <a:spcPct val="50000"/>
              </a:spcBef>
              <a:spcAft>
                <a:spcPct val="0"/>
              </a:spcAft>
              <a:buClr>
                <a:schemeClr val="tx1"/>
              </a:buClr>
              <a:buChar char="•"/>
              <a:defRPr sz="1400">
                <a:solidFill>
                  <a:schemeClr val="tx1"/>
                </a:solidFill>
                <a:latin typeface="Arial" charset="0"/>
              </a:defRPr>
            </a:lvl6pPr>
            <a:lvl7pPr marL="2971800" indent="-228600" defTabSz="966788" eaLnBrk="0" fontAlgn="base" hangingPunct="0">
              <a:spcBef>
                <a:spcPct val="50000"/>
              </a:spcBef>
              <a:spcAft>
                <a:spcPct val="0"/>
              </a:spcAft>
              <a:buClr>
                <a:schemeClr val="tx1"/>
              </a:buClr>
              <a:buChar char="•"/>
              <a:defRPr sz="1400">
                <a:solidFill>
                  <a:schemeClr val="tx1"/>
                </a:solidFill>
                <a:latin typeface="Arial" charset="0"/>
              </a:defRPr>
            </a:lvl7pPr>
            <a:lvl8pPr marL="3429000" indent="-228600" defTabSz="966788" eaLnBrk="0" fontAlgn="base" hangingPunct="0">
              <a:spcBef>
                <a:spcPct val="50000"/>
              </a:spcBef>
              <a:spcAft>
                <a:spcPct val="0"/>
              </a:spcAft>
              <a:buClr>
                <a:schemeClr val="tx1"/>
              </a:buClr>
              <a:buChar char="•"/>
              <a:defRPr sz="1400">
                <a:solidFill>
                  <a:schemeClr val="tx1"/>
                </a:solidFill>
                <a:latin typeface="Arial" charset="0"/>
              </a:defRPr>
            </a:lvl8pPr>
            <a:lvl9pPr marL="3886200" indent="-228600" defTabSz="966788" eaLnBrk="0" fontAlgn="base" hangingPunct="0">
              <a:spcBef>
                <a:spcPct val="50000"/>
              </a:spcBef>
              <a:spcAft>
                <a:spcPct val="0"/>
              </a:spcAft>
              <a:buClr>
                <a:schemeClr val="tx1"/>
              </a:buClr>
              <a:buChar char="•"/>
              <a:defRPr sz="1400">
                <a:solidFill>
                  <a:schemeClr val="tx1"/>
                </a:solidFill>
                <a:latin typeface="Arial" charset="0"/>
              </a:defRPr>
            </a:lvl9pPr>
          </a:lstStyle>
          <a:p>
            <a:pPr algn="r">
              <a:spcBef>
                <a:spcPct val="0"/>
              </a:spcBef>
              <a:buClrTx/>
              <a:buFontTx/>
              <a:buNone/>
            </a:pPr>
            <a:fld id="{C5F16334-3118-4367-9543-52D3462B4F70}" type="slidenum">
              <a:rPr lang="en-US" sz="1100"/>
              <a:pPr algn="r">
                <a:spcBef>
                  <a:spcPct val="0"/>
                </a:spcBef>
                <a:buClrTx/>
                <a:buFontTx/>
                <a:buNone/>
              </a:pPr>
              <a:t>154</a:t>
            </a:fld>
            <a:endParaRPr lang="en-US" sz="1100"/>
          </a:p>
        </p:txBody>
      </p:sp>
      <p:sp>
        <p:nvSpPr>
          <p:cNvPr id="353284" name="Rectangle 2"/>
          <p:cNvSpPr>
            <a:spLocks noGrp="1" noRot="1" noChangeAspect="1" noChangeArrowheads="1" noTextEdit="1"/>
          </p:cNvSpPr>
          <p:nvPr>
            <p:ph type="sldImg"/>
          </p:nvPr>
        </p:nvSpPr>
        <p:spPr>
          <a:xfrm>
            <a:off x="460375" y="720725"/>
            <a:ext cx="6396038" cy="3598863"/>
          </a:xfrm>
          <a:ln/>
        </p:spPr>
      </p:sp>
      <p:sp>
        <p:nvSpPr>
          <p:cNvPr id="353285" name="Rectangle 3"/>
          <p:cNvSpPr>
            <a:spLocks noGrp="1" noChangeArrowheads="1"/>
          </p:cNvSpPr>
          <p:nvPr>
            <p:ph type="body" idx="1"/>
          </p:nvPr>
        </p:nvSpPr>
        <p:spPr>
          <a:xfrm>
            <a:off x="930917" y="4852811"/>
            <a:ext cx="5123166" cy="3696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It is easier over time to push changes from the child to the parent, than from the parent to the child. This keeps the process the most straightforward.</a:t>
            </a:r>
          </a:p>
          <a:p>
            <a:r>
              <a:rPr lang="en-US"/>
              <a:t>The purpose of the main branch in the mainline model is to be the repository of all changes (conduit for content from/to all releases).</a:t>
            </a:r>
          </a:p>
        </p:txBody>
      </p:sp>
      <p:sp>
        <p:nvSpPr>
          <p:cNvPr id="2" name="Slide Number Placeholder 1"/>
          <p:cNvSpPr>
            <a:spLocks noGrp="1"/>
          </p:cNvSpPr>
          <p:nvPr>
            <p:ph type="sldNum" sz="quarter" idx="10"/>
          </p:nvPr>
        </p:nvSpPr>
        <p:spPr/>
        <p:txBody>
          <a:bodyPr/>
          <a:lstStyle/>
          <a:p>
            <a:fld id="{16DFB4D8-EA58-A547-9483-6AA19E61CECE}" type="slidenum">
              <a:rPr lang="en-US" smtClean="0"/>
              <a:pPr/>
              <a:t>154</a:t>
            </a:fld>
            <a:endParaRPr lang="en-US" dirty="0"/>
          </a:p>
        </p:txBody>
      </p:sp>
      <p:sp>
        <p:nvSpPr>
          <p:cNvPr id="3" name="Header Placeholder 2"/>
          <p:cNvSpPr>
            <a:spLocks noGrp="1"/>
          </p:cNvSpPr>
          <p:nvPr>
            <p:ph type="hdr" sz="quarter" idx="11"/>
          </p:nvPr>
        </p:nvSpPr>
        <p:spPr/>
        <p:txBody>
          <a:bodyPr/>
          <a:lstStyle/>
          <a:p>
            <a:pPr>
              <a:defRPr/>
            </a:pPr>
            <a:r>
              <a:rPr lang="en-US"/>
              <a:t>Perforce Training Course, 2014.1</a:t>
            </a:r>
            <a:endParaRPr lang="en-US" dirty="0"/>
          </a:p>
        </p:txBody>
      </p:sp>
    </p:spTree>
    <p:extLst>
      <p:ext uri="{BB962C8B-B14F-4D97-AF65-F5344CB8AC3E}">
        <p14:creationId xmlns:p14="http://schemas.microsoft.com/office/powerpoint/2010/main" val="1991361592"/>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35840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420EABB0-D1D2-F649-AFF1-C8859CD88824}" type="slidenum">
              <a:rPr lang="en-US" sz="1100" i="0">
                <a:latin typeface="Calibri"/>
              </a:rPr>
              <a:pPr/>
              <a:t>155</a:t>
            </a:fld>
            <a:endParaRPr lang="en-US" sz="1100" i="0" dirty="0">
              <a:latin typeface="Calibri"/>
            </a:endParaRPr>
          </a:p>
        </p:txBody>
      </p:sp>
      <p:sp>
        <p:nvSpPr>
          <p:cNvPr id="358404" name="Rectangle 2"/>
          <p:cNvSpPr>
            <a:spLocks noGrp="1" noRot="1" noChangeAspect="1" noChangeArrowheads="1" noTextEdit="1"/>
          </p:cNvSpPr>
          <p:nvPr>
            <p:ph type="sldImg"/>
          </p:nvPr>
        </p:nvSpPr>
        <p:spPr>
          <a:xfrm>
            <a:off x="460375" y="720725"/>
            <a:ext cx="6396038" cy="3598863"/>
          </a:xfrm>
          <a:ln/>
        </p:spPr>
      </p:sp>
      <p:sp>
        <p:nvSpPr>
          <p:cNvPr id="358405" name="Rectangle 3"/>
          <p:cNvSpPr>
            <a:spLocks noGrp="1" noChangeArrowheads="1"/>
          </p:cNvSpPr>
          <p:nvPr>
            <p:ph type="body" idx="1"/>
          </p:nvPr>
        </p:nvSpPr>
        <p:spPr>
          <a:xfrm>
            <a:off x="900113" y="5027613"/>
            <a:ext cx="5559425" cy="3838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new branch </a:t>
            </a:r>
            <a:r>
              <a:rPr lang="en-US" dirty="0" err="1"/>
              <a:t>isn</a:t>
            </a:r>
            <a:r>
              <a:rPr lang="ja-JP" altLang="en-US" dirty="0"/>
              <a:t>’</a:t>
            </a:r>
            <a:r>
              <a:rPr lang="en-US" dirty="0"/>
              <a:t>t created until submit.  </a:t>
            </a:r>
          </a:p>
          <a:p>
            <a:r>
              <a:rPr lang="en-US" dirty="0"/>
              <a:t>Integrate does lazy copies, using only metadata space.  No files are actually copied in the depot at this time. File content is stored when changes to the files in the branch are submitted. An integration record which tells Perforce the origin of these files, ergo their starting content, is begun when the new branch is created.</a:t>
            </a:r>
          </a:p>
          <a:p>
            <a:r>
              <a:rPr lang="en-US" dirty="0"/>
              <a:t>The new files (in the target) are copied to your client workspace at the time the integrate is issued.  To prevent this, use the </a:t>
            </a:r>
            <a:r>
              <a:rPr lang="en-US" i="1" dirty="0"/>
              <a:t>-v</a:t>
            </a:r>
            <a:r>
              <a:rPr lang="en-US" dirty="0"/>
              <a:t> flag.</a:t>
            </a:r>
          </a:p>
        </p:txBody>
      </p:sp>
    </p:spTree>
    <p:extLst>
      <p:ext uri="{BB962C8B-B14F-4D97-AF65-F5344CB8AC3E}">
        <p14:creationId xmlns:p14="http://schemas.microsoft.com/office/powerpoint/2010/main" val="160314090"/>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35840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420EABB0-D1D2-F649-AFF1-C8859CD88824}" type="slidenum">
              <a:rPr lang="en-US" sz="1100" i="0">
                <a:latin typeface="Calibri"/>
              </a:rPr>
              <a:pPr/>
              <a:t>156</a:t>
            </a:fld>
            <a:endParaRPr lang="en-US" sz="1100" i="0" dirty="0">
              <a:latin typeface="Calibri"/>
            </a:endParaRPr>
          </a:p>
        </p:txBody>
      </p:sp>
      <p:sp>
        <p:nvSpPr>
          <p:cNvPr id="358404" name="Rectangle 2"/>
          <p:cNvSpPr>
            <a:spLocks noGrp="1" noRot="1" noChangeAspect="1" noChangeArrowheads="1" noTextEdit="1"/>
          </p:cNvSpPr>
          <p:nvPr>
            <p:ph type="sldImg"/>
          </p:nvPr>
        </p:nvSpPr>
        <p:spPr>
          <a:xfrm>
            <a:off x="460375" y="720725"/>
            <a:ext cx="6396038" cy="3598863"/>
          </a:xfrm>
          <a:ln/>
        </p:spPr>
      </p:sp>
      <p:sp>
        <p:nvSpPr>
          <p:cNvPr id="358405" name="Rectangle 3"/>
          <p:cNvSpPr>
            <a:spLocks noGrp="1" noChangeArrowheads="1"/>
          </p:cNvSpPr>
          <p:nvPr>
            <p:ph type="body" idx="1"/>
          </p:nvPr>
        </p:nvSpPr>
        <p:spPr>
          <a:xfrm>
            <a:off x="900113" y="5027613"/>
            <a:ext cx="5559425" cy="3838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new branch </a:t>
            </a:r>
            <a:r>
              <a:rPr lang="en-US" dirty="0" err="1"/>
              <a:t>isn</a:t>
            </a:r>
            <a:r>
              <a:rPr lang="ja-JP" altLang="en-US" dirty="0"/>
              <a:t>’</a:t>
            </a:r>
            <a:r>
              <a:rPr lang="en-US" dirty="0"/>
              <a:t>t created until submit.  </a:t>
            </a:r>
          </a:p>
          <a:p>
            <a:r>
              <a:rPr lang="en-US" dirty="0"/>
              <a:t>Integrate does lazy copies, using only metadata space.  No files are actually copied in the depot at this time. File content is stored when changes to the files in the branch are submitted. An integration record which tells Perforce the origin of these files, ergo their starting content, is begun when the new branch is created.</a:t>
            </a:r>
          </a:p>
          <a:p>
            <a:r>
              <a:rPr lang="en-US" dirty="0"/>
              <a:t>The new files (in the target) are copied to your client workspace at the time the integrate is issued.  To prevent this, use the </a:t>
            </a:r>
            <a:r>
              <a:rPr lang="en-US" i="1" dirty="0"/>
              <a:t>-v</a:t>
            </a:r>
            <a:r>
              <a:rPr lang="en-US" dirty="0"/>
              <a:t> flag.</a:t>
            </a:r>
          </a:p>
        </p:txBody>
      </p:sp>
    </p:spTree>
    <p:extLst>
      <p:ext uri="{BB962C8B-B14F-4D97-AF65-F5344CB8AC3E}">
        <p14:creationId xmlns:p14="http://schemas.microsoft.com/office/powerpoint/2010/main" val="397204692"/>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35840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420EABB0-D1D2-F649-AFF1-C8859CD88824}" type="slidenum">
              <a:rPr lang="en-US" sz="1100" i="0">
                <a:latin typeface="Calibri"/>
              </a:rPr>
              <a:pPr/>
              <a:t>157</a:t>
            </a:fld>
            <a:endParaRPr lang="en-US" sz="1100" i="0" dirty="0">
              <a:latin typeface="Calibri"/>
            </a:endParaRPr>
          </a:p>
        </p:txBody>
      </p:sp>
      <p:sp>
        <p:nvSpPr>
          <p:cNvPr id="358404" name="Rectangle 2"/>
          <p:cNvSpPr>
            <a:spLocks noGrp="1" noRot="1" noChangeAspect="1" noChangeArrowheads="1" noTextEdit="1"/>
          </p:cNvSpPr>
          <p:nvPr>
            <p:ph type="sldImg"/>
          </p:nvPr>
        </p:nvSpPr>
        <p:spPr>
          <a:xfrm>
            <a:off x="460375" y="720725"/>
            <a:ext cx="6396038" cy="3598863"/>
          </a:xfrm>
          <a:ln/>
        </p:spPr>
      </p:sp>
      <p:sp>
        <p:nvSpPr>
          <p:cNvPr id="358405" name="Rectangle 3"/>
          <p:cNvSpPr>
            <a:spLocks noGrp="1" noChangeArrowheads="1"/>
          </p:cNvSpPr>
          <p:nvPr>
            <p:ph type="body" idx="1"/>
          </p:nvPr>
        </p:nvSpPr>
        <p:spPr>
          <a:xfrm>
            <a:off x="900113" y="5027613"/>
            <a:ext cx="5559425" cy="3838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new branch </a:t>
            </a:r>
            <a:r>
              <a:rPr lang="en-US" dirty="0" err="1"/>
              <a:t>isn</a:t>
            </a:r>
            <a:r>
              <a:rPr lang="ja-JP" altLang="en-US" dirty="0"/>
              <a:t>’</a:t>
            </a:r>
            <a:r>
              <a:rPr lang="en-US" dirty="0"/>
              <a:t>t created until submit.  </a:t>
            </a:r>
          </a:p>
          <a:p>
            <a:r>
              <a:rPr lang="en-US" dirty="0"/>
              <a:t>Integrate does lazy copies, using only metadata space.  No files are actually copied in the depot at this time. File content is stored when changes to the files in the branch are submitted. An integration record which tells Perforce the origin of these files, ergo their starting content, is begun when the new branch is created.</a:t>
            </a:r>
          </a:p>
          <a:p>
            <a:r>
              <a:rPr lang="en-US" dirty="0"/>
              <a:t>The new files (in the target) are copied to your client workspace at the time the integrate is issued.  To prevent this, use the </a:t>
            </a:r>
            <a:r>
              <a:rPr lang="en-US" i="1" dirty="0"/>
              <a:t>-v</a:t>
            </a:r>
            <a:r>
              <a:rPr lang="en-US" dirty="0"/>
              <a:t> flag.</a:t>
            </a:r>
          </a:p>
        </p:txBody>
      </p:sp>
    </p:spTree>
    <p:extLst>
      <p:ext uri="{BB962C8B-B14F-4D97-AF65-F5344CB8AC3E}">
        <p14:creationId xmlns:p14="http://schemas.microsoft.com/office/powerpoint/2010/main" val="4101202252"/>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36557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96892C57-F9A8-244E-9917-8B35C66F1899}" type="slidenum">
              <a:rPr lang="en-US" sz="1100" i="0">
                <a:latin typeface="Calibri"/>
              </a:rPr>
              <a:pPr/>
              <a:t>158</a:t>
            </a:fld>
            <a:endParaRPr lang="en-US" sz="1100" i="0" dirty="0">
              <a:latin typeface="Calibri"/>
            </a:endParaRPr>
          </a:p>
        </p:txBody>
      </p:sp>
      <p:sp>
        <p:nvSpPr>
          <p:cNvPr id="365572" name="Rectangle 2"/>
          <p:cNvSpPr>
            <a:spLocks noGrp="1" noRot="1" noChangeAspect="1" noChangeArrowheads="1" noTextEdit="1"/>
          </p:cNvSpPr>
          <p:nvPr>
            <p:ph type="sldImg"/>
          </p:nvPr>
        </p:nvSpPr>
        <p:spPr>
          <a:xfrm>
            <a:off x="460375" y="720725"/>
            <a:ext cx="6396038" cy="3598863"/>
          </a:xfrm>
          <a:ln/>
        </p:spPr>
      </p:sp>
      <p:sp>
        <p:nvSpPr>
          <p:cNvPr id="3655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We</a:t>
            </a:r>
            <a:r>
              <a:rPr lang="ja-JP" altLang="en-US" dirty="0"/>
              <a:t>’</a:t>
            </a:r>
            <a:r>
              <a:rPr lang="en-US" dirty="0" err="1"/>
              <a:t>ve</a:t>
            </a:r>
            <a:r>
              <a:rPr lang="en-US" dirty="0"/>
              <a:t> seen already that </a:t>
            </a:r>
            <a:r>
              <a:rPr lang="en-US" i="1" dirty="0"/>
              <a:t>p4 </a:t>
            </a:r>
            <a:r>
              <a:rPr lang="en-US" i="1" dirty="0" err="1"/>
              <a:t>filelog</a:t>
            </a:r>
            <a:r>
              <a:rPr lang="en-US" i="1" dirty="0"/>
              <a:t> </a:t>
            </a:r>
            <a:r>
              <a:rPr lang="en-US" dirty="0"/>
              <a:t>displays the history of a file.</a:t>
            </a:r>
          </a:p>
          <a:p>
            <a:r>
              <a:rPr lang="en-US" dirty="0"/>
              <a:t>The </a:t>
            </a:r>
            <a:r>
              <a:rPr lang="en-US" i="1" dirty="0"/>
              <a:t>-</a:t>
            </a:r>
            <a:r>
              <a:rPr lang="en-US" i="1" dirty="0" err="1"/>
              <a:t>i</a:t>
            </a:r>
            <a:r>
              <a:rPr lang="en-US" i="1" dirty="0"/>
              <a:t> </a:t>
            </a:r>
            <a:r>
              <a:rPr lang="en-US" dirty="0"/>
              <a:t>flag also lists the file revisions of the file from which it was branched.</a:t>
            </a:r>
          </a:p>
        </p:txBody>
      </p:sp>
    </p:spTree>
    <p:extLst>
      <p:ext uri="{BB962C8B-B14F-4D97-AF65-F5344CB8AC3E}">
        <p14:creationId xmlns:p14="http://schemas.microsoft.com/office/powerpoint/2010/main" val="2033376393"/>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36659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B66F433E-BED0-484C-9A2C-C617E3F9618A}" type="slidenum">
              <a:rPr lang="en-US" sz="1100" i="0">
                <a:latin typeface="Calibri"/>
              </a:rPr>
              <a:pPr/>
              <a:t>159</a:t>
            </a:fld>
            <a:endParaRPr lang="en-US" sz="1100" i="0" dirty="0">
              <a:latin typeface="Calibri"/>
            </a:endParaRPr>
          </a:p>
        </p:txBody>
      </p:sp>
      <p:sp>
        <p:nvSpPr>
          <p:cNvPr id="366596" name="Rectangle 2"/>
          <p:cNvSpPr>
            <a:spLocks noGrp="1" noRot="1" noChangeAspect="1" noChangeArrowheads="1" noTextEdit="1"/>
          </p:cNvSpPr>
          <p:nvPr>
            <p:ph type="sldImg"/>
          </p:nvPr>
        </p:nvSpPr>
        <p:spPr>
          <a:xfrm>
            <a:off x="460375" y="720725"/>
            <a:ext cx="6396038" cy="3598863"/>
          </a:xfrm>
          <a:ln/>
        </p:spPr>
      </p:sp>
      <p:sp>
        <p:nvSpPr>
          <p:cNvPr id="366597" name="Rectangle 3"/>
          <p:cNvSpPr>
            <a:spLocks noGrp="1" noChangeArrowheads="1"/>
          </p:cNvSpPr>
          <p:nvPr>
            <p:ph type="body" idx="1"/>
          </p:nvPr>
        </p:nvSpPr>
        <p:spPr>
          <a:xfrm>
            <a:off x="1035050" y="5053013"/>
            <a:ext cx="5365750" cy="36528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i="1" dirty="0"/>
              <a:t>p4 branch</a:t>
            </a:r>
            <a:r>
              <a:rPr lang="en-US" dirty="0"/>
              <a:t> – creates or edits a branch specification.</a:t>
            </a:r>
          </a:p>
          <a:p>
            <a:pPr>
              <a:lnSpc>
                <a:spcPct val="90000"/>
              </a:lnSpc>
            </a:pPr>
            <a:r>
              <a:rPr lang="en-US" i="1" dirty="0"/>
              <a:t>p4 </a:t>
            </a:r>
            <a:r>
              <a:rPr lang="en-US" i="1" dirty="0" err="1"/>
              <a:t>integ</a:t>
            </a:r>
            <a:r>
              <a:rPr lang="en-US" dirty="0"/>
              <a:t> – schedules integrations from one file to another.</a:t>
            </a:r>
          </a:p>
          <a:p>
            <a:pPr>
              <a:lnSpc>
                <a:spcPct val="90000"/>
              </a:lnSpc>
            </a:pPr>
            <a:r>
              <a:rPr lang="en-US" i="1" dirty="0"/>
              <a:t>p4 </a:t>
            </a:r>
            <a:r>
              <a:rPr lang="en-US" i="1" dirty="0" err="1"/>
              <a:t>filelog</a:t>
            </a:r>
            <a:r>
              <a:rPr lang="en-US" i="1" dirty="0"/>
              <a:t> -</a:t>
            </a:r>
            <a:r>
              <a:rPr lang="en-US" i="1" dirty="0" err="1"/>
              <a:t>i</a:t>
            </a:r>
            <a:r>
              <a:rPr lang="en-US" i="1" dirty="0"/>
              <a:t> </a:t>
            </a:r>
            <a:r>
              <a:rPr lang="en-US" dirty="0"/>
              <a:t>– lists revisions of a file on the current branch and on the parent branch.</a:t>
            </a:r>
            <a:endParaRPr lang="en-US" i="1" dirty="0"/>
          </a:p>
        </p:txBody>
      </p:sp>
    </p:spTree>
    <p:extLst>
      <p:ext uri="{BB962C8B-B14F-4D97-AF65-F5344CB8AC3E}">
        <p14:creationId xmlns:p14="http://schemas.microsoft.com/office/powerpoint/2010/main" val="34160689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22221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86EB049F-00DA-7748-A5B2-75C45680E410}" type="slidenum">
              <a:rPr lang="en-US" sz="1100" i="0">
                <a:latin typeface="Calibri"/>
              </a:rPr>
              <a:pPr/>
              <a:t>16</a:t>
            </a:fld>
            <a:endParaRPr lang="en-US" sz="1100" i="0" dirty="0">
              <a:latin typeface="Calibri"/>
            </a:endParaRPr>
          </a:p>
        </p:txBody>
      </p:sp>
      <p:sp>
        <p:nvSpPr>
          <p:cNvPr id="222212" name="Rectangle 2"/>
          <p:cNvSpPr>
            <a:spLocks noGrp="1" noChangeArrowheads="1"/>
          </p:cNvSpPr>
          <p:nvPr>
            <p:ph type="body" idx="1"/>
          </p:nvPr>
        </p:nvSpPr>
        <p:spPr>
          <a:xfrm>
            <a:off x="487363" y="395288"/>
            <a:ext cx="6259512" cy="88344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lnSpc>
                <a:spcPct val="90000"/>
              </a:lnSpc>
              <a:buFontTx/>
              <a:buNone/>
            </a:pPr>
            <a:r>
              <a:rPr lang="en-US" sz="1700" b="1" dirty="0"/>
              <a:t>P4V Demo of Overview</a:t>
            </a:r>
          </a:p>
          <a:p>
            <a:pPr algn="ctr">
              <a:lnSpc>
                <a:spcPct val="90000"/>
              </a:lnSpc>
              <a:buFontTx/>
              <a:buNone/>
            </a:pPr>
            <a:endParaRPr lang="en-US" sz="1700" b="1" dirty="0"/>
          </a:p>
          <a:p>
            <a:pPr>
              <a:lnSpc>
                <a:spcPct val="90000"/>
              </a:lnSpc>
              <a:buFont typeface="Wingdings" charset="0"/>
              <a:buChar char="§"/>
            </a:pPr>
            <a:r>
              <a:rPr lang="en-US" dirty="0"/>
              <a:t>Open P4V and log in using </a:t>
            </a:r>
            <a:r>
              <a:rPr lang="en-US" dirty="0" err="1"/>
              <a:t>bruno</a:t>
            </a:r>
            <a:r>
              <a:rPr lang="ja-JP" altLang="en-US" dirty="0"/>
              <a:t>’</a:t>
            </a:r>
            <a:r>
              <a:rPr lang="en-US" dirty="0"/>
              <a:t>s password </a:t>
            </a:r>
            <a:r>
              <a:rPr lang="en-US" dirty="0" err="1"/>
              <a:t>brunopass</a:t>
            </a:r>
            <a:r>
              <a:rPr lang="en-US" dirty="0"/>
              <a:t>.</a:t>
            </a:r>
          </a:p>
          <a:p>
            <a:pPr>
              <a:lnSpc>
                <a:spcPct val="90000"/>
              </a:lnSpc>
              <a:buFont typeface="Wingdings" charset="0"/>
              <a:buChar char="§"/>
            </a:pPr>
            <a:endParaRPr lang="en-US" dirty="0"/>
          </a:p>
          <a:p>
            <a:pPr>
              <a:lnSpc>
                <a:spcPct val="90000"/>
              </a:lnSpc>
              <a:buFont typeface="Wingdings" charset="0"/>
              <a:buChar char="§"/>
            </a:pPr>
            <a:r>
              <a:rPr lang="en-US" dirty="0"/>
              <a:t> When P4V is freshly installed a dialog box asking if you wish to run the </a:t>
            </a:r>
            <a:r>
              <a:rPr lang="en-US" b="1" dirty="0"/>
              <a:t>Connection Setup Wizard</a:t>
            </a:r>
            <a:r>
              <a:rPr lang="en-US" dirty="0"/>
              <a:t> will appear when launching P4V for the first time. Select </a:t>
            </a:r>
            <a:r>
              <a:rPr lang="en-US" b="1" dirty="0"/>
              <a:t>No </a:t>
            </a:r>
            <a:r>
              <a:rPr lang="en-US" dirty="0"/>
              <a:t>to go to the </a:t>
            </a:r>
            <a:r>
              <a:rPr lang="en-US" b="1" dirty="0"/>
              <a:t>Open Connection</a:t>
            </a:r>
            <a:r>
              <a:rPr lang="en-US" dirty="0"/>
              <a:t> dialog box. The wizard can be launched from within P4V by selecting </a:t>
            </a:r>
            <a:r>
              <a:rPr lang="en-US" b="1" dirty="0"/>
              <a:t>Connection &gt; Set Up Connection... </a:t>
            </a:r>
            <a:r>
              <a:rPr lang="en-US" dirty="0"/>
              <a:t>if you would like to step students through the wizard.</a:t>
            </a:r>
          </a:p>
          <a:p>
            <a:pPr>
              <a:lnSpc>
                <a:spcPct val="90000"/>
              </a:lnSpc>
              <a:buFont typeface="Wingdings" charset="0"/>
              <a:buChar char="§"/>
            </a:pPr>
            <a:endParaRPr lang="en-US" dirty="0"/>
          </a:p>
          <a:p>
            <a:pPr>
              <a:lnSpc>
                <a:spcPct val="90000"/>
              </a:lnSpc>
              <a:buFont typeface="Wingdings" charset="0"/>
              <a:buChar char="§"/>
            </a:pPr>
            <a:r>
              <a:rPr lang="en-US" dirty="0"/>
              <a:t>New with 2008.1, P4V will use the P4PASSWD environment variable if it is set and the server is not running at the highest security level of 3 for 2003.2 or later servers.  Otherwise P4V  uses </a:t>
            </a:r>
            <a:r>
              <a:rPr lang="ja-JP" altLang="en-US" dirty="0"/>
              <a:t>‘</a:t>
            </a:r>
            <a:r>
              <a:rPr lang="en-US" dirty="0"/>
              <a:t>p4 login</a:t>
            </a:r>
            <a:r>
              <a:rPr lang="ja-JP" altLang="en-US" dirty="0"/>
              <a:t>’</a:t>
            </a:r>
            <a:r>
              <a:rPr lang="en-US" dirty="0"/>
              <a:t> if a user has a password and is connecting to a 2003.2 or later Perforce server.   A </a:t>
            </a:r>
            <a:r>
              <a:rPr lang="ja-JP" altLang="en-US" dirty="0"/>
              <a:t>‘</a:t>
            </a:r>
            <a:r>
              <a:rPr lang="en-US" dirty="0"/>
              <a:t>ticket</a:t>
            </a:r>
            <a:r>
              <a:rPr lang="ja-JP" altLang="en-US" dirty="0"/>
              <a:t>’</a:t>
            </a:r>
            <a:r>
              <a:rPr lang="en-US" dirty="0"/>
              <a:t> is issued by the server and stored on the user</a:t>
            </a:r>
            <a:r>
              <a:rPr lang="ja-JP" altLang="en-US" dirty="0"/>
              <a:t>’</a:t>
            </a:r>
            <a:r>
              <a:rPr lang="en-US" dirty="0"/>
              <a:t>s host machine.  The ticket  is good  for use only on the host machine where the user logs in.  The ticket expires when the user either logs off or the timeout value for the ticket is reached. The default timeout is 12 hours.</a:t>
            </a:r>
          </a:p>
          <a:p>
            <a:pPr>
              <a:lnSpc>
                <a:spcPct val="90000"/>
              </a:lnSpc>
              <a:buFont typeface="Wingdings" charset="0"/>
              <a:buChar char="§"/>
            </a:pPr>
            <a:endParaRPr lang="en-US" dirty="0"/>
          </a:p>
          <a:p>
            <a:pPr>
              <a:lnSpc>
                <a:spcPct val="90000"/>
              </a:lnSpc>
              <a:buFont typeface="Wingdings" charset="0"/>
              <a:buChar char="§"/>
            </a:pPr>
            <a:r>
              <a:rPr lang="en-US" dirty="0"/>
              <a:t>Briefly describe the</a:t>
            </a:r>
            <a:r>
              <a:rPr lang="en-US" b="1" dirty="0"/>
              <a:t> Left (Tree), Right </a:t>
            </a:r>
            <a:r>
              <a:rPr lang="en-US" dirty="0"/>
              <a:t>and</a:t>
            </a:r>
            <a:r>
              <a:rPr lang="en-US" b="1" dirty="0"/>
              <a:t> Log </a:t>
            </a:r>
            <a:r>
              <a:rPr lang="en-US" dirty="0"/>
              <a:t>panes </a:t>
            </a:r>
          </a:p>
          <a:p>
            <a:pPr>
              <a:lnSpc>
                <a:spcPct val="90000"/>
              </a:lnSpc>
              <a:buFont typeface="Wingdings" charset="0"/>
              <a:buChar char="§"/>
            </a:pPr>
            <a:endParaRPr lang="en-US" dirty="0"/>
          </a:p>
          <a:p>
            <a:pPr>
              <a:lnSpc>
                <a:spcPct val="90000"/>
              </a:lnSpc>
              <a:buFont typeface="Wingdings" charset="0"/>
              <a:buChar char="§"/>
            </a:pPr>
            <a:r>
              <a:rPr lang="en-US" dirty="0"/>
              <a:t>Note that P4V uses </a:t>
            </a:r>
            <a:r>
              <a:rPr lang="ja-JP" altLang="en-US" dirty="0"/>
              <a:t>“</a:t>
            </a:r>
            <a:r>
              <a:rPr lang="en-US" dirty="0"/>
              <a:t>workspace</a:t>
            </a:r>
            <a:r>
              <a:rPr lang="ja-JP" altLang="en-US" dirty="0"/>
              <a:t>”</a:t>
            </a:r>
            <a:r>
              <a:rPr lang="en-US" dirty="0"/>
              <a:t> exclusively, in lieu of the command line </a:t>
            </a:r>
            <a:r>
              <a:rPr lang="ja-JP" altLang="en-US" dirty="0"/>
              <a:t>“</a:t>
            </a:r>
            <a:r>
              <a:rPr lang="en-US" dirty="0"/>
              <a:t>client,</a:t>
            </a:r>
            <a:r>
              <a:rPr lang="ja-JP" altLang="en-US" dirty="0"/>
              <a:t>”</a:t>
            </a:r>
            <a:r>
              <a:rPr lang="en-US" dirty="0"/>
              <a:t> in an effort to use more common, less Perforce-centric terminology in the GUI. There are a number of reasons why the command-line wording will not change to follow suit.</a:t>
            </a:r>
          </a:p>
          <a:p>
            <a:pPr>
              <a:lnSpc>
                <a:spcPct val="90000"/>
              </a:lnSpc>
              <a:buFont typeface="Wingdings" charset="0"/>
              <a:buChar char="§"/>
            </a:pPr>
            <a:endParaRPr lang="en-US" dirty="0"/>
          </a:p>
          <a:p>
            <a:pPr>
              <a:lnSpc>
                <a:spcPct val="90000"/>
              </a:lnSpc>
              <a:buFont typeface="Wingdings" charset="0"/>
              <a:buChar char="§"/>
            </a:pPr>
            <a:r>
              <a:rPr lang="en-US" dirty="0"/>
              <a:t>Select  the </a:t>
            </a:r>
            <a:r>
              <a:rPr lang="ja-JP" altLang="en-US" dirty="0"/>
              <a:t>“</a:t>
            </a:r>
            <a:r>
              <a:rPr lang="en-US" dirty="0" err="1"/>
              <a:t>bruno_ws</a:t>
            </a:r>
            <a:r>
              <a:rPr lang="ja-JP" altLang="en-US" dirty="0"/>
              <a:t>”</a:t>
            </a:r>
            <a:r>
              <a:rPr lang="en-US" dirty="0"/>
              <a:t> workspace in the </a:t>
            </a:r>
            <a:r>
              <a:rPr lang="en-US" b="1" dirty="0"/>
              <a:t>Tree Pane</a:t>
            </a:r>
            <a:r>
              <a:rPr lang="en-US" dirty="0"/>
              <a:t> if (no workspace selected).</a:t>
            </a:r>
          </a:p>
          <a:p>
            <a:pPr>
              <a:lnSpc>
                <a:spcPct val="90000"/>
              </a:lnSpc>
              <a:buFont typeface="Wingdings" charset="0"/>
              <a:buChar char="§"/>
            </a:pPr>
            <a:endParaRPr lang="en-US" dirty="0"/>
          </a:p>
          <a:p>
            <a:pPr>
              <a:lnSpc>
                <a:spcPct val="90000"/>
              </a:lnSpc>
              <a:buFont typeface="Wingdings" charset="0"/>
              <a:buChar char="§"/>
            </a:pPr>
            <a:r>
              <a:rPr lang="en-US" dirty="0"/>
              <a:t>Show connection information</a:t>
            </a:r>
            <a:endParaRPr lang="en-US" b="1" dirty="0"/>
          </a:p>
          <a:p>
            <a:pPr lvl="1">
              <a:lnSpc>
                <a:spcPct val="90000"/>
              </a:lnSpc>
              <a:buFont typeface="Wingdings" charset="0"/>
              <a:buChar char="q"/>
            </a:pPr>
            <a:r>
              <a:rPr lang="en-US" b="1" dirty="0"/>
              <a:t>Help &gt; Show Connection Info</a:t>
            </a:r>
          </a:p>
          <a:p>
            <a:pPr lvl="1">
              <a:lnSpc>
                <a:spcPct val="90000"/>
              </a:lnSpc>
              <a:buFont typeface="Wingdings" charset="0"/>
              <a:buChar char="q"/>
            </a:pPr>
            <a:endParaRPr lang="en-US" b="1" dirty="0"/>
          </a:p>
          <a:p>
            <a:pPr>
              <a:lnSpc>
                <a:spcPct val="90000"/>
              </a:lnSpc>
              <a:buFont typeface="Wingdings" charset="0"/>
              <a:buChar char="§"/>
            </a:pPr>
            <a:r>
              <a:rPr lang="en-US" dirty="0"/>
              <a:t>Log off</a:t>
            </a:r>
          </a:p>
          <a:p>
            <a:pPr lvl="1">
              <a:lnSpc>
                <a:spcPct val="90000"/>
              </a:lnSpc>
              <a:buFont typeface="Wingdings" charset="0"/>
              <a:buChar char="q"/>
            </a:pPr>
            <a:r>
              <a:rPr lang="en-US" b="1" dirty="0"/>
              <a:t>Connection &gt; Log Off</a:t>
            </a:r>
          </a:p>
        </p:txBody>
      </p:sp>
    </p:spTree>
    <p:extLst>
      <p:ext uri="{BB962C8B-B14F-4D97-AF65-F5344CB8AC3E}">
        <p14:creationId xmlns:p14="http://schemas.microsoft.com/office/powerpoint/2010/main" val="1885991780"/>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35328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5880B35B-DCE5-8B4F-8AE8-C429963F4418}" type="slidenum">
              <a:rPr lang="en-US" sz="1100" i="0">
                <a:latin typeface="Calibri"/>
              </a:rPr>
              <a:pPr/>
              <a:t>160</a:t>
            </a:fld>
            <a:endParaRPr lang="en-US" sz="1100" i="0" dirty="0">
              <a:latin typeface="Calibri"/>
            </a:endParaRPr>
          </a:p>
        </p:txBody>
      </p:sp>
      <p:sp>
        <p:nvSpPr>
          <p:cNvPr id="353284" name="Rectangle 2"/>
          <p:cNvSpPr>
            <a:spLocks noGrp="1" noChangeArrowheads="1"/>
          </p:cNvSpPr>
          <p:nvPr>
            <p:ph type="body" idx="1"/>
          </p:nvPr>
        </p:nvSpPr>
        <p:spPr>
          <a:xfrm>
            <a:off x="161925" y="319088"/>
            <a:ext cx="6935788" cy="90249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buFontTx/>
              <a:buNone/>
            </a:pPr>
            <a:r>
              <a:rPr lang="en-US" b="1" dirty="0"/>
              <a:t>P4V Demo of Branching and Integration, Part 1</a:t>
            </a:r>
            <a:endParaRPr lang="en-US" dirty="0"/>
          </a:p>
          <a:p>
            <a:pPr>
              <a:buFont typeface="Wingdings" charset="0"/>
              <a:buChar char="§"/>
            </a:pPr>
            <a:r>
              <a:rPr lang="en-US" dirty="0"/>
              <a:t>Integrate using a branch specification</a:t>
            </a:r>
            <a:endParaRPr lang="en-US" b="1" dirty="0"/>
          </a:p>
          <a:p>
            <a:pPr lvl="1">
              <a:buFont typeface="Wingdings" charset="0"/>
              <a:buChar char="q"/>
            </a:pPr>
            <a:r>
              <a:rPr lang="en-US" b="1" dirty="0"/>
              <a:t>File</a:t>
            </a:r>
            <a:r>
              <a:rPr lang="en-US" dirty="0"/>
              <a:t> </a:t>
            </a:r>
            <a:r>
              <a:rPr lang="en-US" b="1" dirty="0"/>
              <a:t>&gt;</a:t>
            </a:r>
            <a:r>
              <a:rPr lang="en-US" dirty="0"/>
              <a:t> </a:t>
            </a:r>
            <a:r>
              <a:rPr lang="en-US" b="1" dirty="0"/>
              <a:t>New &gt; Branch Mapping...</a:t>
            </a:r>
            <a:r>
              <a:rPr lang="en-US" dirty="0"/>
              <a:t> </a:t>
            </a:r>
          </a:p>
          <a:p>
            <a:pPr lvl="1">
              <a:buFont typeface="Wingdings" charset="0"/>
              <a:buChar char="q"/>
            </a:pPr>
            <a:r>
              <a:rPr lang="en-US" dirty="0"/>
              <a:t>Enter </a:t>
            </a:r>
            <a:r>
              <a:rPr lang="ja-JP" altLang="en-US" dirty="0"/>
              <a:t>“</a:t>
            </a:r>
            <a:r>
              <a:rPr lang="en-US" dirty="0"/>
              <a:t>MAIN-to-CLASS1.0</a:t>
            </a:r>
            <a:r>
              <a:rPr lang="ja-JP" altLang="en-US" dirty="0"/>
              <a:t>”</a:t>
            </a:r>
            <a:r>
              <a:rPr lang="en-US" dirty="0"/>
              <a:t> for the </a:t>
            </a:r>
            <a:r>
              <a:rPr lang="en-US" b="1" dirty="0"/>
              <a:t>Branch Mapping:</a:t>
            </a:r>
            <a:r>
              <a:rPr lang="en-US" dirty="0"/>
              <a:t> name.</a:t>
            </a:r>
          </a:p>
          <a:p>
            <a:pPr lvl="1">
              <a:buFont typeface="Wingdings" charset="0"/>
              <a:buChar char="q"/>
            </a:pPr>
            <a:r>
              <a:rPr lang="en-US" dirty="0"/>
              <a:t>Edit the </a:t>
            </a:r>
            <a:r>
              <a:rPr lang="en-US" b="1" dirty="0"/>
              <a:t>View:</a:t>
            </a:r>
            <a:r>
              <a:rPr lang="en-US" dirty="0"/>
              <a:t>  field: </a:t>
            </a:r>
            <a:r>
              <a:rPr lang="en-US" b="1" dirty="0"/>
              <a:t>//depot/Jam/MAIN/... //depot/Jam/CLASS1.0/... &gt; OK</a:t>
            </a:r>
            <a:endParaRPr lang="en-US" dirty="0"/>
          </a:p>
          <a:p>
            <a:pPr lvl="1">
              <a:buFont typeface="Wingdings" charset="0"/>
              <a:buChar char="q"/>
            </a:pPr>
            <a:r>
              <a:rPr lang="en-US" dirty="0"/>
              <a:t>Check your </a:t>
            </a:r>
            <a:r>
              <a:rPr lang="ja-JP" altLang="en-US" dirty="0"/>
              <a:t>“</a:t>
            </a:r>
            <a:r>
              <a:rPr lang="en-US" b="1" dirty="0" err="1"/>
              <a:t>bruno_ws</a:t>
            </a:r>
            <a:r>
              <a:rPr lang="ja-JP" altLang="en-US" dirty="0"/>
              <a:t>”</a:t>
            </a:r>
            <a:r>
              <a:rPr lang="en-US" dirty="0"/>
              <a:t> workspace to be sure </a:t>
            </a:r>
            <a:r>
              <a:rPr lang="en-US" b="1" dirty="0"/>
              <a:t>//depot/Jam/CLASS1.0/...</a:t>
            </a:r>
            <a:r>
              <a:rPr lang="en-US" dirty="0"/>
              <a:t> is in the </a:t>
            </a:r>
            <a:r>
              <a:rPr lang="en-US" b="1" dirty="0"/>
              <a:t>View:</a:t>
            </a:r>
            <a:endParaRPr lang="en-US" dirty="0"/>
          </a:p>
          <a:p>
            <a:pPr lvl="1">
              <a:buFont typeface="Wingdings" charset="0"/>
              <a:buChar char="q"/>
            </a:pPr>
            <a:r>
              <a:rPr lang="en-US" b="1" dirty="0"/>
              <a:t>View &gt; Branch Mappings &gt; </a:t>
            </a:r>
            <a:r>
              <a:rPr lang="en-US" dirty="0"/>
              <a:t>Right click on the</a:t>
            </a:r>
            <a:r>
              <a:rPr lang="en-US" b="1" dirty="0"/>
              <a:t> MAIN-to-CLASS1.0 </a:t>
            </a:r>
            <a:r>
              <a:rPr lang="en-US" dirty="0"/>
              <a:t>branch spec </a:t>
            </a:r>
            <a:r>
              <a:rPr lang="en-US" b="1" dirty="0"/>
              <a:t>&gt;</a:t>
            </a:r>
            <a:r>
              <a:rPr lang="en-US" dirty="0"/>
              <a:t> </a:t>
            </a:r>
            <a:r>
              <a:rPr lang="en-US" b="1" dirty="0"/>
              <a:t>Integrate Using Branch Mapping </a:t>
            </a:r>
            <a:r>
              <a:rPr lang="ja-JP" altLang="en-US" b="1" dirty="0"/>
              <a:t>‘</a:t>
            </a:r>
            <a:r>
              <a:rPr lang="en-US" b="1" dirty="0"/>
              <a:t>MAIN-to-CLASS1.0</a:t>
            </a:r>
            <a:r>
              <a:rPr lang="ja-JP" altLang="en-US" b="1" dirty="0"/>
              <a:t>’</a:t>
            </a:r>
            <a:r>
              <a:rPr lang="en-US" b="1" dirty="0"/>
              <a:t>... &gt; Integrate </a:t>
            </a:r>
          </a:p>
          <a:p>
            <a:pPr lvl="1">
              <a:buFont typeface="Wingdings" charset="0"/>
              <a:buChar char="q"/>
            </a:pPr>
            <a:r>
              <a:rPr lang="en-US" dirty="0"/>
              <a:t>Click on the</a:t>
            </a:r>
            <a:r>
              <a:rPr lang="en-US" b="1" dirty="0"/>
              <a:t> Pending </a:t>
            </a:r>
            <a:r>
              <a:rPr lang="en-US" dirty="0"/>
              <a:t>tab </a:t>
            </a:r>
            <a:r>
              <a:rPr lang="en-US" b="1" dirty="0"/>
              <a:t>&gt; </a:t>
            </a:r>
            <a:r>
              <a:rPr lang="en-US" dirty="0"/>
              <a:t>Expand the </a:t>
            </a:r>
            <a:r>
              <a:rPr lang="en-US" b="1" dirty="0"/>
              <a:t>default</a:t>
            </a:r>
            <a:r>
              <a:rPr lang="en-US" dirty="0"/>
              <a:t> </a:t>
            </a:r>
            <a:r>
              <a:rPr lang="en-US" dirty="0" err="1"/>
              <a:t>changelist</a:t>
            </a:r>
            <a:r>
              <a:rPr lang="en-US" dirty="0"/>
              <a:t> to show the files open for branch</a:t>
            </a:r>
          </a:p>
          <a:p>
            <a:pPr lvl="1">
              <a:buFont typeface="Wingdings" charset="0"/>
              <a:buChar char="q"/>
            </a:pPr>
            <a:r>
              <a:rPr lang="en-US" b="1" dirty="0"/>
              <a:t>Submit...</a:t>
            </a:r>
            <a:r>
              <a:rPr lang="en-US" dirty="0"/>
              <a:t> the </a:t>
            </a:r>
            <a:r>
              <a:rPr lang="en-US" b="1" dirty="0"/>
              <a:t>default </a:t>
            </a:r>
            <a:r>
              <a:rPr lang="en-US" dirty="0" err="1"/>
              <a:t>changelist</a:t>
            </a:r>
            <a:endParaRPr lang="en-US" dirty="0"/>
          </a:p>
          <a:p>
            <a:pPr>
              <a:buFont typeface="Wingdings" charset="0"/>
              <a:buChar char="§"/>
            </a:pPr>
            <a:r>
              <a:rPr lang="en-US" dirty="0"/>
              <a:t>Make a fix in the new branch and integrate the change back to main</a:t>
            </a:r>
          </a:p>
          <a:p>
            <a:pPr lvl="1">
              <a:buFont typeface="Wingdings" charset="0"/>
              <a:buChar char="q"/>
            </a:pPr>
            <a:r>
              <a:rPr lang="en-US" b="1" dirty="0"/>
              <a:t>View &gt; Refresh All </a:t>
            </a:r>
            <a:r>
              <a:rPr lang="en-US" dirty="0"/>
              <a:t>to display the CLASS1.0 folder in the</a:t>
            </a:r>
            <a:r>
              <a:rPr lang="en-US" b="1" dirty="0"/>
              <a:t> Tree Pane</a:t>
            </a:r>
          </a:p>
          <a:p>
            <a:pPr lvl="1">
              <a:buFont typeface="Wingdings" charset="0"/>
              <a:buChar char="q"/>
            </a:pPr>
            <a:r>
              <a:rPr lang="en-US" b="1" dirty="0"/>
              <a:t>Check Out</a:t>
            </a:r>
            <a:r>
              <a:rPr lang="en-US" dirty="0"/>
              <a:t> a couple of files under  </a:t>
            </a:r>
            <a:r>
              <a:rPr lang="ja-JP" altLang="en-US" dirty="0"/>
              <a:t>“</a:t>
            </a:r>
            <a:r>
              <a:rPr lang="en-US" b="1" dirty="0"/>
              <a:t>CLASS1.0/...</a:t>
            </a:r>
            <a:r>
              <a:rPr lang="ja-JP" altLang="en-US" b="1" dirty="0"/>
              <a:t>”</a:t>
            </a:r>
            <a:endParaRPr lang="en-US" b="1" dirty="0"/>
          </a:p>
          <a:p>
            <a:pPr lvl="1">
              <a:buFont typeface="Wingdings" charset="0"/>
              <a:buChar char="q"/>
            </a:pPr>
            <a:r>
              <a:rPr lang="en-US" dirty="0"/>
              <a:t>Make some small changes </a:t>
            </a:r>
            <a:r>
              <a:rPr lang="en-US" b="1" dirty="0"/>
              <a:t>&gt;</a:t>
            </a:r>
            <a:r>
              <a:rPr lang="en-US" dirty="0"/>
              <a:t> </a:t>
            </a:r>
            <a:r>
              <a:rPr lang="en-US" b="1" dirty="0"/>
              <a:t>Submit....</a:t>
            </a:r>
          </a:p>
          <a:p>
            <a:pPr lvl="1">
              <a:buFont typeface="Wingdings" charset="0"/>
              <a:buChar char="q"/>
            </a:pPr>
            <a:r>
              <a:rPr lang="en-US" dirty="0"/>
              <a:t>Right click on the</a:t>
            </a:r>
            <a:r>
              <a:rPr lang="en-US" b="1" dirty="0"/>
              <a:t> //depot/Jam/MAIN </a:t>
            </a:r>
            <a:r>
              <a:rPr lang="en-US" dirty="0"/>
              <a:t>folder</a:t>
            </a:r>
            <a:r>
              <a:rPr lang="en-US" b="1" dirty="0"/>
              <a:t> &gt; Get Latest Revision</a:t>
            </a:r>
            <a:endParaRPr lang="en-US" dirty="0"/>
          </a:p>
          <a:p>
            <a:pPr lvl="1">
              <a:buFont typeface="Wingdings" charset="0"/>
              <a:buChar char="q"/>
            </a:pPr>
            <a:r>
              <a:rPr lang="en-US" dirty="0"/>
              <a:t>Right click in one of the </a:t>
            </a:r>
            <a:r>
              <a:rPr lang="en-US" b="1" dirty="0"/>
              <a:t>Tree </a:t>
            </a:r>
            <a:r>
              <a:rPr lang="en-US" dirty="0"/>
              <a:t>views on the </a:t>
            </a:r>
            <a:r>
              <a:rPr lang="en-US" b="1" dirty="0"/>
              <a:t>CLASS1.0 </a:t>
            </a:r>
            <a:r>
              <a:rPr lang="en-US" dirty="0"/>
              <a:t>folder select  </a:t>
            </a:r>
            <a:r>
              <a:rPr lang="en-US" b="1" dirty="0"/>
              <a:t>Integrate...</a:t>
            </a:r>
            <a:r>
              <a:rPr lang="en-US" dirty="0"/>
              <a:t>  The branch mapping </a:t>
            </a:r>
            <a:r>
              <a:rPr lang="en-US" b="1" dirty="0"/>
              <a:t>MAIN-to-CLASS1.0 </a:t>
            </a:r>
            <a:r>
              <a:rPr lang="en-US" dirty="0"/>
              <a:t>should be</a:t>
            </a:r>
            <a:r>
              <a:rPr lang="en-US" b="1" dirty="0"/>
              <a:t> </a:t>
            </a:r>
            <a:r>
              <a:rPr lang="en-US" dirty="0"/>
              <a:t>selected for you and the CLASS1.0 folder selected as the source. </a:t>
            </a:r>
          </a:p>
          <a:p>
            <a:pPr lvl="1">
              <a:buFont typeface="Wingdings" charset="0"/>
              <a:buChar char="q"/>
            </a:pPr>
            <a:r>
              <a:rPr lang="en-US" b="1" dirty="0"/>
              <a:t>Integrate</a:t>
            </a:r>
          </a:p>
          <a:p>
            <a:pPr lvl="1">
              <a:buFont typeface="Wingdings" charset="0"/>
              <a:buChar char="q"/>
            </a:pPr>
            <a:r>
              <a:rPr lang="en-US" dirty="0"/>
              <a:t>Right click on the </a:t>
            </a:r>
            <a:r>
              <a:rPr lang="en-US" b="1" dirty="0"/>
              <a:t>default </a:t>
            </a:r>
            <a:r>
              <a:rPr lang="en-US" dirty="0" err="1"/>
              <a:t>changelist</a:t>
            </a:r>
            <a:r>
              <a:rPr lang="en-US" dirty="0"/>
              <a:t> </a:t>
            </a:r>
            <a:r>
              <a:rPr lang="en-US" b="1" dirty="0"/>
              <a:t>&gt; Resolve Files... </a:t>
            </a:r>
          </a:p>
          <a:p>
            <a:pPr lvl="1">
              <a:buFont typeface="Wingdings" charset="0"/>
              <a:buChar char="q"/>
            </a:pPr>
            <a:r>
              <a:rPr lang="en-US" dirty="0"/>
              <a:t>Time permitting</a:t>
            </a:r>
            <a:r>
              <a:rPr lang="en-US" b="1" dirty="0"/>
              <a:t>, </a:t>
            </a:r>
            <a:r>
              <a:rPr lang="en-US" dirty="0"/>
              <a:t>use different resolve options, for example accept yours or accept theirs</a:t>
            </a:r>
          </a:p>
          <a:p>
            <a:pPr lvl="1">
              <a:buFont typeface="Wingdings" charset="0"/>
              <a:buChar char="q"/>
            </a:pPr>
            <a:r>
              <a:rPr lang="en-US" b="1" dirty="0"/>
              <a:t>Submit...</a:t>
            </a:r>
          </a:p>
          <a:p>
            <a:pPr>
              <a:buFont typeface="Wingdings" charset="0"/>
              <a:buChar char="§"/>
            </a:pPr>
            <a:r>
              <a:rPr lang="en-US" dirty="0"/>
              <a:t>Show the integration history of the affected files</a:t>
            </a:r>
          </a:p>
          <a:p>
            <a:pPr lvl="1">
              <a:buFont typeface="Wingdings" charset="0"/>
              <a:buChar char="q"/>
            </a:pPr>
            <a:r>
              <a:rPr lang="en-US" dirty="0"/>
              <a:t>Right click on one of the edited files under the </a:t>
            </a:r>
            <a:r>
              <a:rPr lang="en-US" b="1" dirty="0"/>
              <a:t>CLASS1.0\</a:t>
            </a:r>
            <a:r>
              <a:rPr lang="en-US" b="1" dirty="0" err="1"/>
              <a:t>src</a:t>
            </a:r>
            <a:r>
              <a:rPr lang="en-US" dirty="0"/>
              <a:t> path</a:t>
            </a:r>
            <a:r>
              <a:rPr lang="en-US" b="1" dirty="0"/>
              <a:t> &gt; Revision Graph</a:t>
            </a:r>
          </a:p>
          <a:p>
            <a:pPr lvl="1">
              <a:buFont typeface="Wingdings" charset="0"/>
              <a:buChar char="q"/>
            </a:pPr>
            <a:r>
              <a:rPr lang="en-US" dirty="0"/>
              <a:t>Click on</a:t>
            </a:r>
            <a:r>
              <a:rPr lang="en-US" b="1" dirty="0"/>
              <a:t> View &gt; Compressed Integration History  </a:t>
            </a:r>
          </a:p>
          <a:p>
            <a:pPr lvl="1">
              <a:buFont typeface="Wingdings" charset="0"/>
              <a:buChar char="q"/>
            </a:pPr>
            <a:r>
              <a:rPr lang="en-US" dirty="0"/>
              <a:t>Time permitting, select </a:t>
            </a:r>
            <a:r>
              <a:rPr lang="en-US" b="1" dirty="0"/>
              <a:t>File Filter Tree</a:t>
            </a:r>
            <a:r>
              <a:rPr lang="en-US" dirty="0"/>
              <a:t> and uncheck folders you do not wish to display.</a:t>
            </a:r>
          </a:p>
        </p:txBody>
      </p:sp>
    </p:spTree>
    <p:extLst>
      <p:ext uri="{BB962C8B-B14F-4D97-AF65-F5344CB8AC3E}">
        <p14:creationId xmlns:p14="http://schemas.microsoft.com/office/powerpoint/2010/main" val="1672426084"/>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36454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C91CB848-1037-B746-978E-DA8D16047E40}" type="slidenum">
              <a:rPr lang="en-US" sz="1100" i="0">
                <a:latin typeface="Calibri"/>
              </a:rPr>
              <a:pPr/>
              <a:t>162</a:t>
            </a:fld>
            <a:endParaRPr lang="en-US" sz="1100" i="0" dirty="0">
              <a:latin typeface="Calibri"/>
            </a:endParaRPr>
          </a:p>
        </p:txBody>
      </p:sp>
      <p:sp>
        <p:nvSpPr>
          <p:cNvPr id="364548" name="Rectangle 2"/>
          <p:cNvSpPr>
            <a:spLocks noGrp="1" noRot="1" noChangeAspect="1" noChangeArrowheads="1" noTextEdit="1"/>
          </p:cNvSpPr>
          <p:nvPr>
            <p:ph type="sldImg"/>
          </p:nvPr>
        </p:nvSpPr>
        <p:spPr>
          <a:xfrm>
            <a:off x="460375" y="720725"/>
            <a:ext cx="6396038" cy="3598863"/>
          </a:xfrm>
          <a:ln/>
        </p:spPr>
      </p:sp>
      <p:sp>
        <p:nvSpPr>
          <p:cNvPr id="364549" name="Rectangle 3"/>
          <p:cNvSpPr>
            <a:spLocks noGrp="1" noChangeArrowheads="1"/>
          </p:cNvSpPr>
          <p:nvPr>
            <p:ph type="body" idx="1"/>
          </p:nvPr>
        </p:nvSpPr>
        <p:spPr>
          <a:xfrm>
            <a:off x="790575" y="5019675"/>
            <a:ext cx="5873750" cy="3822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We</a:t>
            </a:r>
            <a:r>
              <a:rPr lang="ja-JP" altLang="en-US"/>
              <a:t>’</a:t>
            </a:r>
            <a:r>
              <a:rPr lang="en-US"/>
              <a:t>ll have a look at how Perforce chooses a base later in this chapter.</a:t>
            </a:r>
          </a:p>
        </p:txBody>
      </p:sp>
    </p:spTree>
    <p:extLst>
      <p:ext uri="{BB962C8B-B14F-4D97-AF65-F5344CB8AC3E}">
        <p14:creationId xmlns:p14="http://schemas.microsoft.com/office/powerpoint/2010/main" val="4226023047"/>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36864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6D1D4AA2-2DD3-CD44-9642-B07BBAD5EC3F}" type="slidenum">
              <a:rPr lang="en-US" sz="1100" i="0">
                <a:latin typeface="Calibri"/>
              </a:rPr>
              <a:pPr/>
              <a:t>163</a:t>
            </a:fld>
            <a:endParaRPr lang="en-US" sz="1100" i="0" dirty="0">
              <a:latin typeface="Calibri"/>
            </a:endParaRPr>
          </a:p>
        </p:txBody>
      </p:sp>
      <p:sp>
        <p:nvSpPr>
          <p:cNvPr id="368644" name="Rectangle 2"/>
          <p:cNvSpPr>
            <a:spLocks noGrp="1" noRot="1" noChangeAspect="1" noChangeArrowheads="1" noTextEdit="1"/>
          </p:cNvSpPr>
          <p:nvPr>
            <p:ph type="sldImg"/>
          </p:nvPr>
        </p:nvSpPr>
        <p:spPr>
          <a:xfrm>
            <a:off x="460375" y="720725"/>
            <a:ext cx="6396038" cy="3598863"/>
          </a:xfrm>
          <a:ln/>
        </p:spPr>
      </p:sp>
      <p:sp>
        <p:nvSpPr>
          <p:cNvPr id="36864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In this method, the file pattern has to be typed in its entirety, and the user must manually keep track of which source files go with which target files.</a:t>
            </a:r>
          </a:p>
          <a:p>
            <a:r>
              <a:rPr lang="en-US"/>
              <a:t>The syntax of the command is:</a:t>
            </a:r>
          </a:p>
          <a:p>
            <a:pPr lvl="1">
              <a:buFontTx/>
              <a:buNone/>
            </a:pPr>
            <a:r>
              <a:rPr lang="en-US" i="1"/>
              <a:t>p4 integ &lt;source file spec&gt; &lt;target file spec&gt;</a:t>
            </a:r>
            <a:r>
              <a:rPr lang="en-US"/>
              <a:t>.</a:t>
            </a:r>
          </a:p>
          <a:p>
            <a:r>
              <a:rPr lang="en-US"/>
              <a:t>For a simple file pattern, or one not used often, this method works equally well. When a more complex group of files needs to be integrated, files need to be excluded, or integrations will be done repeatedly, using a branch specification saves time and is far less error prone.</a:t>
            </a:r>
          </a:p>
        </p:txBody>
      </p:sp>
    </p:spTree>
    <p:extLst>
      <p:ext uri="{BB962C8B-B14F-4D97-AF65-F5344CB8AC3E}">
        <p14:creationId xmlns:p14="http://schemas.microsoft.com/office/powerpoint/2010/main" val="1639289680"/>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txBox="1">
            <a:spLocks noGrp="1" noChangeArrowheads="1"/>
          </p:cNvSpPr>
          <p:nvPr/>
        </p:nvSpPr>
        <p:spPr bwMode="auto">
          <a:xfrm>
            <a:off x="0" y="0"/>
            <a:ext cx="3350364" cy="463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06" tIns="45353" rIns="90706" bIns="45353"/>
          <a:lstStyle>
            <a:lvl1pPr defTabSz="966788">
              <a:defRPr sz="1400">
                <a:solidFill>
                  <a:schemeClr val="tx1"/>
                </a:solidFill>
                <a:latin typeface="Arial" charset="0"/>
              </a:defRPr>
            </a:lvl1pPr>
            <a:lvl2pPr marL="742950" indent="-285750" defTabSz="966788">
              <a:defRPr sz="1400">
                <a:solidFill>
                  <a:schemeClr val="tx1"/>
                </a:solidFill>
                <a:latin typeface="Arial" charset="0"/>
              </a:defRPr>
            </a:lvl2pPr>
            <a:lvl3pPr marL="1143000" indent="-228600" defTabSz="966788">
              <a:defRPr sz="1400">
                <a:solidFill>
                  <a:schemeClr val="tx1"/>
                </a:solidFill>
                <a:latin typeface="Arial" charset="0"/>
              </a:defRPr>
            </a:lvl3pPr>
            <a:lvl4pPr marL="1600200" indent="-228600" defTabSz="966788">
              <a:defRPr sz="1400">
                <a:solidFill>
                  <a:schemeClr val="tx1"/>
                </a:solidFill>
                <a:latin typeface="Arial" charset="0"/>
              </a:defRPr>
            </a:lvl4pPr>
            <a:lvl5pPr marL="2057400" indent="-228600" defTabSz="966788">
              <a:defRPr sz="1400">
                <a:solidFill>
                  <a:schemeClr val="tx1"/>
                </a:solidFill>
                <a:latin typeface="Arial" charset="0"/>
              </a:defRPr>
            </a:lvl5pPr>
            <a:lvl6pPr marL="2514600" indent="-228600" defTabSz="966788" eaLnBrk="0" fontAlgn="base" hangingPunct="0">
              <a:spcBef>
                <a:spcPct val="50000"/>
              </a:spcBef>
              <a:spcAft>
                <a:spcPct val="0"/>
              </a:spcAft>
              <a:buClr>
                <a:schemeClr val="tx1"/>
              </a:buClr>
              <a:buChar char="•"/>
              <a:defRPr sz="1400">
                <a:solidFill>
                  <a:schemeClr val="tx1"/>
                </a:solidFill>
                <a:latin typeface="Arial" charset="0"/>
              </a:defRPr>
            </a:lvl6pPr>
            <a:lvl7pPr marL="2971800" indent="-228600" defTabSz="966788" eaLnBrk="0" fontAlgn="base" hangingPunct="0">
              <a:spcBef>
                <a:spcPct val="50000"/>
              </a:spcBef>
              <a:spcAft>
                <a:spcPct val="0"/>
              </a:spcAft>
              <a:buClr>
                <a:schemeClr val="tx1"/>
              </a:buClr>
              <a:buChar char="•"/>
              <a:defRPr sz="1400">
                <a:solidFill>
                  <a:schemeClr val="tx1"/>
                </a:solidFill>
                <a:latin typeface="Arial" charset="0"/>
              </a:defRPr>
            </a:lvl7pPr>
            <a:lvl8pPr marL="3429000" indent="-228600" defTabSz="966788" eaLnBrk="0" fontAlgn="base" hangingPunct="0">
              <a:spcBef>
                <a:spcPct val="50000"/>
              </a:spcBef>
              <a:spcAft>
                <a:spcPct val="0"/>
              </a:spcAft>
              <a:buClr>
                <a:schemeClr val="tx1"/>
              </a:buClr>
              <a:buChar char="•"/>
              <a:defRPr sz="1400">
                <a:solidFill>
                  <a:schemeClr val="tx1"/>
                </a:solidFill>
                <a:latin typeface="Arial" charset="0"/>
              </a:defRPr>
            </a:lvl8pPr>
            <a:lvl9pPr marL="3886200" indent="-228600" defTabSz="966788" eaLnBrk="0" fontAlgn="base" hangingPunct="0">
              <a:spcBef>
                <a:spcPct val="50000"/>
              </a:spcBef>
              <a:spcAft>
                <a:spcPct val="0"/>
              </a:spcAft>
              <a:buClr>
                <a:schemeClr val="tx1"/>
              </a:buClr>
              <a:buChar char="•"/>
              <a:defRPr sz="1400">
                <a:solidFill>
                  <a:schemeClr val="tx1"/>
                </a:solidFill>
                <a:latin typeface="Arial" charset="0"/>
              </a:defRPr>
            </a:lvl9pPr>
          </a:lstStyle>
          <a:p>
            <a:pPr>
              <a:spcBef>
                <a:spcPct val="0"/>
              </a:spcBef>
              <a:buClrTx/>
              <a:buFontTx/>
              <a:buNone/>
            </a:pPr>
            <a:r>
              <a:rPr lang="en-US" sz="1100"/>
              <a:t>Perforce Training Course, 2010.1</a:t>
            </a:r>
          </a:p>
        </p:txBody>
      </p:sp>
      <p:sp>
        <p:nvSpPr>
          <p:cNvPr id="356355" name="Rectangle 7"/>
          <p:cNvSpPr txBox="1">
            <a:spLocks noGrp="1" noChangeArrowheads="1"/>
          </p:cNvSpPr>
          <p:nvPr/>
        </p:nvSpPr>
        <p:spPr bwMode="auto">
          <a:xfrm>
            <a:off x="3959521" y="8820019"/>
            <a:ext cx="3025479" cy="463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06" tIns="45353" rIns="90706" bIns="45353" anchor="b"/>
          <a:lstStyle>
            <a:lvl1pPr defTabSz="966788">
              <a:defRPr sz="1400">
                <a:solidFill>
                  <a:schemeClr val="tx1"/>
                </a:solidFill>
                <a:latin typeface="Arial" charset="0"/>
              </a:defRPr>
            </a:lvl1pPr>
            <a:lvl2pPr marL="742950" indent="-285750" defTabSz="966788">
              <a:defRPr sz="1400">
                <a:solidFill>
                  <a:schemeClr val="tx1"/>
                </a:solidFill>
                <a:latin typeface="Arial" charset="0"/>
              </a:defRPr>
            </a:lvl2pPr>
            <a:lvl3pPr marL="1143000" indent="-228600" defTabSz="966788">
              <a:defRPr sz="1400">
                <a:solidFill>
                  <a:schemeClr val="tx1"/>
                </a:solidFill>
                <a:latin typeface="Arial" charset="0"/>
              </a:defRPr>
            </a:lvl3pPr>
            <a:lvl4pPr marL="1600200" indent="-228600" defTabSz="966788">
              <a:defRPr sz="1400">
                <a:solidFill>
                  <a:schemeClr val="tx1"/>
                </a:solidFill>
                <a:latin typeface="Arial" charset="0"/>
              </a:defRPr>
            </a:lvl4pPr>
            <a:lvl5pPr marL="2057400" indent="-228600" defTabSz="966788">
              <a:defRPr sz="1400">
                <a:solidFill>
                  <a:schemeClr val="tx1"/>
                </a:solidFill>
                <a:latin typeface="Arial" charset="0"/>
              </a:defRPr>
            </a:lvl5pPr>
            <a:lvl6pPr marL="2514600" indent="-228600" defTabSz="966788" eaLnBrk="0" fontAlgn="base" hangingPunct="0">
              <a:spcBef>
                <a:spcPct val="50000"/>
              </a:spcBef>
              <a:spcAft>
                <a:spcPct val="0"/>
              </a:spcAft>
              <a:buClr>
                <a:schemeClr val="tx1"/>
              </a:buClr>
              <a:buChar char="•"/>
              <a:defRPr sz="1400">
                <a:solidFill>
                  <a:schemeClr val="tx1"/>
                </a:solidFill>
                <a:latin typeface="Arial" charset="0"/>
              </a:defRPr>
            </a:lvl6pPr>
            <a:lvl7pPr marL="2971800" indent="-228600" defTabSz="966788" eaLnBrk="0" fontAlgn="base" hangingPunct="0">
              <a:spcBef>
                <a:spcPct val="50000"/>
              </a:spcBef>
              <a:spcAft>
                <a:spcPct val="0"/>
              </a:spcAft>
              <a:buClr>
                <a:schemeClr val="tx1"/>
              </a:buClr>
              <a:buChar char="•"/>
              <a:defRPr sz="1400">
                <a:solidFill>
                  <a:schemeClr val="tx1"/>
                </a:solidFill>
                <a:latin typeface="Arial" charset="0"/>
              </a:defRPr>
            </a:lvl7pPr>
            <a:lvl8pPr marL="3429000" indent="-228600" defTabSz="966788" eaLnBrk="0" fontAlgn="base" hangingPunct="0">
              <a:spcBef>
                <a:spcPct val="50000"/>
              </a:spcBef>
              <a:spcAft>
                <a:spcPct val="0"/>
              </a:spcAft>
              <a:buClr>
                <a:schemeClr val="tx1"/>
              </a:buClr>
              <a:buChar char="•"/>
              <a:defRPr sz="1400">
                <a:solidFill>
                  <a:schemeClr val="tx1"/>
                </a:solidFill>
                <a:latin typeface="Arial" charset="0"/>
              </a:defRPr>
            </a:lvl8pPr>
            <a:lvl9pPr marL="3886200" indent="-228600" defTabSz="966788" eaLnBrk="0" fontAlgn="base" hangingPunct="0">
              <a:spcBef>
                <a:spcPct val="50000"/>
              </a:spcBef>
              <a:spcAft>
                <a:spcPct val="0"/>
              </a:spcAft>
              <a:buClr>
                <a:schemeClr val="tx1"/>
              </a:buClr>
              <a:buChar char="•"/>
              <a:defRPr sz="1400">
                <a:solidFill>
                  <a:schemeClr val="tx1"/>
                </a:solidFill>
                <a:latin typeface="Arial" charset="0"/>
              </a:defRPr>
            </a:lvl9pPr>
          </a:lstStyle>
          <a:p>
            <a:pPr algn="r">
              <a:spcBef>
                <a:spcPct val="0"/>
              </a:spcBef>
              <a:buClrTx/>
              <a:buFontTx/>
              <a:buNone/>
            </a:pPr>
            <a:fld id="{00FE4458-21DC-42E5-B5C1-C48C2D32C605}" type="slidenum">
              <a:rPr lang="en-US" sz="1100"/>
              <a:pPr algn="r">
                <a:spcBef>
                  <a:spcPct val="0"/>
                </a:spcBef>
                <a:buClrTx/>
                <a:buFontTx/>
                <a:buNone/>
              </a:pPr>
              <a:t>164</a:t>
            </a:fld>
            <a:endParaRPr lang="en-US" sz="1100"/>
          </a:p>
        </p:txBody>
      </p:sp>
      <p:sp>
        <p:nvSpPr>
          <p:cNvPr id="356356" name="Rectangle 2"/>
          <p:cNvSpPr>
            <a:spLocks noGrp="1" noRot="1" noChangeAspect="1" noChangeArrowheads="1" noTextEdit="1"/>
          </p:cNvSpPr>
          <p:nvPr>
            <p:ph type="sldImg"/>
          </p:nvPr>
        </p:nvSpPr>
        <p:spPr>
          <a:xfrm>
            <a:off x="460375" y="720725"/>
            <a:ext cx="6396038" cy="3598863"/>
          </a:xfrm>
          <a:ln/>
        </p:spPr>
      </p:sp>
      <p:sp>
        <p:nvSpPr>
          <p:cNvPr id="356357" name="Rectangle 3"/>
          <p:cNvSpPr>
            <a:spLocks noGrp="1" noChangeArrowheads="1"/>
          </p:cNvSpPr>
          <p:nvPr>
            <p:ph type="body" idx="1"/>
          </p:nvPr>
        </p:nvSpPr>
        <p:spPr>
          <a:xfrm>
            <a:off x="754418" y="4852811"/>
            <a:ext cx="5610492" cy="3696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The  base selected is a usable base on the shortest integration credit path, starting from the source. A usable base must be integrated into both the source and target files and all previous revisions of the base must also be integrated into the source and target paths. </a:t>
            </a:r>
          </a:p>
          <a:p>
            <a:r>
              <a:rPr lang="en-US"/>
              <a:t>We’ll have a look at how Perforce chooses a base later in this chapter.</a:t>
            </a:r>
          </a:p>
          <a:p>
            <a:r>
              <a:rPr lang="en-US"/>
              <a:t>Resolve – reiterate the meaning of the diff chunks; yours is the target file; theirs is the source file.</a:t>
            </a:r>
          </a:p>
          <a:p>
            <a:r>
              <a:rPr lang="en-US"/>
              <a:t>Using P4V’s recommended resolve action “Accept changed file (only one file differs from the base),” can resolve most trivial changes, leaving more complex ones to be resolved interactively, though merging is inherently less risky when you’re integrating than it is when you’re working on files you’ve edited.</a:t>
            </a:r>
          </a:p>
          <a:p>
            <a:r>
              <a:rPr lang="en-GB"/>
              <a:t>RHGC – change emphasis</a:t>
            </a:r>
            <a:endParaRPr lang="en-US"/>
          </a:p>
        </p:txBody>
      </p:sp>
      <p:sp>
        <p:nvSpPr>
          <p:cNvPr id="2" name="Slide Number Placeholder 1"/>
          <p:cNvSpPr>
            <a:spLocks noGrp="1"/>
          </p:cNvSpPr>
          <p:nvPr>
            <p:ph type="sldNum" sz="quarter" idx="10"/>
          </p:nvPr>
        </p:nvSpPr>
        <p:spPr/>
        <p:txBody>
          <a:bodyPr/>
          <a:lstStyle/>
          <a:p>
            <a:fld id="{16DFB4D8-EA58-A547-9483-6AA19E61CECE}" type="slidenum">
              <a:rPr lang="en-US" smtClean="0"/>
              <a:pPr/>
              <a:t>164</a:t>
            </a:fld>
            <a:endParaRPr lang="en-US" dirty="0"/>
          </a:p>
        </p:txBody>
      </p:sp>
      <p:sp>
        <p:nvSpPr>
          <p:cNvPr id="3" name="Header Placeholder 2"/>
          <p:cNvSpPr>
            <a:spLocks noGrp="1"/>
          </p:cNvSpPr>
          <p:nvPr>
            <p:ph type="hdr" sz="quarter" idx="11"/>
          </p:nvPr>
        </p:nvSpPr>
        <p:spPr/>
        <p:txBody>
          <a:bodyPr/>
          <a:lstStyle/>
          <a:p>
            <a:pPr>
              <a:defRPr/>
            </a:pPr>
            <a:r>
              <a:rPr lang="en-US"/>
              <a:t>Perforce Training Course, 2014.1</a:t>
            </a:r>
            <a:endParaRPr lang="en-US" dirty="0"/>
          </a:p>
        </p:txBody>
      </p:sp>
    </p:spTree>
    <p:extLst>
      <p:ext uri="{BB962C8B-B14F-4D97-AF65-F5344CB8AC3E}">
        <p14:creationId xmlns:p14="http://schemas.microsoft.com/office/powerpoint/2010/main" val="2642357498"/>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6038" cy="3598863"/>
          </a:xfrm>
        </p:spPr>
      </p:sp>
      <p:sp>
        <p:nvSpPr>
          <p:cNvPr id="3" name="Notes Placeholder 2"/>
          <p:cNvSpPr>
            <a:spLocks noGrp="1"/>
          </p:cNvSpPr>
          <p:nvPr>
            <p:ph type="body" idx="1"/>
          </p:nvPr>
        </p:nvSpPr>
        <p:spPr/>
        <p:txBody>
          <a:bodyPr/>
          <a:lstStyle/>
          <a:p>
            <a:r>
              <a:rPr lang="en-US" dirty="0"/>
              <a:t>Can now choose whether</a:t>
            </a:r>
            <a:r>
              <a:rPr lang="en-US" baseline="0" dirty="0"/>
              <a:t> files should be branched.  </a:t>
            </a:r>
          </a:p>
          <a:p>
            <a:r>
              <a:rPr lang="en-US" baseline="0" dirty="0"/>
              <a:t>Use this to help manage divergence and avoid complicated branch specs with numerous exclusions.</a:t>
            </a:r>
            <a:endParaRPr lang="en-US" dirty="0"/>
          </a:p>
        </p:txBody>
      </p:sp>
      <p:sp>
        <p:nvSpPr>
          <p:cNvPr id="4" name="Header Placeholder 3"/>
          <p:cNvSpPr>
            <a:spLocks noGrp="1"/>
          </p:cNvSpPr>
          <p:nvPr>
            <p:ph type="hdr" sz="quarter" idx="10"/>
          </p:nvPr>
        </p:nvSpPr>
        <p:spPr/>
        <p:txBody>
          <a:bodyPr/>
          <a:lstStyle/>
          <a:p>
            <a:pPr>
              <a:defRPr/>
            </a:pPr>
            <a:r>
              <a:rPr lang="en-US"/>
              <a:t>Perforce Training Course, 2010.1</a:t>
            </a:r>
            <a:endParaRPr lang="en-US" dirty="0"/>
          </a:p>
        </p:txBody>
      </p:sp>
      <p:sp>
        <p:nvSpPr>
          <p:cNvPr id="5" name="Slide Number Placeholder 4"/>
          <p:cNvSpPr>
            <a:spLocks noGrp="1"/>
          </p:cNvSpPr>
          <p:nvPr>
            <p:ph type="sldNum" sz="quarter" idx="11"/>
          </p:nvPr>
        </p:nvSpPr>
        <p:spPr/>
        <p:txBody>
          <a:bodyPr/>
          <a:lstStyle/>
          <a:p>
            <a:fld id="{16DFB4D8-EA58-A547-9483-6AA19E61CECE}" type="slidenum">
              <a:rPr lang="en-US" smtClean="0"/>
              <a:pPr/>
              <a:t>168</a:t>
            </a:fld>
            <a:endParaRPr lang="en-US" dirty="0"/>
          </a:p>
        </p:txBody>
      </p:sp>
    </p:spTree>
    <p:extLst>
      <p:ext uri="{BB962C8B-B14F-4D97-AF65-F5344CB8AC3E}">
        <p14:creationId xmlns:p14="http://schemas.microsoft.com/office/powerpoint/2010/main" val="114745573"/>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6038" cy="3598863"/>
          </a:xfrm>
        </p:spPr>
      </p:sp>
      <p:sp>
        <p:nvSpPr>
          <p:cNvPr id="3" name="Notes Placeholder 2"/>
          <p:cNvSpPr>
            <a:spLocks noGrp="1"/>
          </p:cNvSpPr>
          <p:nvPr>
            <p:ph type="body" idx="1"/>
          </p:nvPr>
        </p:nvSpPr>
        <p:spPr/>
        <p:txBody>
          <a:bodyPr/>
          <a:lstStyle/>
          <a:p>
            <a:r>
              <a:rPr lang="en-US" dirty="0"/>
              <a:t>Big benefit is that the result is stored in the database.</a:t>
            </a:r>
          </a:p>
        </p:txBody>
      </p:sp>
      <p:sp>
        <p:nvSpPr>
          <p:cNvPr id="4" name="Header Placeholder 3"/>
          <p:cNvSpPr>
            <a:spLocks noGrp="1"/>
          </p:cNvSpPr>
          <p:nvPr>
            <p:ph type="hdr" sz="quarter" idx="10"/>
          </p:nvPr>
        </p:nvSpPr>
        <p:spPr/>
        <p:txBody>
          <a:bodyPr/>
          <a:lstStyle/>
          <a:p>
            <a:pPr>
              <a:defRPr/>
            </a:pPr>
            <a:r>
              <a:rPr lang="en-US"/>
              <a:t>Perforce Training Course, 2010.1</a:t>
            </a:r>
            <a:endParaRPr lang="en-US" dirty="0"/>
          </a:p>
        </p:txBody>
      </p:sp>
      <p:sp>
        <p:nvSpPr>
          <p:cNvPr id="5" name="Slide Number Placeholder 4"/>
          <p:cNvSpPr>
            <a:spLocks noGrp="1"/>
          </p:cNvSpPr>
          <p:nvPr>
            <p:ph type="sldNum" sz="quarter" idx="11"/>
          </p:nvPr>
        </p:nvSpPr>
        <p:spPr/>
        <p:txBody>
          <a:bodyPr/>
          <a:lstStyle/>
          <a:p>
            <a:fld id="{16DFB4D8-EA58-A547-9483-6AA19E61CECE}" type="slidenum">
              <a:rPr lang="en-US" smtClean="0"/>
              <a:pPr/>
              <a:t>169</a:t>
            </a:fld>
            <a:endParaRPr lang="en-US" dirty="0"/>
          </a:p>
        </p:txBody>
      </p:sp>
    </p:spTree>
    <p:extLst>
      <p:ext uri="{BB962C8B-B14F-4D97-AF65-F5344CB8AC3E}">
        <p14:creationId xmlns:p14="http://schemas.microsoft.com/office/powerpoint/2010/main" val="114745573"/>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37273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AF5CAF0E-9270-C54E-83E4-023B4D0C864C}" type="slidenum">
              <a:rPr lang="en-US" sz="1100" i="0">
                <a:latin typeface="Calibri"/>
              </a:rPr>
              <a:pPr/>
              <a:t>172</a:t>
            </a:fld>
            <a:endParaRPr lang="en-US" sz="1100" i="0" dirty="0">
              <a:latin typeface="Calibri"/>
            </a:endParaRPr>
          </a:p>
        </p:txBody>
      </p:sp>
      <p:sp>
        <p:nvSpPr>
          <p:cNvPr id="372740" name="Rectangle 2"/>
          <p:cNvSpPr>
            <a:spLocks noGrp="1" noRot="1" noChangeAspect="1" noChangeArrowheads="1" noTextEdit="1"/>
          </p:cNvSpPr>
          <p:nvPr>
            <p:ph type="sldImg"/>
          </p:nvPr>
        </p:nvSpPr>
        <p:spPr>
          <a:xfrm>
            <a:off x="460375" y="720725"/>
            <a:ext cx="6396038" cy="3598863"/>
          </a:xfrm>
          <a:ln/>
        </p:spPr>
      </p:sp>
      <p:sp>
        <p:nvSpPr>
          <p:cNvPr id="37274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We</a:t>
            </a:r>
            <a:r>
              <a:rPr lang="ja-JP" altLang="en-US"/>
              <a:t>’</a:t>
            </a:r>
            <a:r>
              <a:rPr lang="en-US"/>
              <a:t>ve seen already that </a:t>
            </a:r>
            <a:r>
              <a:rPr lang="en-US" i="1"/>
              <a:t>p4 changes</a:t>
            </a:r>
            <a:r>
              <a:rPr lang="en-US"/>
              <a:t> displays a list of pending and submitted changelists  </a:t>
            </a:r>
          </a:p>
          <a:p>
            <a:r>
              <a:rPr lang="en-US"/>
              <a:t>The -</a:t>
            </a:r>
            <a:r>
              <a:rPr lang="en-US" i="1"/>
              <a:t>i</a:t>
            </a:r>
            <a:r>
              <a:rPr lang="en-US"/>
              <a:t> flag also includes any changelists integrated into the specified files. </a:t>
            </a:r>
          </a:p>
          <a:p>
            <a:r>
              <a:rPr lang="en-US"/>
              <a:t>If no files are specified, </a:t>
            </a:r>
            <a:r>
              <a:rPr lang="en-US" i="1"/>
              <a:t>p4 changes </a:t>
            </a:r>
            <a:r>
              <a:rPr lang="en-US"/>
              <a:t>&amp; </a:t>
            </a:r>
            <a:r>
              <a:rPr lang="en-US" i="1"/>
              <a:t>p4 changes -i</a:t>
            </a:r>
            <a:r>
              <a:rPr lang="en-US"/>
              <a:t> have the same output.</a:t>
            </a:r>
          </a:p>
        </p:txBody>
      </p:sp>
    </p:spTree>
    <p:extLst>
      <p:ext uri="{BB962C8B-B14F-4D97-AF65-F5344CB8AC3E}">
        <p14:creationId xmlns:p14="http://schemas.microsoft.com/office/powerpoint/2010/main" val="2352856424"/>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37376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8808F8D1-B780-7647-8881-653274D8D352}" type="slidenum">
              <a:rPr lang="en-US" sz="1100" i="0">
                <a:latin typeface="Calibri"/>
              </a:rPr>
              <a:pPr/>
              <a:t>173</a:t>
            </a:fld>
            <a:endParaRPr lang="en-US" sz="1100" i="0" dirty="0">
              <a:latin typeface="Calibri"/>
            </a:endParaRPr>
          </a:p>
        </p:txBody>
      </p:sp>
      <p:sp>
        <p:nvSpPr>
          <p:cNvPr id="373764" name="Rectangle 2"/>
          <p:cNvSpPr>
            <a:spLocks noGrp="1" noRot="1" noChangeAspect="1" noChangeArrowheads="1" noTextEdit="1"/>
          </p:cNvSpPr>
          <p:nvPr>
            <p:ph type="sldImg"/>
          </p:nvPr>
        </p:nvSpPr>
        <p:spPr>
          <a:xfrm>
            <a:off x="460375" y="720725"/>
            <a:ext cx="6396038" cy="3598863"/>
          </a:xfrm>
          <a:ln/>
        </p:spPr>
      </p:sp>
      <p:sp>
        <p:nvSpPr>
          <p:cNvPr id="373765" name="Rectangle 3"/>
          <p:cNvSpPr>
            <a:spLocks noGrp="1" noChangeArrowheads="1"/>
          </p:cNvSpPr>
          <p:nvPr>
            <p:ph type="body" idx="1"/>
          </p:nvPr>
        </p:nvSpPr>
        <p:spPr>
          <a:xfrm>
            <a:off x="982663" y="5013325"/>
            <a:ext cx="5316537" cy="3713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Explain the difference in output when </a:t>
            </a:r>
            <a:r>
              <a:rPr lang="en-US" i="1"/>
              <a:t>p4 changes &lt;file spec&gt;</a:t>
            </a:r>
            <a:r>
              <a:rPr lang="en-US"/>
              <a:t> is issued without and with the -</a:t>
            </a:r>
            <a:r>
              <a:rPr lang="en-US" i="1"/>
              <a:t>i</a:t>
            </a:r>
            <a:r>
              <a:rPr lang="en-US"/>
              <a:t> flag.</a:t>
            </a:r>
          </a:p>
          <a:p>
            <a:pPr>
              <a:buFontTx/>
              <a:buNone/>
            </a:pPr>
            <a:endParaRPr lang="en-US"/>
          </a:p>
        </p:txBody>
      </p:sp>
    </p:spTree>
    <p:extLst>
      <p:ext uri="{BB962C8B-B14F-4D97-AF65-F5344CB8AC3E}">
        <p14:creationId xmlns:p14="http://schemas.microsoft.com/office/powerpoint/2010/main" val="703586336"/>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37683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AF2212F2-4DF9-8146-AC88-DC6250E3C43E}" type="slidenum">
              <a:rPr lang="en-US" sz="1100" i="0">
                <a:latin typeface="Calibri"/>
              </a:rPr>
              <a:pPr/>
              <a:t>174</a:t>
            </a:fld>
            <a:endParaRPr lang="en-US" sz="1100" i="0" dirty="0">
              <a:latin typeface="Calibri"/>
            </a:endParaRPr>
          </a:p>
        </p:txBody>
      </p:sp>
      <p:sp>
        <p:nvSpPr>
          <p:cNvPr id="376836" name="Rectangle 2"/>
          <p:cNvSpPr>
            <a:spLocks noGrp="1" noRot="1" noChangeAspect="1" noChangeArrowheads="1" noTextEdit="1"/>
          </p:cNvSpPr>
          <p:nvPr>
            <p:ph type="sldImg"/>
          </p:nvPr>
        </p:nvSpPr>
        <p:spPr>
          <a:xfrm>
            <a:off x="466725" y="736600"/>
            <a:ext cx="6400800" cy="3600450"/>
          </a:xfrm>
          <a:ln/>
        </p:spPr>
      </p:sp>
      <p:sp>
        <p:nvSpPr>
          <p:cNvPr id="3768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Use the </a:t>
            </a:r>
            <a:r>
              <a:rPr lang="en-US" i="1" dirty="0"/>
              <a:t>-q</a:t>
            </a:r>
            <a:r>
              <a:rPr lang="en-US" dirty="0"/>
              <a:t> flag to  suppress the diffs or each file pair and only report files that are different, including binary files. </a:t>
            </a:r>
          </a:p>
          <a:p>
            <a:r>
              <a:rPr lang="en-US" dirty="0"/>
              <a:t>Files that have been added or deleted will display &lt;none&gt; for the path where the file does not exist.</a:t>
            </a:r>
          </a:p>
        </p:txBody>
      </p:sp>
    </p:spTree>
    <p:extLst>
      <p:ext uri="{BB962C8B-B14F-4D97-AF65-F5344CB8AC3E}">
        <p14:creationId xmlns:p14="http://schemas.microsoft.com/office/powerpoint/2010/main" val="283190354"/>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7331">
              <a:defRPr sz="1300">
                <a:solidFill>
                  <a:schemeClr val="tx1"/>
                </a:solidFill>
                <a:latin typeface="Arial" charset="0"/>
              </a:defRPr>
            </a:lvl1pPr>
            <a:lvl2pPr marL="697259" indent="-268176" defTabSz="907331">
              <a:defRPr sz="1300">
                <a:solidFill>
                  <a:schemeClr val="tx1"/>
                </a:solidFill>
                <a:latin typeface="Arial" charset="0"/>
              </a:defRPr>
            </a:lvl2pPr>
            <a:lvl3pPr marL="1072706" indent="-214541" defTabSz="907331">
              <a:defRPr sz="1300">
                <a:solidFill>
                  <a:schemeClr val="tx1"/>
                </a:solidFill>
                <a:latin typeface="Arial" charset="0"/>
              </a:defRPr>
            </a:lvl3pPr>
            <a:lvl4pPr marL="1501788" indent="-214541" defTabSz="907331">
              <a:defRPr sz="1300">
                <a:solidFill>
                  <a:schemeClr val="tx1"/>
                </a:solidFill>
                <a:latin typeface="Arial" charset="0"/>
              </a:defRPr>
            </a:lvl4pPr>
            <a:lvl5pPr marL="1930870" indent="-214541" defTabSz="907331">
              <a:defRPr sz="1300">
                <a:solidFill>
                  <a:schemeClr val="tx1"/>
                </a:solidFill>
                <a:latin typeface="Arial" charset="0"/>
              </a:defRPr>
            </a:lvl5pPr>
            <a:lvl6pPr marL="2359952" indent="-214541" defTabSz="907331" eaLnBrk="0" fontAlgn="base" hangingPunct="0">
              <a:spcBef>
                <a:spcPct val="50000"/>
              </a:spcBef>
              <a:spcAft>
                <a:spcPct val="0"/>
              </a:spcAft>
              <a:buClr>
                <a:schemeClr val="tx1"/>
              </a:buClr>
              <a:buChar char="•"/>
              <a:defRPr sz="1300">
                <a:solidFill>
                  <a:schemeClr val="tx1"/>
                </a:solidFill>
                <a:latin typeface="Arial" charset="0"/>
              </a:defRPr>
            </a:lvl6pPr>
            <a:lvl7pPr marL="2789034" indent="-214541" defTabSz="907331" eaLnBrk="0" fontAlgn="base" hangingPunct="0">
              <a:spcBef>
                <a:spcPct val="50000"/>
              </a:spcBef>
              <a:spcAft>
                <a:spcPct val="0"/>
              </a:spcAft>
              <a:buClr>
                <a:schemeClr val="tx1"/>
              </a:buClr>
              <a:buChar char="•"/>
              <a:defRPr sz="1300">
                <a:solidFill>
                  <a:schemeClr val="tx1"/>
                </a:solidFill>
                <a:latin typeface="Arial" charset="0"/>
              </a:defRPr>
            </a:lvl7pPr>
            <a:lvl8pPr marL="3218117" indent="-214541" defTabSz="907331" eaLnBrk="0" fontAlgn="base" hangingPunct="0">
              <a:spcBef>
                <a:spcPct val="50000"/>
              </a:spcBef>
              <a:spcAft>
                <a:spcPct val="0"/>
              </a:spcAft>
              <a:buClr>
                <a:schemeClr val="tx1"/>
              </a:buClr>
              <a:buChar char="•"/>
              <a:defRPr sz="1300">
                <a:solidFill>
                  <a:schemeClr val="tx1"/>
                </a:solidFill>
                <a:latin typeface="Arial" charset="0"/>
              </a:defRPr>
            </a:lvl8pPr>
            <a:lvl9pPr marL="3647199" indent="-214541" defTabSz="907331" eaLnBrk="0" fontAlgn="base" hangingPunct="0">
              <a:spcBef>
                <a:spcPct val="50000"/>
              </a:spcBef>
              <a:spcAft>
                <a:spcPct val="0"/>
              </a:spcAft>
              <a:buClr>
                <a:schemeClr val="tx1"/>
              </a:buClr>
              <a:buChar char="•"/>
              <a:defRPr sz="1300">
                <a:solidFill>
                  <a:schemeClr val="tx1"/>
                </a:solidFill>
                <a:latin typeface="Arial" charset="0"/>
              </a:defRPr>
            </a:lvl9pPr>
          </a:lstStyle>
          <a:p>
            <a:fld id="{C4347C5D-2C05-4D54-9F23-1996AE2CCEC5}" type="slidenum">
              <a:rPr lang="en-US" sz="1100"/>
              <a:pPr/>
              <a:t>175</a:t>
            </a:fld>
            <a:endParaRPr lang="en-US" sz="1100"/>
          </a:p>
        </p:txBody>
      </p:sp>
      <p:sp>
        <p:nvSpPr>
          <p:cNvPr id="402436" name="Rectangle 2"/>
          <p:cNvSpPr>
            <a:spLocks noGrp="1" noRot="1" noChangeAspect="1" noChangeArrowheads="1" noTextEdit="1"/>
          </p:cNvSpPr>
          <p:nvPr>
            <p:ph type="sldImg"/>
          </p:nvPr>
        </p:nvSpPr>
        <p:spPr>
          <a:xfrm>
            <a:off x="401638" y="295275"/>
            <a:ext cx="6183312" cy="3478213"/>
          </a:xfrm>
          <a:ln/>
        </p:spPr>
      </p:sp>
      <p:sp>
        <p:nvSpPr>
          <p:cNvPr id="402437" name="Rectangle 3"/>
          <p:cNvSpPr>
            <a:spLocks noGrp="1" noChangeArrowheads="1"/>
          </p:cNvSpPr>
          <p:nvPr>
            <p:ph type="body" idx="1"/>
          </p:nvPr>
        </p:nvSpPr>
        <p:spPr>
          <a:xfrm>
            <a:off x="310827" y="3905289"/>
            <a:ext cx="6258697" cy="495217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dirty="0"/>
              <a:t>Talk</a:t>
            </a:r>
            <a:r>
              <a:rPr lang="en-US" baseline="0" dirty="0"/>
              <a:t> about release branches/</a:t>
            </a:r>
            <a:r>
              <a:rPr lang="en-US" baseline="0" dirty="0" err="1"/>
              <a:t>codelines</a:t>
            </a:r>
            <a:endParaRPr lang="en-US" baseline="0" dirty="0"/>
          </a:p>
          <a:p>
            <a:pPr>
              <a:lnSpc>
                <a:spcPct val="90000"/>
              </a:lnSpc>
            </a:pPr>
            <a:r>
              <a:rPr lang="en-US" baseline="0" dirty="0"/>
              <a:t>Development branches/</a:t>
            </a:r>
            <a:r>
              <a:rPr lang="en-US" baseline="0" dirty="0" err="1"/>
              <a:t>codelines</a:t>
            </a:r>
            <a:endParaRPr lang="en-US" baseline="0" dirty="0"/>
          </a:p>
          <a:p>
            <a:pPr>
              <a:lnSpc>
                <a:spcPct val="90000"/>
              </a:lnSpc>
            </a:pPr>
            <a:r>
              <a:rPr lang="en-US" baseline="0" dirty="0"/>
              <a:t>Why is policy different</a:t>
            </a:r>
            <a:endParaRPr lang="en-US" dirty="0"/>
          </a:p>
        </p:txBody>
      </p:sp>
      <p:sp>
        <p:nvSpPr>
          <p:cNvPr id="2" name="Header Placeholder 1"/>
          <p:cNvSpPr>
            <a:spLocks noGrp="1"/>
          </p:cNvSpPr>
          <p:nvPr>
            <p:ph type="hdr" sz="quarter" idx="10"/>
          </p:nvPr>
        </p:nvSpPr>
        <p:spPr/>
        <p:txBody>
          <a:bodyPr/>
          <a:lstStyle/>
          <a:p>
            <a:pPr>
              <a:defRPr/>
            </a:pPr>
            <a:r>
              <a:rPr lang="en-US"/>
              <a:t>Perforce Training Course, 2014.1</a:t>
            </a:r>
            <a:endParaRPr lang="en-US" dirty="0"/>
          </a:p>
        </p:txBody>
      </p:sp>
    </p:spTree>
    <p:extLst>
      <p:ext uri="{BB962C8B-B14F-4D97-AF65-F5344CB8AC3E}">
        <p14:creationId xmlns:p14="http://schemas.microsoft.com/office/powerpoint/2010/main" val="13352530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23961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EAD73AC4-CE25-014F-82EB-9C85799C4B80}" type="slidenum">
              <a:rPr lang="en-US" sz="1100" i="0">
                <a:latin typeface="Calibri"/>
              </a:rPr>
              <a:pPr/>
              <a:t>17</a:t>
            </a:fld>
            <a:endParaRPr lang="en-US" sz="1100" i="0" dirty="0">
              <a:latin typeface="Calibri"/>
            </a:endParaRPr>
          </a:p>
        </p:txBody>
      </p:sp>
      <p:sp>
        <p:nvSpPr>
          <p:cNvPr id="239620" name="Rectangle 2"/>
          <p:cNvSpPr>
            <a:spLocks noGrp="1" noRot="1" noChangeAspect="1" noChangeArrowheads="1" noTextEdit="1"/>
          </p:cNvSpPr>
          <p:nvPr>
            <p:ph type="sldImg"/>
          </p:nvPr>
        </p:nvSpPr>
        <p:spPr>
          <a:xfrm>
            <a:off x="460375" y="720725"/>
            <a:ext cx="6396038" cy="3598863"/>
          </a:xfrm>
          <a:ln/>
        </p:spPr>
      </p:sp>
    </p:spTree>
    <p:extLst>
      <p:ext uri="{BB962C8B-B14F-4D97-AF65-F5344CB8AC3E}">
        <p14:creationId xmlns:p14="http://schemas.microsoft.com/office/powerpoint/2010/main" val="1289073141"/>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36249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631C0FDF-1F79-5948-B935-BC36CEE12D90}" type="slidenum">
              <a:rPr lang="en-US" sz="1100" i="0">
                <a:latin typeface="Calibri"/>
              </a:rPr>
              <a:pPr/>
              <a:t>176</a:t>
            </a:fld>
            <a:endParaRPr lang="en-US" sz="1100" i="0" dirty="0">
              <a:latin typeface="Calibri"/>
            </a:endParaRPr>
          </a:p>
        </p:txBody>
      </p:sp>
      <p:sp>
        <p:nvSpPr>
          <p:cNvPr id="362500" name="Rectangle 2"/>
          <p:cNvSpPr>
            <a:spLocks noGrp="1" noRot="1" noChangeAspect="1" noChangeArrowheads="1" noTextEdit="1"/>
          </p:cNvSpPr>
          <p:nvPr>
            <p:ph type="sldImg"/>
          </p:nvPr>
        </p:nvSpPr>
        <p:spPr>
          <a:xfrm>
            <a:off x="460375" y="720725"/>
            <a:ext cx="6396038" cy="3598863"/>
          </a:xfrm>
          <a:ln/>
        </p:spPr>
      </p:sp>
      <p:sp>
        <p:nvSpPr>
          <p:cNvPr id="362501" name="Rectangle 3"/>
          <p:cNvSpPr>
            <a:spLocks noGrp="1" noChangeArrowheads="1"/>
          </p:cNvSpPr>
          <p:nvPr>
            <p:ph type="body" idx="1"/>
          </p:nvPr>
        </p:nvSpPr>
        <p:spPr>
          <a:xfrm>
            <a:off x="0" y="4483100"/>
            <a:ext cx="7315200" cy="5118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90000"/>
              </a:lnSpc>
              <a:spcBef>
                <a:spcPct val="10000"/>
              </a:spcBef>
              <a:buNone/>
            </a:pPr>
            <a:r>
              <a:rPr lang="en-US" i="1" dirty="0"/>
              <a:t>SHORT VERSION:  This simplifies the mechanics of </a:t>
            </a:r>
            <a:r>
              <a:rPr lang="en-US" i="1" baseline="0" dirty="0"/>
              <a:t>“Merge Down, Copy Up”</a:t>
            </a:r>
          </a:p>
          <a:p>
            <a:pPr marL="0" indent="0">
              <a:lnSpc>
                <a:spcPct val="90000"/>
              </a:lnSpc>
              <a:spcBef>
                <a:spcPct val="10000"/>
              </a:spcBef>
              <a:buNone/>
            </a:pPr>
            <a:r>
              <a:rPr lang="en-US" i="1" baseline="0" dirty="0"/>
              <a:t>‘p4 merge’ handles some of the assumptions that you would explicitly make in ‘p4 </a:t>
            </a:r>
            <a:r>
              <a:rPr lang="en-US" i="1" baseline="0" dirty="0" err="1"/>
              <a:t>integ</a:t>
            </a:r>
            <a:r>
              <a:rPr lang="en-US" i="1" baseline="0" dirty="0"/>
              <a:t>’; for example, scheduling branch resolves.</a:t>
            </a:r>
            <a:endParaRPr lang="en-US" i="1" dirty="0"/>
          </a:p>
          <a:p>
            <a:pPr marL="0" indent="0">
              <a:lnSpc>
                <a:spcPct val="90000"/>
              </a:lnSpc>
              <a:spcBef>
                <a:spcPct val="10000"/>
              </a:spcBef>
              <a:buNone/>
            </a:pPr>
            <a:endParaRPr lang="en-US" i="1" dirty="0"/>
          </a:p>
          <a:p>
            <a:pPr marL="0" marR="0" indent="0" algn="l" defTabSz="914400" rtl="0" eaLnBrk="0" fontAlgn="base" latinLnBrk="0" hangingPunct="0">
              <a:lnSpc>
                <a:spcPct val="90000"/>
              </a:lnSpc>
              <a:spcBef>
                <a:spcPct val="10000"/>
              </a:spcBef>
              <a:spcAft>
                <a:spcPct val="0"/>
              </a:spcAft>
              <a:buClrTx/>
              <a:buSzTx/>
              <a:buFontTx/>
              <a:buNone/>
              <a:tabLst/>
              <a:defRPr/>
            </a:pPr>
            <a:r>
              <a:rPr lang="en-US" dirty="0"/>
              <a:t>All of the same cautions associated with </a:t>
            </a:r>
            <a:r>
              <a:rPr lang="en-US" i="1" dirty="0"/>
              <a:t>p4 </a:t>
            </a:r>
            <a:r>
              <a:rPr lang="en-US" i="1" dirty="0" err="1"/>
              <a:t>integ</a:t>
            </a:r>
            <a:r>
              <a:rPr lang="en-US" dirty="0"/>
              <a:t> </a:t>
            </a:r>
            <a:r>
              <a:rPr lang="en-CA" dirty="0"/>
              <a:t>apply and additionally since there is an implicit </a:t>
            </a:r>
            <a:r>
              <a:rPr lang="en-CA" i="1" dirty="0"/>
              <a:t>p4 resolve –at</a:t>
            </a:r>
            <a:r>
              <a:rPr lang="en-CA" dirty="0"/>
              <a:t> the user could potentially overwrite changes in the destination</a:t>
            </a:r>
            <a:r>
              <a:rPr lang="en-CA" baseline="0" dirty="0"/>
              <a:t> that haven’t been “merged down” yet.</a:t>
            </a:r>
            <a:endParaRPr lang="en-US" dirty="0"/>
          </a:p>
          <a:p>
            <a:pPr marL="0" indent="0">
              <a:lnSpc>
                <a:spcPct val="90000"/>
              </a:lnSpc>
              <a:spcBef>
                <a:spcPct val="10000"/>
              </a:spcBef>
              <a:buNone/>
            </a:pPr>
            <a:endParaRPr lang="en-US" i="1" dirty="0"/>
          </a:p>
          <a:p>
            <a:pPr marL="0" indent="0">
              <a:lnSpc>
                <a:spcPct val="90000"/>
              </a:lnSpc>
              <a:spcBef>
                <a:spcPct val="10000"/>
              </a:spcBef>
              <a:buNone/>
            </a:pPr>
            <a:r>
              <a:rPr lang="en-US" i="1" dirty="0"/>
              <a:t>The ‘p4 copy’ In</a:t>
            </a:r>
            <a:r>
              <a:rPr lang="en-US" i="1" baseline="0" dirty="0"/>
              <a:t> 2010.2 (very different from 2011.1):</a:t>
            </a:r>
            <a:endParaRPr lang="en-US" i="1" dirty="0"/>
          </a:p>
          <a:p>
            <a:pPr>
              <a:lnSpc>
                <a:spcPct val="90000"/>
              </a:lnSpc>
              <a:spcBef>
                <a:spcPct val="10000"/>
              </a:spcBef>
            </a:pPr>
            <a:r>
              <a:rPr lang="en-US" i="1" dirty="0"/>
              <a:t>Completely </a:t>
            </a:r>
            <a:r>
              <a:rPr lang="en-US" i="1" baseline="0" dirty="0"/>
              <a:t>disregards integration history, using equivalent of ‘p4 diff2 –q’ to determine which files to update.</a:t>
            </a:r>
          </a:p>
          <a:p>
            <a:pPr>
              <a:lnSpc>
                <a:spcPct val="90000"/>
              </a:lnSpc>
              <a:spcBef>
                <a:spcPct val="10000"/>
              </a:spcBef>
            </a:pPr>
            <a:r>
              <a:rPr lang="en-US" i="1" baseline="0" dirty="0"/>
              <a:t>Performs updates on differing files using ‘p4 </a:t>
            </a:r>
            <a:r>
              <a:rPr lang="en-US" i="1" baseline="0" dirty="0" err="1"/>
              <a:t>integ</a:t>
            </a:r>
            <a:r>
              <a:rPr lang="en-US" i="1" baseline="0" dirty="0"/>
              <a:t>’.  If a ‘p4 resolve’ is needed, ‘p4 resolve –at’ is used.</a:t>
            </a:r>
            <a:endParaRPr lang="en-US" i="1" dirty="0"/>
          </a:p>
          <a:p>
            <a:pPr>
              <a:lnSpc>
                <a:spcPct val="90000"/>
              </a:lnSpc>
              <a:spcBef>
                <a:spcPct val="10000"/>
              </a:spcBef>
            </a:pPr>
            <a:endParaRPr lang="en-CA" dirty="0"/>
          </a:p>
          <a:p>
            <a:pPr>
              <a:lnSpc>
                <a:spcPct val="90000"/>
              </a:lnSpc>
              <a:spcBef>
                <a:spcPct val="10000"/>
              </a:spcBef>
            </a:pPr>
            <a:r>
              <a:rPr lang="en-CA" i="1" dirty="0"/>
              <a:t>P4 submit</a:t>
            </a:r>
            <a:r>
              <a:rPr lang="en-CA" dirty="0"/>
              <a:t> is still required</a:t>
            </a:r>
          </a:p>
          <a:p>
            <a:pPr marL="0" indent="0">
              <a:lnSpc>
                <a:spcPct val="90000"/>
              </a:lnSpc>
              <a:spcBef>
                <a:spcPct val="10000"/>
              </a:spcBef>
              <a:buNone/>
            </a:pPr>
            <a:endParaRPr lang="en-CA" dirty="0"/>
          </a:p>
          <a:p>
            <a:pPr>
              <a:lnSpc>
                <a:spcPct val="90000"/>
              </a:lnSpc>
              <a:spcBef>
                <a:spcPct val="10000"/>
              </a:spcBef>
            </a:pPr>
            <a:r>
              <a:rPr lang="en-US" dirty="0"/>
              <a:t>The equivalency of the copy = </a:t>
            </a:r>
            <a:r>
              <a:rPr lang="en-US" dirty="0" err="1"/>
              <a:t>integ</a:t>
            </a:r>
            <a:r>
              <a:rPr lang="en-US" dirty="0"/>
              <a:t> + resolve is improved in that there is no delay</a:t>
            </a:r>
          </a:p>
          <a:p>
            <a:pPr marL="0" indent="0">
              <a:lnSpc>
                <a:spcPct val="90000"/>
              </a:lnSpc>
              <a:spcBef>
                <a:spcPct val="10000"/>
              </a:spcBef>
              <a:buNone/>
            </a:pPr>
            <a:endParaRPr lang="en-US" dirty="0"/>
          </a:p>
          <a:p>
            <a:pPr>
              <a:lnSpc>
                <a:spcPct val="90000"/>
              </a:lnSpc>
              <a:spcBef>
                <a:spcPct val="10000"/>
              </a:spcBef>
            </a:pPr>
            <a:endParaRPr lang="en-US" dirty="0"/>
          </a:p>
        </p:txBody>
      </p:sp>
    </p:spTree>
    <p:extLst>
      <p:ext uri="{BB962C8B-B14F-4D97-AF65-F5344CB8AC3E}">
        <p14:creationId xmlns:p14="http://schemas.microsoft.com/office/powerpoint/2010/main" val="3437991981"/>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36659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B66F433E-BED0-484C-9A2C-C617E3F9618A}" type="slidenum">
              <a:rPr lang="en-US" sz="1100" i="0">
                <a:latin typeface="Calibri"/>
              </a:rPr>
              <a:pPr/>
              <a:t>177</a:t>
            </a:fld>
            <a:endParaRPr lang="en-US" sz="1100" i="0" dirty="0">
              <a:latin typeface="Calibri"/>
            </a:endParaRPr>
          </a:p>
        </p:txBody>
      </p:sp>
      <p:sp>
        <p:nvSpPr>
          <p:cNvPr id="366596" name="Rectangle 2"/>
          <p:cNvSpPr>
            <a:spLocks noGrp="1" noRot="1" noChangeAspect="1" noChangeArrowheads="1" noTextEdit="1"/>
          </p:cNvSpPr>
          <p:nvPr>
            <p:ph type="sldImg"/>
          </p:nvPr>
        </p:nvSpPr>
        <p:spPr>
          <a:xfrm>
            <a:off x="460375" y="720725"/>
            <a:ext cx="6396038" cy="3598863"/>
          </a:xfrm>
          <a:ln/>
        </p:spPr>
      </p:sp>
      <p:sp>
        <p:nvSpPr>
          <p:cNvPr id="366597" name="Rectangle 3"/>
          <p:cNvSpPr>
            <a:spLocks noGrp="1" noChangeArrowheads="1"/>
          </p:cNvSpPr>
          <p:nvPr>
            <p:ph type="body" idx="1"/>
          </p:nvPr>
        </p:nvSpPr>
        <p:spPr>
          <a:xfrm>
            <a:off x="1035050" y="5053013"/>
            <a:ext cx="5365750" cy="36528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i="1" dirty="0"/>
              <a:t>p4 branch</a:t>
            </a:r>
            <a:r>
              <a:rPr lang="en-US" dirty="0"/>
              <a:t> – creates or edits a branch specification.</a:t>
            </a:r>
          </a:p>
          <a:p>
            <a:pPr>
              <a:lnSpc>
                <a:spcPct val="90000"/>
              </a:lnSpc>
            </a:pPr>
            <a:r>
              <a:rPr lang="en-US" i="1" dirty="0"/>
              <a:t>p4 merge</a:t>
            </a:r>
            <a:r>
              <a:rPr lang="en-US" dirty="0"/>
              <a:t> – schedules integrations from one file to another.  Mention that ‘p4 help </a:t>
            </a:r>
            <a:r>
              <a:rPr lang="en-US" dirty="0" err="1"/>
              <a:t>integ</a:t>
            </a:r>
            <a:r>
              <a:rPr lang="en-US" dirty="0"/>
              <a:t>’ help</a:t>
            </a:r>
            <a:r>
              <a:rPr lang="en-US" baseline="0" dirty="0"/>
              <a:t> docs may be needed to see docs all flags for ‘p4 merge’.</a:t>
            </a:r>
            <a:endParaRPr lang="en-US" dirty="0"/>
          </a:p>
          <a:p>
            <a:pPr>
              <a:lnSpc>
                <a:spcPct val="90000"/>
              </a:lnSpc>
            </a:pPr>
            <a:r>
              <a:rPr lang="en-US" i="1" dirty="0"/>
              <a:t>p4 </a:t>
            </a:r>
            <a:r>
              <a:rPr lang="en-US" i="1" dirty="0" err="1"/>
              <a:t>filelog</a:t>
            </a:r>
            <a:r>
              <a:rPr lang="en-US" i="1" dirty="0"/>
              <a:t> -</a:t>
            </a:r>
            <a:r>
              <a:rPr lang="en-US" i="1" dirty="0" err="1"/>
              <a:t>i</a:t>
            </a:r>
            <a:r>
              <a:rPr lang="en-US" i="1" dirty="0"/>
              <a:t> </a:t>
            </a:r>
            <a:r>
              <a:rPr lang="en-US" dirty="0"/>
              <a:t>– lists revisions of a file on the current branch and on the parent branch.</a:t>
            </a:r>
          </a:p>
          <a:p>
            <a:pPr marL="0" indent="0">
              <a:lnSpc>
                <a:spcPct val="90000"/>
              </a:lnSpc>
              <a:buNone/>
            </a:pPr>
            <a:endParaRPr lang="en-US" i="1" dirty="0"/>
          </a:p>
        </p:txBody>
      </p:sp>
    </p:spTree>
    <p:extLst>
      <p:ext uri="{BB962C8B-B14F-4D97-AF65-F5344CB8AC3E}">
        <p14:creationId xmlns:p14="http://schemas.microsoft.com/office/powerpoint/2010/main" val="2690601785"/>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38502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EBF81F04-9982-0642-B73C-1A36F5D0CF05}" type="slidenum">
              <a:rPr lang="en-US" sz="1100" i="0">
                <a:latin typeface="Calibri"/>
              </a:rPr>
              <a:pPr/>
              <a:t>178</a:t>
            </a:fld>
            <a:endParaRPr lang="en-US" sz="1100" i="0" dirty="0">
              <a:latin typeface="Calibri"/>
            </a:endParaRPr>
          </a:p>
        </p:txBody>
      </p:sp>
      <p:sp>
        <p:nvSpPr>
          <p:cNvPr id="385028" name="Rectangle 2"/>
          <p:cNvSpPr>
            <a:spLocks noGrp="1" noChangeArrowheads="1"/>
          </p:cNvSpPr>
          <p:nvPr>
            <p:ph type="body" idx="1"/>
          </p:nvPr>
        </p:nvSpPr>
        <p:spPr>
          <a:xfrm>
            <a:off x="325438" y="554038"/>
            <a:ext cx="6618287" cy="8789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buFontTx/>
              <a:buNone/>
            </a:pPr>
            <a:r>
              <a:rPr lang="en-US" sz="1700" b="1" dirty="0"/>
              <a:t>P4V Demo of Branching and Integration, Part 2</a:t>
            </a:r>
          </a:p>
          <a:p>
            <a:r>
              <a:rPr lang="en-US" dirty="0"/>
              <a:t>Create a new branch using a </a:t>
            </a:r>
            <a:r>
              <a:rPr lang="en-US" dirty="0" err="1"/>
              <a:t>filespec</a:t>
            </a:r>
            <a:endParaRPr lang="en-US" dirty="0"/>
          </a:p>
          <a:p>
            <a:pPr lvl="1">
              <a:buFont typeface="Wingdings" charset="0"/>
              <a:buChar char="q"/>
            </a:pPr>
            <a:r>
              <a:rPr lang="en-US" dirty="0"/>
              <a:t>Check your workspace </a:t>
            </a:r>
            <a:r>
              <a:rPr lang="en-US" b="1" dirty="0"/>
              <a:t>View </a:t>
            </a:r>
            <a:r>
              <a:rPr lang="en-US" dirty="0"/>
              <a:t>to make sure you can work in</a:t>
            </a:r>
            <a:r>
              <a:rPr lang="en-US" b="1" dirty="0"/>
              <a:t> //depot/Jam/CLASS2.0 </a:t>
            </a:r>
            <a:r>
              <a:rPr lang="en-US" dirty="0"/>
              <a:t>files.</a:t>
            </a:r>
          </a:p>
          <a:p>
            <a:pPr lvl="1">
              <a:buFont typeface="Wingdings" charset="0"/>
              <a:buChar char="q"/>
            </a:pPr>
            <a:r>
              <a:rPr lang="en-US" dirty="0"/>
              <a:t>In the </a:t>
            </a:r>
            <a:r>
              <a:rPr lang="en-US" b="1" dirty="0"/>
              <a:t>Depot Tree</a:t>
            </a:r>
            <a:r>
              <a:rPr lang="en-US" dirty="0"/>
              <a:t>, right click on </a:t>
            </a:r>
            <a:r>
              <a:rPr lang="en-US" b="1" dirty="0"/>
              <a:t>//depot/Jam/MAIN/... &gt; Integrate...</a:t>
            </a:r>
          </a:p>
          <a:p>
            <a:pPr lvl="1">
              <a:buFont typeface="Wingdings" charset="0"/>
              <a:buChar char="q"/>
            </a:pPr>
            <a:r>
              <a:rPr lang="en-US" dirty="0"/>
              <a:t>Select the radio button</a:t>
            </a:r>
            <a:r>
              <a:rPr lang="en-US" b="1" dirty="0"/>
              <a:t> Specify source and target files</a:t>
            </a:r>
          </a:p>
          <a:p>
            <a:pPr lvl="1">
              <a:buFont typeface="Wingdings" charset="0"/>
              <a:buChar char="q"/>
            </a:pPr>
            <a:r>
              <a:rPr lang="en-US" dirty="0"/>
              <a:t>Type a target file path, for example, </a:t>
            </a:r>
            <a:r>
              <a:rPr lang="en-US" b="1" dirty="0"/>
              <a:t>//depot/Jam/CLASS2.0/...</a:t>
            </a:r>
            <a:r>
              <a:rPr lang="en-US" dirty="0"/>
              <a:t> into the </a:t>
            </a:r>
            <a:r>
              <a:rPr lang="en-US" b="1" dirty="0"/>
              <a:t>Choose target files/folders:</a:t>
            </a:r>
            <a:r>
              <a:rPr lang="en-US" dirty="0"/>
              <a:t> field</a:t>
            </a:r>
            <a:r>
              <a:rPr lang="en-US" b="1" dirty="0"/>
              <a:t> &gt; Integrate &gt; </a:t>
            </a:r>
            <a:r>
              <a:rPr lang="en-US" dirty="0"/>
              <a:t>In the </a:t>
            </a:r>
            <a:r>
              <a:rPr lang="en-US" b="1" dirty="0"/>
              <a:t>Pending </a:t>
            </a:r>
            <a:r>
              <a:rPr lang="en-US" b="1" dirty="0" err="1"/>
              <a:t>Changelists</a:t>
            </a:r>
            <a:r>
              <a:rPr lang="en-US" dirty="0"/>
              <a:t> tab, </a:t>
            </a:r>
            <a:r>
              <a:rPr lang="en-US" b="1" dirty="0"/>
              <a:t>Submit</a:t>
            </a:r>
            <a:r>
              <a:rPr lang="en-US" dirty="0"/>
              <a:t> the new files</a:t>
            </a:r>
          </a:p>
          <a:p>
            <a:pPr>
              <a:buFont typeface="Wingdings" charset="0"/>
              <a:buChar char="§"/>
            </a:pPr>
            <a:r>
              <a:rPr lang="en-US" dirty="0"/>
              <a:t>Perform a selective integration</a:t>
            </a:r>
          </a:p>
          <a:p>
            <a:pPr lvl="1">
              <a:buFont typeface="Wingdings" charset="0"/>
              <a:buChar char="q"/>
            </a:pPr>
            <a:r>
              <a:rPr lang="en-US" dirty="0"/>
              <a:t>Make and submit three changes to </a:t>
            </a:r>
            <a:r>
              <a:rPr lang="en-US" b="1" dirty="0"/>
              <a:t>//depot/Jam/MAIN/</a:t>
            </a:r>
            <a:r>
              <a:rPr lang="en-US" b="1" dirty="0" err="1"/>
              <a:t>src</a:t>
            </a:r>
            <a:r>
              <a:rPr lang="en-US" b="1" dirty="0"/>
              <a:t>/</a:t>
            </a:r>
            <a:r>
              <a:rPr lang="en-US" b="1" dirty="0" err="1"/>
              <a:t>compile.c</a:t>
            </a:r>
            <a:endParaRPr lang="en-US" b="1" dirty="0"/>
          </a:p>
          <a:p>
            <a:pPr lvl="1">
              <a:buFont typeface="Wingdings" charset="0"/>
              <a:buChar char="q"/>
            </a:pPr>
            <a:r>
              <a:rPr lang="en-US" dirty="0"/>
              <a:t>Integrate only the second of the changes to </a:t>
            </a:r>
            <a:r>
              <a:rPr lang="en-US" b="1" dirty="0"/>
              <a:t>CLASS2.0</a:t>
            </a:r>
            <a:r>
              <a:rPr lang="en-US" dirty="0"/>
              <a:t>, using the </a:t>
            </a:r>
            <a:r>
              <a:rPr lang="en-US" b="1" dirty="0"/>
              <a:t>Limit the range of the integration: &gt; </a:t>
            </a:r>
            <a:r>
              <a:rPr lang="en-US" dirty="0"/>
              <a:t>Select the radio button</a:t>
            </a:r>
            <a:r>
              <a:rPr lang="en-US" b="1" dirty="0"/>
              <a:t> Integrate only revisions between: &gt; </a:t>
            </a:r>
            <a:r>
              <a:rPr lang="en-US" dirty="0"/>
              <a:t>select the correct revision</a:t>
            </a:r>
            <a:r>
              <a:rPr lang="en-US" b="1" dirty="0"/>
              <a:t> &gt; Integrate &gt; Resolve... &gt; Submit</a:t>
            </a:r>
            <a:endParaRPr lang="en-US" dirty="0"/>
          </a:p>
          <a:p>
            <a:pPr>
              <a:buFont typeface="Wingdings" charset="0"/>
              <a:buChar char="§"/>
            </a:pPr>
            <a:r>
              <a:rPr lang="en-US" dirty="0"/>
              <a:t>Discuss the integration options</a:t>
            </a:r>
          </a:p>
          <a:p>
            <a:pPr lvl="1">
              <a:buFont typeface="Wingdings" charset="0"/>
              <a:buChar char="q"/>
            </a:pPr>
            <a:r>
              <a:rPr lang="en-US" dirty="0"/>
              <a:t>Select any file or folder </a:t>
            </a:r>
            <a:r>
              <a:rPr lang="en-US" b="1" dirty="0"/>
              <a:t>&gt; Integrate &gt; Advanced Options...</a:t>
            </a:r>
            <a:r>
              <a:rPr lang="en-US" dirty="0"/>
              <a:t> and briefly describe the selections.</a:t>
            </a:r>
          </a:p>
          <a:p>
            <a:pPr>
              <a:buFont typeface="Wingdings" charset="0"/>
              <a:buChar char="§"/>
            </a:pPr>
            <a:r>
              <a:rPr lang="en-US" dirty="0"/>
              <a:t>Rename a file</a:t>
            </a:r>
          </a:p>
          <a:p>
            <a:pPr lvl="1">
              <a:buFont typeface="Wingdings" charset="0"/>
              <a:buChar char="q"/>
            </a:pPr>
            <a:r>
              <a:rPr lang="en-US" dirty="0"/>
              <a:t>Right click on </a:t>
            </a:r>
            <a:r>
              <a:rPr lang="en-US" b="1" dirty="0"/>
              <a:t>Build.com &gt; Rename/Move... &gt; </a:t>
            </a:r>
            <a:r>
              <a:rPr lang="en-US" dirty="0"/>
              <a:t>enter </a:t>
            </a:r>
            <a:r>
              <a:rPr lang="en-US" b="1" dirty="0"/>
              <a:t>Ahouse.com</a:t>
            </a:r>
            <a:r>
              <a:rPr lang="en-US" dirty="0"/>
              <a:t> in the </a:t>
            </a:r>
            <a:r>
              <a:rPr lang="en-US" b="1" dirty="0"/>
              <a:t>New name:</a:t>
            </a:r>
            <a:r>
              <a:rPr lang="en-US" dirty="0"/>
              <a:t> field</a:t>
            </a:r>
            <a:r>
              <a:rPr lang="en-US" b="1" dirty="0"/>
              <a:t> &gt; Submit &gt; Submit</a:t>
            </a:r>
          </a:p>
          <a:p>
            <a:pPr lvl="1">
              <a:buFont typeface="Wingdings" charset="0"/>
              <a:buChar char="q"/>
            </a:pPr>
            <a:r>
              <a:rPr lang="en-US" dirty="0"/>
              <a:t>Point out that </a:t>
            </a:r>
            <a:r>
              <a:rPr lang="en-US" b="1" dirty="0"/>
              <a:t>Build.com</a:t>
            </a:r>
            <a:r>
              <a:rPr lang="en-US" dirty="0"/>
              <a:t> no longer displays (unless you have </a:t>
            </a:r>
            <a:r>
              <a:rPr lang="en-US" b="1" dirty="0"/>
              <a:t>Show Deleted Depot Files</a:t>
            </a:r>
            <a:r>
              <a:rPr lang="en-US" dirty="0"/>
              <a:t> turned on)</a:t>
            </a:r>
          </a:p>
          <a:p>
            <a:pPr lvl="1">
              <a:buFont typeface="Wingdings" charset="0"/>
              <a:buChar char="q"/>
            </a:pPr>
            <a:r>
              <a:rPr lang="en-US" dirty="0"/>
              <a:t>Right click on </a:t>
            </a:r>
            <a:r>
              <a:rPr lang="en-US" b="1" dirty="0"/>
              <a:t>Ahouse.com &gt; File History</a:t>
            </a:r>
            <a:r>
              <a:rPr lang="en-US" dirty="0"/>
              <a:t> to show the history of the file with the new and old names</a:t>
            </a:r>
          </a:p>
          <a:p>
            <a:pPr>
              <a:buFont typeface="Wingdings" charset="0"/>
              <a:buChar char="§"/>
            </a:pPr>
            <a:r>
              <a:rPr lang="en-US" dirty="0"/>
              <a:t>Compare how two branches differ</a:t>
            </a:r>
          </a:p>
          <a:p>
            <a:pPr lvl="1">
              <a:buFont typeface="Wingdings" charset="0"/>
              <a:buChar char="q"/>
            </a:pPr>
            <a:r>
              <a:rPr lang="en-US" dirty="0"/>
              <a:t>Right click on </a:t>
            </a:r>
            <a:r>
              <a:rPr lang="en-US" b="1" dirty="0"/>
              <a:t>//depot/Jam/MAIN/</a:t>
            </a:r>
            <a:r>
              <a:rPr lang="en-US" b="1" dirty="0" err="1"/>
              <a:t>src</a:t>
            </a:r>
            <a:r>
              <a:rPr lang="en-US" dirty="0"/>
              <a:t> folder </a:t>
            </a:r>
            <a:r>
              <a:rPr lang="en-US" b="1" dirty="0"/>
              <a:t>&gt; Diff Against...</a:t>
            </a:r>
          </a:p>
          <a:p>
            <a:pPr lvl="1">
              <a:buFont typeface="Wingdings" charset="0"/>
              <a:buChar char="q"/>
            </a:pPr>
            <a:r>
              <a:rPr lang="en-US" dirty="0"/>
              <a:t>Browse for the </a:t>
            </a:r>
            <a:r>
              <a:rPr lang="en-US" b="1" dirty="0"/>
              <a:t>//depot/Jam/CLASS2.0/</a:t>
            </a:r>
            <a:r>
              <a:rPr lang="en-US" b="1" dirty="0" err="1"/>
              <a:t>src</a:t>
            </a:r>
            <a:r>
              <a:rPr lang="en-US" dirty="0"/>
              <a:t> folder for the </a:t>
            </a:r>
            <a:r>
              <a:rPr lang="en-US" b="1" dirty="0"/>
              <a:t>2nd path</a:t>
            </a:r>
            <a:r>
              <a:rPr lang="en-US" dirty="0"/>
              <a:t>.</a:t>
            </a:r>
          </a:p>
          <a:p>
            <a:pPr lvl="1">
              <a:buFont typeface="Wingdings" charset="0"/>
              <a:buChar char="q"/>
            </a:pPr>
            <a:r>
              <a:rPr lang="en-US" dirty="0"/>
              <a:t>Select </a:t>
            </a:r>
            <a:r>
              <a:rPr lang="en-US" b="1" dirty="0">
                <a:sym typeface="Wingdings" charset="0"/>
              </a:rPr>
              <a:t></a:t>
            </a:r>
            <a:r>
              <a:rPr lang="en-US" b="1" dirty="0"/>
              <a:t>Latest revision</a:t>
            </a:r>
            <a:r>
              <a:rPr lang="en-US" dirty="0"/>
              <a:t> for both paths </a:t>
            </a:r>
            <a:r>
              <a:rPr lang="en-US" b="1" dirty="0"/>
              <a:t>&gt; Diff</a:t>
            </a:r>
          </a:p>
          <a:p>
            <a:pPr lvl="1">
              <a:buFont typeface="Wingdings" charset="0"/>
              <a:buChar char="q"/>
            </a:pPr>
            <a:r>
              <a:rPr lang="en-US" dirty="0"/>
              <a:t>Time permitting, </a:t>
            </a:r>
            <a:r>
              <a:rPr lang="en-US" b="1" dirty="0"/>
              <a:t>Check Out</a:t>
            </a:r>
            <a:r>
              <a:rPr lang="en-US" dirty="0"/>
              <a:t> files on both</a:t>
            </a:r>
            <a:r>
              <a:rPr lang="en-US" b="1" dirty="0"/>
              <a:t> Main </a:t>
            </a:r>
            <a:r>
              <a:rPr lang="en-US" dirty="0"/>
              <a:t>and</a:t>
            </a:r>
            <a:r>
              <a:rPr lang="en-US" b="1" dirty="0"/>
              <a:t> CLASS2.0</a:t>
            </a:r>
            <a:r>
              <a:rPr lang="en-US" dirty="0"/>
              <a:t>, make some changes, and use </a:t>
            </a:r>
            <a:r>
              <a:rPr lang="en-US" b="1" dirty="0"/>
              <a:t>Diff Against...</a:t>
            </a:r>
            <a:r>
              <a:rPr lang="en-US" dirty="0"/>
              <a:t> to compare workspace versions of your files.</a:t>
            </a:r>
          </a:p>
        </p:txBody>
      </p:sp>
    </p:spTree>
    <p:extLst>
      <p:ext uri="{BB962C8B-B14F-4D97-AF65-F5344CB8AC3E}">
        <p14:creationId xmlns:p14="http://schemas.microsoft.com/office/powerpoint/2010/main" val="6292769"/>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6038" cy="3598863"/>
          </a:xfrm>
        </p:spPr>
      </p:sp>
      <p:sp>
        <p:nvSpPr>
          <p:cNvPr id="3" name="Notes Placeholder 2"/>
          <p:cNvSpPr>
            <a:spLocks noGrp="1"/>
          </p:cNvSpPr>
          <p:nvPr>
            <p:ph type="body" idx="1"/>
          </p:nvPr>
        </p:nvSpPr>
        <p:spPr/>
        <p:txBody>
          <a:bodyPr/>
          <a:lstStyle/>
          <a:p>
            <a:r>
              <a:rPr lang="en-US" dirty="0"/>
              <a:t>Copy ‘up’ to release only when the</a:t>
            </a:r>
            <a:r>
              <a:rPr lang="en-US" baseline="0" dirty="0"/>
              <a:t> release line is created or for emergency patches</a:t>
            </a:r>
            <a:endParaRPr lang="en-US" dirty="0"/>
          </a:p>
        </p:txBody>
      </p:sp>
      <p:sp>
        <p:nvSpPr>
          <p:cNvPr id="4" name="Slide Number Placeholder 3"/>
          <p:cNvSpPr>
            <a:spLocks noGrp="1"/>
          </p:cNvSpPr>
          <p:nvPr>
            <p:ph type="sldNum" sz="quarter" idx="10"/>
          </p:nvPr>
        </p:nvSpPr>
        <p:spPr/>
        <p:txBody>
          <a:bodyPr/>
          <a:lstStyle/>
          <a:p>
            <a:fld id="{9772D939-7D43-7E4E-A96F-ACBB82301295}" type="slidenum">
              <a:rPr lang="en-US" smtClean="0"/>
              <a:t>183</a:t>
            </a:fld>
            <a:endParaRPr lang="en-US"/>
          </a:p>
        </p:txBody>
      </p:sp>
    </p:spTree>
    <p:extLst>
      <p:ext uri="{BB962C8B-B14F-4D97-AF65-F5344CB8AC3E}">
        <p14:creationId xmlns:p14="http://schemas.microsoft.com/office/powerpoint/2010/main" val="343854171"/>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6038" cy="3598863"/>
          </a:xfrm>
        </p:spPr>
      </p:sp>
      <p:sp>
        <p:nvSpPr>
          <p:cNvPr id="3" name="Notes Placeholder 2"/>
          <p:cNvSpPr>
            <a:spLocks noGrp="1"/>
          </p:cNvSpPr>
          <p:nvPr>
            <p:ph type="body" idx="1"/>
          </p:nvPr>
        </p:nvSpPr>
        <p:spPr/>
        <p:txBody>
          <a:bodyPr/>
          <a:lstStyle/>
          <a:p>
            <a:pPr marL="114300" marR="0" indent="-114300" algn="l" defTabSz="914400" rtl="0" eaLnBrk="0" fontAlgn="base" latinLnBrk="0" hangingPunct="0">
              <a:lnSpc>
                <a:spcPct val="100000"/>
              </a:lnSpc>
              <a:spcBef>
                <a:spcPct val="30000"/>
              </a:spcBef>
              <a:spcAft>
                <a:spcPct val="0"/>
              </a:spcAft>
              <a:buClrTx/>
              <a:buSzTx/>
              <a:buFontTx/>
              <a:buChar char="•"/>
              <a:tabLst/>
              <a:defRPr/>
            </a:pPr>
            <a:r>
              <a:rPr lang="en-US" dirty="0"/>
              <a:t>Streams encourages ‘merge down, copy up’</a:t>
            </a:r>
          </a:p>
          <a:p>
            <a:pPr marL="0" indent="0">
              <a:buNone/>
            </a:pPr>
            <a:endParaRPr lang="en-US" dirty="0"/>
          </a:p>
        </p:txBody>
      </p:sp>
      <p:sp>
        <p:nvSpPr>
          <p:cNvPr id="4" name="Header Placeholder 3"/>
          <p:cNvSpPr>
            <a:spLocks noGrp="1"/>
          </p:cNvSpPr>
          <p:nvPr>
            <p:ph type="hdr" sz="quarter" idx="10"/>
          </p:nvPr>
        </p:nvSpPr>
        <p:spPr/>
        <p:txBody>
          <a:bodyPr/>
          <a:lstStyle/>
          <a:p>
            <a:pPr>
              <a:defRPr/>
            </a:pPr>
            <a:r>
              <a:rPr lang="en-US"/>
              <a:t>Perforce Training Course, 2010.1</a:t>
            </a:r>
            <a:endParaRPr lang="en-US" dirty="0"/>
          </a:p>
        </p:txBody>
      </p:sp>
      <p:sp>
        <p:nvSpPr>
          <p:cNvPr id="5" name="Slide Number Placeholder 4"/>
          <p:cNvSpPr>
            <a:spLocks noGrp="1"/>
          </p:cNvSpPr>
          <p:nvPr>
            <p:ph type="sldNum" sz="quarter" idx="11"/>
          </p:nvPr>
        </p:nvSpPr>
        <p:spPr/>
        <p:txBody>
          <a:bodyPr/>
          <a:lstStyle/>
          <a:p>
            <a:fld id="{16DFB4D8-EA58-A547-9483-6AA19E61CECE}" type="slidenum">
              <a:rPr lang="en-US" smtClean="0"/>
              <a:pPr/>
              <a:t>191</a:t>
            </a:fld>
            <a:endParaRPr lang="en-US" dirty="0"/>
          </a:p>
        </p:txBody>
      </p:sp>
    </p:spTree>
    <p:extLst>
      <p:ext uri="{BB962C8B-B14F-4D97-AF65-F5344CB8AC3E}">
        <p14:creationId xmlns:p14="http://schemas.microsoft.com/office/powerpoint/2010/main" val="2208720332"/>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Perforce Training Course, 2010.1</a:t>
            </a:r>
            <a:endParaRPr lang="en-US" dirty="0"/>
          </a:p>
        </p:txBody>
      </p:sp>
      <p:sp>
        <p:nvSpPr>
          <p:cNvPr id="5" name="Slide Number Placeholder 4"/>
          <p:cNvSpPr>
            <a:spLocks noGrp="1"/>
          </p:cNvSpPr>
          <p:nvPr>
            <p:ph type="sldNum" sz="quarter" idx="11"/>
          </p:nvPr>
        </p:nvSpPr>
        <p:spPr/>
        <p:txBody>
          <a:bodyPr/>
          <a:lstStyle/>
          <a:p>
            <a:fld id="{16DFB4D8-EA58-A547-9483-6AA19E61CECE}" type="slidenum">
              <a:rPr lang="en-US" smtClean="0"/>
              <a:pPr/>
              <a:t>192</a:t>
            </a:fld>
            <a:endParaRPr lang="en-US" dirty="0"/>
          </a:p>
        </p:txBody>
      </p:sp>
    </p:spTree>
    <p:extLst>
      <p:ext uri="{BB962C8B-B14F-4D97-AF65-F5344CB8AC3E}">
        <p14:creationId xmlns:p14="http://schemas.microsoft.com/office/powerpoint/2010/main" val="1821601010"/>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36659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B66F433E-BED0-484C-9A2C-C617E3F9618A}" type="slidenum">
              <a:rPr lang="en-US" sz="1100" i="0">
                <a:latin typeface="Calibri"/>
              </a:rPr>
              <a:pPr/>
              <a:t>193</a:t>
            </a:fld>
            <a:endParaRPr lang="en-US" sz="1100" i="0" dirty="0">
              <a:latin typeface="Calibri"/>
            </a:endParaRPr>
          </a:p>
        </p:txBody>
      </p:sp>
      <p:sp>
        <p:nvSpPr>
          <p:cNvPr id="366596" name="Rectangle 2"/>
          <p:cNvSpPr>
            <a:spLocks noGrp="1" noRot="1" noChangeAspect="1" noChangeArrowheads="1" noTextEdit="1"/>
          </p:cNvSpPr>
          <p:nvPr>
            <p:ph type="sldImg"/>
          </p:nvPr>
        </p:nvSpPr>
        <p:spPr>
          <a:xfrm>
            <a:off x="460375" y="720725"/>
            <a:ext cx="6396038" cy="3598863"/>
          </a:xfrm>
          <a:ln/>
        </p:spPr>
      </p:sp>
      <p:sp>
        <p:nvSpPr>
          <p:cNvPr id="366597" name="Rectangle 3"/>
          <p:cNvSpPr>
            <a:spLocks noGrp="1" noChangeArrowheads="1"/>
          </p:cNvSpPr>
          <p:nvPr>
            <p:ph type="body" idx="1"/>
          </p:nvPr>
        </p:nvSpPr>
        <p:spPr>
          <a:xfrm>
            <a:off x="1035050" y="5053013"/>
            <a:ext cx="5365750" cy="36528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i="1"/>
              <a:t>p4 branch</a:t>
            </a:r>
            <a:r>
              <a:rPr lang="en-US"/>
              <a:t> – creates or edits a branch specification.</a:t>
            </a:r>
          </a:p>
          <a:p>
            <a:pPr>
              <a:lnSpc>
                <a:spcPct val="90000"/>
              </a:lnSpc>
            </a:pPr>
            <a:r>
              <a:rPr lang="en-US" i="1"/>
              <a:t>p4 integ</a:t>
            </a:r>
            <a:r>
              <a:rPr lang="en-US"/>
              <a:t> – schedules integrations from one file to another.</a:t>
            </a:r>
          </a:p>
          <a:p>
            <a:pPr>
              <a:lnSpc>
                <a:spcPct val="90000"/>
              </a:lnSpc>
            </a:pPr>
            <a:r>
              <a:rPr lang="en-US" i="1"/>
              <a:t>p4 filelog -i </a:t>
            </a:r>
            <a:r>
              <a:rPr lang="en-US"/>
              <a:t>– lists revisions of a file on the current branch and on the parent branch.</a:t>
            </a:r>
            <a:endParaRPr lang="en-US" i="1"/>
          </a:p>
        </p:txBody>
      </p:sp>
    </p:spTree>
    <p:extLst>
      <p:ext uri="{BB962C8B-B14F-4D97-AF65-F5344CB8AC3E}">
        <p14:creationId xmlns:p14="http://schemas.microsoft.com/office/powerpoint/2010/main" val="1510545581"/>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38502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EBF81F04-9982-0642-B73C-1A36F5D0CF05}" type="slidenum">
              <a:rPr lang="en-US" sz="1100" i="0">
                <a:latin typeface="Calibri"/>
              </a:rPr>
              <a:pPr/>
              <a:t>194</a:t>
            </a:fld>
            <a:endParaRPr lang="en-US" sz="1100" i="0" dirty="0">
              <a:latin typeface="Calibri"/>
            </a:endParaRPr>
          </a:p>
        </p:txBody>
      </p:sp>
      <p:sp>
        <p:nvSpPr>
          <p:cNvPr id="385028" name="Rectangle 2"/>
          <p:cNvSpPr>
            <a:spLocks noGrp="1" noChangeArrowheads="1"/>
          </p:cNvSpPr>
          <p:nvPr>
            <p:ph type="body" idx="1"/>
          </p:nvPr>
        </p:nvSpPr>
        <p:spPr>
          <a:xfrm>
            <a:off x="325438" y="554038"/>
            <a:ext cx="6618287" cy="8789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buFontTx/>
              <a:buNone/>
            </a:pPr>
            <a:r>
              <a:rPr lang="en-US" sz="1700" b="1" dirty="0"/>
              <a:t>P4V Demo of Branching and Integration, Part 2</a:t>
            </a:r>
          </a:p>
          <a:p>
            <a:r>
              <a:rPr lang="en-US" dirty="0"/>
              <a:t>Create a new branch using a </a:t>
            </a:r>
            <a:r>
              <a:rPr lang="en-US" dirty="0" err="1"/>
              <a:t>filespec</a:t>
            </a:r>
            <a:endParaRPr lang="en-US" dirty="0"/>
          </a:p>
          <a:p>
            <a:pPr lvl="1">
              <a:buFont typeface="Wingdings" charset="0"/>
              <a:buChar char="q"/>
            </a:pPr>
            <a:r>
              <a:rPr lang="en-US" dirty="0"/>
              <a:t>Check your workspace </a:t>
            </a:r>
            <a:r>
              <a:rPr lang="en-US" b="1" dirty="0"/>
              <a:t>View </a:t>
            </a:r>
            <a:r>
              <a:rPr lang="en-US" dirty="0"/>
              <a:t>to make sure you can work in</a:t>
            </a:r>
            <a:r>
              <a:rPr lang="en-US" b="1" dirty="0"/>
              <a:t> //depot/Jam/CLASS2.0 </a:t>
            </a:r>
            <a:r>
              <a:rPr lang="en-US" dirty="0"/>
              <a:t>files.</a:t>
            </a:r>
          </a:p>
          <a:p>
            <a:pPr lvl="1">
              <a:buFont typeface="Wingdings" charset="0"/>
              <a:buChar char="q"/>
            </a:pPr>
            <a:r>
              <a:rPr lang="en-US" dirty="0"/>
              <a:t>In the </a:t>
            </a:r>
            <a:r>
              <a:rPr lang="en-US" b="1" dirty="0"/>
              <a:t>Depot Tree</a:t>
            </a:r>
            <a:r>
              <a:rPr lang="en-US" dirty="0"/>
              <a:t>, right click on </a:t>
            </a:r>
            <a:r>
              <a:rPr lang="en-US" b="1" dirty="0"/>
              <a:t>//depot/Jam/MAIN/... &gt; Integrate...</a:t>
            </a:r>
          </a:p>
          <a:p>
            <a:pPr lvl="1">
              <a:buFont typeface="Wingdings" charset="0"/>
              <a:buChar char="q"/>
            </a:pPr>
            <a:r>
              <a:rPr lang="en-US" dirty="0"/>
              <a:t>Select the radio button</a:t>
            </a:r>
            <a:r>
              <a:rPr lang="en-US" b="1" dirty="0"/>
              <a:t> Specify source and target files</a:t>
            </a:r>
          </a:p>
          <a:p>
            <a:pPr lvl="1">
              <a:buFont typeface="Wingdings" charset="0"/>
              <a:buChar char="q"/>
            </a:pPr>
            <a:r>
              <a:rPr lang="en-US" dirty="0"/>
              <a:t>Type a target file path, for example, </a:t>
            </a:r>
            <a:r>
              <a:rPr lang="en-US" b="1" dirty="0"/>
              <a:t>//depot/Jam/CLASS2.0/...</a:t>
            </a:r>
            <a:r>
              <a:rPr lang="en-US" dirty="0"/>
              <a:t> into the </a:t>
            </a:r>
            <a:r>
              <a:rPr lang="en-US" b="1" dirty="0"/>
              <a:t>Choose target files/folders:</a:t>
            </a:r>
            <a:r>
              <a:rPr lang="en-US" dirty="0"/>
              <a:t> field</a:t>
            </a:r>
            <a:r>
              <a:rPr lang="en-US" b="1" dirty="0"/>
              <a:t> &gt; Integrate &gt; </a:t>
            </a:r>
            <a:r>
              <a:rPr lang="en-US" dirty="0"/>
              <a:t>In the </a:t>
            </a:r>
            <a:r>
              <a:rPr lang="en-US" b="1" dirty="0"/>
              <a:t>Pending </a:t>
            </a:r>
            <a:r>
              <a:rPr lang="en-US" b="1" dirty="0" err="1"/>
              <a:t>Changelists</a:t>
            </a:r>
            <a:r>
              <a:rPr lang="en-US" dirty="0"/>
              <a:t> tab, </a:t>
            </a:r>
            <a:r>
              <a:rPr lang="en-US" b="1" dirty="0"/>
              <a:t>Submit</a:t>
            </a:r>
            <a:r>
              <a:rPr lang="en-US" dirty="0"/>
              <a:t> the new files</a:t>
            </a:r>
          </a:p>
          <a:p>
            <a:pPr>
              <a:buFont typeface="Wingdings" charset="0"/>
              <a:buChar char="§"/>
            </a:pPr>
            <a:r>
              <a:rPr lang="en-US" dirty="0"/>
              <a:t>Perform a selective integration</a:t>
            </a:r>
          </a:p>
          <a:p>
            <a:pPr lvl="1">
              <a:buFont typeface="Wingdings" charset="0"/>
              <a:buChar char="q"/>
            </a:pPr>
            <a:r>
              <a:rPr lang="en-US" dirty="0"/>
              <a:t>Make and submit three changes to </a:t>
            </a:r>
            <a:r>
              <a:rPr lang="en-US" b="1" dirty="0"/>
              <a:t>//depot/Jam/MAIN/</a:t>
            </a:r>
            <a:r>
              <a:rPr lang="en-US" b="1" dirty="0" err="1"/>
              <a:t>src</a:t>
            </a:r>
            <a:r>
              <a:rPr lang="en-US" b="1" dirty="0"/>
              <a:t>/</a:t>
            </a:r>
            <a:r>
              <a:rPr lang="en-US" b="1" dirty="0" err="1"/>
              <a:t>compile.c</a:t>
            </a:r>
            <a:endParaRPr lang="en-US" b="1" dirty="0"/>
          </a:p>
          <a:p>
            <a:pPr lvl="1">
              <a:buFont typeface="Wingdings" charset="0"/>
              <a:buChar char="q"/>
            </a:pPr>
            <a:r>
              <a:rPr lang="en-US" dirty="0"/>
              <a:t>Integrate only the second of the changes to </a:t>
            </a:r>
            <a:r>
              <a:rPr lang="en-US" b="1" dirty="0"/>
              <a:t>CLASS2.0</a:t>
            </a:r>
            <a:r>
              <a:rPr lang="en-US" dirty="0"/>
              <a:t>, using the </a:t>
            </a:r>
            <a:r>
              <a:rPr lang="en-US" b="1" dirty="0"/>
              <a:t>Limit the range of the integration: &gt; </a:t>
            </a:r>
            <a:r>
              <a:rPr lang="en-US" dirty="0"/>
              <a:t>Select the radio button</a:t>
            </a:r>
            <a:r>
              <a:rPr lang="en-US" b="1" dirty="0"/>
              <a:t> Integrate only revisions between: &gt; </a:t>
            </a:r>
            <a:r>
              <a:rPr lang="en-US" dirty="0"/>
              <a:t>select the correct revision</a:t>
            </a:r>
            <a:r>
              <a:rPr lang="en-US" b="1" dirty="0"/>
              <a:t> &gt; Integrate &gt; Resolve... &gt; Submit</a:t>
            </a:r>
            <a:endParaRPr lang="en-US" dirty="0"/>
          </a:p>
          <a:p>
            <a:pPr>
              <a:buFont typeface="Wingdings" charset="0"/>
              <a:buChar char="§"/>
            </a:pPr>
            <a:r>
              <a:rPr lang="en-US" dirty="0"/>
              <a:t>Discuss the integration options</a:t>
            </a:r>
          </a:p>
          <a:p>
            <a:pPr lvl="1">
              <a:buFont typeface="Wingdings" charset="0"/>
              <a:buChar char="q"/>
            </a:pPr>
            <a:r>
              <a:rPr lang="en-US" dirty="0"/>
              <a:t>Select any file or folder </a:t>
            </a:r>
            <a:r>
              <a:rPr lang="en-US" b="1" dirty="0"/>
              <a:t>&gt; Integrate &gt; Advanced Options...</a:t>
            </a:r>
            <a:r>
              <a:rPr lang="en-US" dirty="0"/>
              <a:t> and briefly describe the selections.</a:t>
            </a:r>
          </a:p>
          <a:p>
            <a:pPr>
              <a:buFont typeface="Wingdings" charset="0"/>
              <a:buChar char="§"/>
            </a:pPr>
            <a:r>
              <a:rPr lang="en-US" dirty="0"/>
              <a:t>Rename a file</a:t>
            </a:r>
          </a:p>
          <a:p>
            <a:pPr lvl="1">
              <a:buFont typeface="Wingdings" charset="0"/>
              <a:buChar char="q"/>
            </a:pPr>
            <a:r>
              <a:rPr lang="en-US" dirty="0"/>
              <a:t>Right click on </a:t>
            </a:r>
            <a:r>
              <a:rPr lang="en-US" b="1" dirty="0"/>
              <a:t>Build.com &gt; Rename/Move... &gt; </a:t>
            </a:r>
            <a:r>
              <a:rPr lang="en-US" dirty="0"/>
              <a:t>enter </a:t>
            </a:r>
            <a:r>
              <a:rPr lang="en-US" b="1" dirty="0"/>
              <a:t>Ahouse.com</a:t>
            </a:r>
            <a:r>
              <a:rPr lang="en-US" dirty="0"/>
              <a:t> in the </a:t>
            </a:r>
            <a:r>
              <a:rPr lang="en-US" b="1" dirty="0"/>
              <a:t>New name:</a:t>
            </a:r>
            <a:r>
              <a:rPr lang="en-US" dirty="0"/>
              <a:t> field</a:t>
            </a:r>
            <a:r>
              <a:rPr lang="en-US" b="1" dirty="0"/>
              <a:t> &gt; Submit &gt; Submit</a:t>
            </a:r>
          </a:p>
          <a:p>
            <a:pPr lvl="1">
              <a:buFont typeface="Wingdings" charset="0"/>
              <a:buChar char="q"/>
            </a:pPr>
            <a:r>
              <a:rPr lang="en-US" dirty="0"/>
              <a:t>Point out that </a:t>
            </a:r>
            <a:r>
              <a:rPr lang="en-US" b="1" dirty="0"/>
              <a:t>Build.com</a:t>
            </a:r>
            <a:r>
              <a:rPr lang="en-US" dirty="0"/>
              <a:t> no longer displays (unless you have </a:t>
            </a:r>
            <a:r>
              <a:rPr lang="en-US" b="1" dirty="0"/>
              <a:t>Show Deleted Depot Files</a:t>
            </a:r>
            <a:r>
              <a:rPr lang="en-US" dirty="0"/>
              <a:t> turned on)</a:t>
            </a:r>
          </a:p>
          <a:p>
            <a:pPr lvl="1">
              <a:buFont typeface="Wingdings" charset="0"/>
              <a:buChar char="q"/>
            </a:pPr>
            <a:r>
              <a:rPr lang="en-US" dirty="0"/>
              <a:t>Right click on </a:t>
            </a:r>
            <a:r>
              <a:rPr lang="en-US" b="1" dirty="0"/>
              <a:t>Ahouse.com &gt; File History</a:t>
            </a:r>
            <a:r>
              <a:rPr lang="en-US" dirty="0"/>
              <a:t> to show the history of the file with the new and old names</a:t>
            </a:r>
          </a:p>
          <a:p>
            <a:pPr>
              <a:buFont typeface="Wingdings" charset="0"/>
              <a:buChar char="§"/>
            </a:pPr>
            <a:r>
              <a:rPr lang="en-US" dirty="0"/>
              <a:t>Compare how two branches differ</a:t>
            </a:r>
          </a:p>
          <a:p>
            <a:pPr lvl="1">
              <a:buFont typeface="Wingdings" charset="0"/>
              <a:buChar char="q"/>
            </a:pPr>
            <a:r>
              <a:rPr lang="en-US" dirty="0"/>
              <a:t>Right click on </a:t>
            </a:r>
            <a:r>
              <a:rPr lang="en-US" b="1" dirty="0"/>
              <a:t>//depot/Jam/MAIN/</a:t>
            </a:r>
            <a:r>
              <a:rPr lang="en-US" b="1" dirty="0" err="1"/>
              <a:t>src</a:t>
            </a:r>
            <a:r>
              <a:rPr lang="en-US" dirty="0"/>
              <a:t> folder </a:t>
            </a:r>
            <a:r>
              <a:rPr lang="en-US" b="1" dirty="0"/>
              <a:t>&gt; Diff Against...</a:t>
            </a:r>
          </a:p>
          <a:p>
            <a:pPr lvl="1">
              <a:buFont typeface="Wingdings" charset="0"/>
              <a:buChar char="q"/>
            </a:pPr>
            <a:r>
              <a:rPr lang="en-US" dirty="0"/>
              <a:t>Browse for the </a:t>
            </a:r>
            <a:r>
              <a:rPr lang="en-US" b="1" dirty="0"/>
              <a:t>//depot/Jam/CLASS2.0/</a:t>
            </a:r>
            <a:r>
              <a:rPr lang="en-US" b="1" dirty="0" err="1"/>
              <a:t>src</a:t>
            </a:r>
            <a:r>
              <a:rPr lang="en-US" dirty="0"/>
              <a:t> folder for the </a:t>
            </a:r>
            <a:r>
              <a:rPr lang="en-US" b="1" dirty="0"/>
              <a:t>2nd path</a:t>
            </a:r>
            <a:r>
              <a:rPr lang="en-US" dirty="0"/>
              <a:t>.</a:t>
            </a:r>
          </a:p>
          <a:p>
            <a:pPr lvl="1">
              <a:buFont typeface="Wingdings" charset="0"/>
              <a:buChar char="q"/>
            </a:pPr>
            <a:r>
              <a:rPr lang="en-US" dirty="0"/>
              <a:t>Select </a:t>
            </a:r>
            <a:r>
              <a:rPr lang="en-US" b="1" dirty="0">
                <a:sym typeface="Wingdings" charset="0"/>
              </a:rPr>
              <a:t></a:t>
            </a:r>
            <a:r>
              <a:rPr lang="en-US" b="1" dirty="0"/>
              <a:t>Latest revision</a:t>
            </a:r>
            <a:r>
              <a:rPr lang="en-US" dirty="0"/>
              <a:t> for both paths </a:t>
            </a:r>
            <a:r>
              <a:rPr lang="en-US" b="1" dirty="0"/>
              <a:t>&gt; Diff</a:t>
            </a:r>
          </a:p>
          <a:p>
            <a:pPr lvl="1">
              <a:buFont typeface="Wingdings" charset="0"/>
              <a:buChar char="q"/>
            </a:pPr>
            <a:r>
              <a:rPr lang="en-US" dirty="0"/>
              <a:t>Time permitting, </a:t>
            </a:r>
            <a:r>
              <a:rPr lang="en-US" b="1" dirty="0"/>
              <a:t>Check Out</a:t>
            </a:r>
            <a:r>
              <a:rPr lang="en-US" dirty="0"/>
              <a:t> files on both</a:t>
            </a:r>
            <a:r>
              <a:rPr lang="en-US" b="1" dirty="0"/>
              <a:t> Main </a:t>
            </a:r>
            <a:r>
              <a:rPr lang="en-US" dirty="0"/>
              <a:t>and</a:t>
            </a:r>
            <a:r>
              <a:rPr lang="en-US" b="1" dirty="0"/>
              <a:t> CLASS2.0</a:t>
            </a:r>
            <a:r>
              <a:rPr lang="en-US" dirty="0"/>
              <a:t>, make some changes, and use </a:t>
            </a:r>
            <a:r>
              <a:rPr lang="en-US" b="1" dirty="0"/>
              <a:t>Diff Against...</a:t>
            </a:r>
            <a:r>
              <a:rPr lang="en-US" dirty="0"/>
              <a:t> to compare workspace versions of your files.</a:t>
            </a:r>
          </a:p>
        </p:txBody>
      </p:sp>
    </p:spTree>
    <p:extLst>
      <p:ext uri="{BB962C8B-B14F-4D97-AF65-F5344CB8AC3E}">
        <p14:creationId xmlns:p14="http://schemas.microsoft.com/office/powerpoint/2010/main" val="459377334"/>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33485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FDA9F0CD-827B-084E-870B-A959A43C0294}" type="slidenum">
              <a:rPr lang="en-US" sz="1100" i="0">
                <a:latin typeface="Calibri"/>
              </a:rPr>
              <a:pPr/>
              <a:t>195</a:t>
            </a:fld>
            <a:endParaRPr lang="en-US" sz="1100" i="0" dirty="0">
              <a:latin typeface="Calibri"/>
            </a:endParaRPr>
          </a:p>
        </p:txBody>
      </p:sp>
      <p:sp>
        <p:nvSpPr>
          <p:cNvPr id="334852" name="Rectangle 2"/>
          <p:cNvSpPr>
            <a:spLocks noGrp="1" noRot="1" noChangeAspect="1" noChangeArrowheads="1" noTextEdit="1"/>
          </p:cNvSpPr>
          <p:nvPr>
            <p:ph type="sldImg"/>
          </p:nvPr>
        </p:nvSpPr>
        <p:spPr>
          <a:xfrm>
            <a:off x="460375" y="720725"/>
            <a:ext cx="6396038" cy="3598863"/>
          </a:xfrm>
          <a:ln/>
        </p:spPr>
      </p:sp>
    </p:spTree>
    <p:extLst>
      <p:ext uri="{BB962C8B-B14F-4D97-AF65-F5344CB8AC3E}">
        <p14:creationId xmlns:p14="http://schemas.microsoft.com/office/powerpoint/2010/main" val="2397965454"/>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33587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494C790B-8800-8E47-B6AB-E4CF01D2D0F9}" type="slidenum">
              <a:rPr lang="en-US" sz="1100" i="0">
                <a:latin typeface="Calibri"/>
              </a:rPr>
              <a:pPr/>
              <a:t>196</a:t>
            </a:fld>
            <a:endParaRPr lang="en-US" sz="1100" i="0" dirty="0">
              <a:latin typeface="Calibri"/>
            </a:endParaRPr>
          </a:p>
        </p:txBody>
      </p:sp>
      <p:sp>
        <p:nvSpPr>
          <p:cNvPr id="335876" name="Rectangle 2"/>
          <p:cNvSpPr>
            <a:spLocks noGrp="1" noRot="1" noChangeAspect="1" noChangeArrowheads="1" noTextEdit="1"/>
          </p:cNvSpPr>
          <p:nvPr>
            <p:ph type="sldImg"/>
          </p:nvPr>
        </p:nvSpPr>
        <p:spPr>
          <a:xfrm>
            <a:off x="460375" y="720725"/>
            <a:ext cx="6396038" cy="3598863"/>
          </a:xfrm>
          <a:ln/>
        </p:spPr>
      </p:sp>
      <p:sp>
        <p:nvSpPr>
          <p:cNvPr id="3358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A Perforce label is a set of tagged file revisions.</a:t>
            </a:r>
          </a:p>
          <a:p>
            <a:r>
              <a:rPr lang="en-US"/>
              <a:t>Labels provide a method for naming important combinations of files for later reference, for example, to:</a:t>
            </a:r>
          </a:p>
          <a:p>
            <a:pPr lvl="1"/>
            <a:r>
              <a:rPr lang="en-US"/>
              <a:t>group together and distribute a production release of a branch</a:t>
            </a:r>
          </a:p>
          <a:p>
            <a:pPr lvl="1"/>
            <a:r>
              <a:rPr lang="en-US"/>
              <a:t>distribute a set of files to other users</a:t>
            </a:r>
          </a:p>
          <a:p>
            <a:pPr lvl="1"/>
            <a:r>
              <a:rPr lang="en-US"/>
              <a:t>branch from a known set of file revisions</a:t>
            </a:r>
          </a:p>
          <a:p>
            <a:pPr lvl="1"/>
            <a:r>
              <a:rPr lang="en-US"/>
              <a:t>populate a clean build workspace</a:t>
            </a:r>
          </a:p>
          <a:p>
            <a:pPr lvl="1"/>
            <a:r>
              <a:rPr lang="en-US"/>
              <a:t>specify a set of file revisions to be branched for development purposes</a:t>
            </a:r>
          </a:p>
        </p:txBody>
      </p:sp>
    </p:spTree>
    <p:extLst>
      <p:ext uri="{BB962C8B-B14F-4D97-AF65-F5344CB8AC3E}">
        <p14:creationId xmlns:p14="http://schemas.microsoft.com/office/powerpoint/2010/main" val="19730533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24064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7D74B9A6-7438-1941-B1D2-07E82C352945}" type="slidenum">
              <a:rPr lang="en-US" sz="1100" i="0">
                <a:latin typeface="Calibri"/>
              </a:rPr>
              <a:pPr/>
              <a:t>18</a:t>
            </a:fld>
            <a:endParaRPr lang="en-US" sz="1100" i="0" dirty="0">
              <a:latin typeface="Calibri"/>
            </a:endParaRPr>
          </a:p>
        </p:txBody>
      </p:sp>
      <p:sp>
        <p:nvSpPr>
          <p:cNvPr id="240644" name="Rectangle 2"/>
          <p:cNvSpPr>
            <a:spLocks noGrp="1" noRot="1" noChangeAspect="1" noChangeArrowheads="1" noTextEdit="1"/>
          </p:cNvSpPr>
          <p:nvPr>
            <p:ph type="sldImg"/>
          </p:nvPr>
        </p:nvSpPr>
        <p:spPr>
          <a:xfrm>
            <a:off x="460375" y="720725"/>
            <a:ext cx="6396038" cy="3598863"/>
          </a:xfrm>
          <a:ln/>
        </p:spPr>
      </p:sp>
      <p:sp>
        <p:nvSpPr>
          <p:cNvPr id="2" name="Notes Placeholder 1"/>
          <p:cNvSpPr>
            <a:spLocks noGrp="1"/>
          </p:cNvSpPr>
          <p:nvPr>
            <p:ph type="body" idx="1"/>
          </p:nvPr>
        </p:nvSpPr>
        <p:spPr/>
        <p:txBody>
          <a:bodyPr/>
          <a:lstStyle/>
          <a:p>
            <a:r>
              <a:rPr lang="en-US" dirty="0"/>
              <a:t>All of these are available on the main Perforce web site,</a:t>
            </a:r>
            <a:r>
              <a:rPr lang="en-US" baseline="0" dirty="0"/>
              <a:t> </a:t>
            </a:r>
            <a:r>
              <a:rPr lang="en-US" baseline="0" dirty="0" err="1"/>
              <a:t>www.perforce.com</a:t>
            </a:r>
            <a:r>
              <a:rPr lang="en-US" baseline="0" dirty="0"/>
              <a:t>.</a:t>
            </a:r>
            <a:endParaRPr lang="en-US" dirty="0"/>
          </a:p>
        </p:txBody>
      </p:sp>
    </p:spTree>
    <p:extLst>
      <p:ext uri="{BB962C8B-B14F-4D97-AF65-F5344CB8AC3E}">
        <p14:creationId xmlns:p14="http://schemas.microsoft.com/office/powerpoint/2010/main" val="3651312626"/>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33587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494C790B-8800-8E47-B6AB-E4CF01D2D0F9}" type="slidenum">
              <a:rPr lang="en-US" sz="1100" i="0">
                <a:latin typeface="Calibri"/>
              </a:rPr>
              <a:pPr/>
              <a:t>197</a:t>
            </a:fld>
            <a:endParaRPr lang="en-US" sz="1100" i="0" dirty="0">
              <a:latin typeface="Calibri"/>
            </a:endParaRPr>
          </a:p>
        </p:txBody>
      </p:sp>
      <p:sp>
        <p:nvSpPr>
          <p:cNvPr id="335876" name="Rectangle 2"/>
          <p:cNvSpPr>
            <a:spLocks noGrp="1" noRot="1" noChangeAspect="1" noChangeArrowheads="1" noTextEdit="1"/>
          </p:cNvSpPr>
          <p:nvPr>
            <p:ph type="sldImg"/>
          </p:nvPr>
        </p:nvSpPr>
        <p:spPr>
          <a:xfrm>
            <a:off x="460375" y="720725"/>
            <a:ext cx="6396038" cy="3598863"/>
          </a:xfrm>
          <a:ln/>
        </p:spPr>
      </p:sp>
      <p:sp>
        <p:nvSpPr>
          <p:cNvPr id="3358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A Perforce label is a set of tagged file revisions.</a:t>
            </a:r>
          </a:p>
          <a:p>
            <a:r>
              <a:rPr lang="en-US"/>
              <a:t>Labels provide a method for naming important combinations of files for later reference, for example, to:</a:t>
            </a:r>
          </a:p>
          <a:p>
            <a:pPr lvl="1"/>
            <a:r>
              <a:rPr lang="en-US"/>
              <a:t>group together and distribute a production release of a branch</a:t>
            </a:r>
          </a:p>
          <a:p>
            <a:pPr lvl="1"/>
            <a:r>
              <a:rPr lang="en-US"/>
              <a:t>distribute a set of files to other users</a:t>
            </a:r>
          </a:p>
          <a:p>
            <a:pPr lvl="1"/>
            <a:r>
              <a:rPr lang="en-US"/>
              <a:t>branch from a known set of file revisions</a:t>
            </a:r>
          </a:p>
          <a:p>
            <a:pPr lvl="1"/>
            <a:r>
              <a:rPr lang="en-US"/>
              <a:t>populate a clean build workspace</a:t>
            </a:r>
          </a:p>
          <a:p>
            <a:pPr lvl="1"/>
            <a:r>
              <a:rPr lang="en-US"/>
              <a:t>specify a set of file revisions to be branched for development purposes</a:t>
            </a:r>
          </a:p>
        </p:txBody>
      </p:sp>
    </p:spTree>
    <p:extLst>
      <p:ext uri="{BB962C8B-B14F-4D97-AF65-F5344CB8AC3E}">
        <p14:creationId xmlns:p14="http://schemas.microsoft.com/office/powerpoint/2010/main" val="2490083011"/>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33792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9F26F69E-7EBF-7C43-98C2-BDB59B05429E}" type="slidenum">
              <a:rPr lang="en-US" sz="1100" i="0">
                <a:latin typeface="Calibri"/>
              </a:rPr>
              <a:pPr/>
              <a:t>198</a:t>
            </a:fld>
            <a:endParaRPr lang="en-US" sz="1100" i="0" dirty="0">
              <a:latin typeface="Calibri"/>
            </a:endParaRPr>
          </a:p>
        </p:txBody>
      </p:sp>
      <p:sp>
        <p:nvSpPr>
          <p:cNvPr id="337924" name="Rectangle 2"/>
          <p:cNvSpPr>
            <a:spLocks noGrp="1" noRot="1" noChangeAspect="1" noChangeArrowheads="1" noTextEdit="1"/>
          </p:cNvSpPr>
          <p:nvPr>
            <p:ph type="sldImg"/>
          </p:nvPr>
        </p:nvSpPr>
        <p:spPr>
          <a:xfrm>
            <a:off x="460375" y="720725"/>
            <a:ext cx="6396038" cy="3598863"/>
          </a:xfrm>
          <a:ln/>
        </p:spPr>
      </p:sp>
      <p:sp>
        <p:nvSpPr>
          <p:cNvPr id="337925" name="Rectangle 3"/>
          <p:cNvSpPr>
            <a:spLocks noGrp="1" noChangeArrowheads="1"/>
          </p:cNvSpPr>
          <p:nvPr>
            <p:ph type="body" idx="1"/>
          </p:nvPr>
        </p:nvSpPr>
        <p:spPr>
          <a:xfrm>
            <a:off x="1014413" y="4881563"/>
            <a:ext cx="5345112" cy="4003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i="1"/>
              <a:t>p4 tag </a:t>
            </a:r>
            <a:r>
              <a:rPr lang="en-US"/>
              <a:t>allows a user to tag files with a label.</a:t>
            </a:r>
          </a:p>
          <a:p>
            <a:r>
              <a:rPr lang="en-US"/>
              <a:t>The label will be created if it does not exist. </a:t>
            </a:r>
          </a:p>
          <a:p>
            <a:r>
              <a:rPr lang="en-US"/>
              <a:t>If a file revision is not specified, the head revision of the file will be tagged with the label (including files deleted at the head revision).</a:t>
            </a:r>
          </a:p>
          <a:p>
            <a:r>
              <a:rPr lang="en-US"/>
              <a:t>If a revision range is specified, the highest  revision of the file within the range will be tagged with the label.</a:t>
            </a:r>
          </a:p>
          <a:p>
            <a:r>
              <a:rPr lang="en-US"/>
              <a:t>Use </a:t>
            </a:r>
            <a:r>
              <a:rPr lang="en-US" i="1"/>
              <a:t>p4 tag -d</a:t>
            </a:r>
            <a:r>
              <a:rPr lang="en-US"/>
              <a:t>  to delete files from a label.</a:t>
            </a:r>
          </a:p>
          <a:p>
            <a:r>
              <a:rPr lang="en-US"/>
              <a:t>File contents are never stored in a label, only the file path and revision number.</a:t>
            </a:r>
          </a:p>
          <a:p>
            <a:r>
              <a:rPr lang="en-US"/>
              <a:t>This type of label is a </a:t>
            </a:r>
            <a:r>
              <a:rPr lang="en-US" b="1"/>
              <a:t>static label</a:t>
            </a:r>
            <a:r>
              <a:rPr lang="en-US"/>
              <a:t>, with entries in the database for each file name and revision pair tagged with the label. Also in this chapter we discuss automatic labels, where no metadata is stored. It is more efficient to use automatic labels, and least efficient to use static labels.</a:t>
            </a:r>
          </a:p>
        </p:txBody>
      </p:sp>
    </p:spTree>
    <p:extLst>
      <p:ext uri="{BB962C8B-B14F-4D97-AF65-F5344CB8AC3E}">
        <p14:creationId xmlns:p14="http://schemas.microsoft.com/office/powerpoint/2010/main" val="965043960"/>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34099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95A78DB7-B271-CF4A-8F79-319182293E86}" type="slidenum">
              <a:rPr lang="en-US" sz="1100" i="0">
                <a:latin typeface="Calibri"/>
              </a:rPr>
              <a:pPr/>
              <a:t>199</a:t>
            </a:fld>
            <a:endParaRPr lang="en-US" sz="1100" i="0" dirty="0">
              <a:latin typeface="Calibri"/>
            </a:endParaRPr>
          </a:p>
        </p:txBody>
      </p:sp>
      <p:sp>
        <p:nvSpPr>
          <p:cNvPr id="340996" name="Rectangle 2"/>
          <p:cNvSpPr>
            <a:spLocks noGrp="1" noRot="1" noChangeAspect="1" noChangeArrowheads="1" noTextEdit="1"/>
          </p:cNvSpPr>
          <p:nvPr>
            <p:ph type="sldImg"/>
          </p:nvPr>
        </p:nvSpPr>
        <p:spPr>
          <a:xfrm>
            <a:off x="460375" y="720725"/>
            <a:ext cx="6396038" cy="3598863"/>
          </a:xfrm>
          <a:ln/>
        </p:spPr>
      </p:sp>
      <p:sp>
        <p:nvSpPr>
          <p:cNvPr id="340997" name="Rectangle 3"/>
          <p:cNvSpPr>
            <a:spLocks noGrp="1" noChangeArrowheads="1"/>
          </p:cNvSpPr>
          <p:nvPr>
            <p:ph type="body" idx="1"/>
          </p:nvPr>
        </p:nvSpPr>
        <p:spPr>
          <a:xfrm>
            <a:off x="325438" y="4633913"/>
            <a:ext cx="6664325" cy="4570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The first example of labelsync updates versions of files tagged by a label, or restricts the scope of the label to fewer files than defined in the label view. Files previously tagged by the label which are not present in the client workspace will be untagged with this command.</a:t>
            </a:r>
          </a:p>
          <a:p>
            <a:r>
              <a:rPr lang="en-US"/>
              <a:t>The implied revision is the one in the client workspace. A specific revision # can be given, to tag that revision # with the label instead of the one in the client workspace (as in the 2nd example, if the client workspace has a revision of key.c other than #7, or does not have the file at all).</a:t>
            </a:r>
          </a:p>
          <a:p>
            <a:r>
              <a:rPr lang="en-US"/>
              <a:t>To tag a deleted revision with a label, include the explicit revision specification (again as in the 2nd example, if key.c#7 is a deleted revision). You can then list jobs or changes using @label, and the result will include changelists or jobs associated with the deleted files. </a:t>
            </a:r>
          </a:p>
          <a:p>
            <a:r>
              <a:rPr lang="en-US"/>
              <a:t>Use </a:t>
            </a:r>
            <a:r>
              <a:rPr lang="en-US" i="1"/>
              <a:t>p4 labelsync -a -l goodbuild &lt;filespec&gt; </a:t>
            </a:r>
            <a:r>
              <a:rPr lang="en-US"/>
              <a:t>to add files to those tagged by the label. No files will be deleted from the label, even if they are not currently in the client workspace.</a:t>
            </a:r>
          </a:p>
          <a:p>
            <a:r>
              <a:rPr lang="en-US"/>
              <a:t>Use </a:t>
            </a:r>
            <a:r>
              <a:rPr lang="en-US" i="1"/>
              <a:t>p4 labelsync -d -l goodbuild &lt;filespec&gt;</a:t>
            </a:r>
            <a:r>
              <a:rPr lang="en-US"/>
              <a:t> to delete the label from this subset of tagged files, that is, untag the revisions. The label view remains unchanged. </a:t>
            </a:r>
            <a:r>
              <a:rPr lang="en-US">
                <a:sym typeface="Wingdings" charset="0"/>
              </a:rPr>
              <a:t>To prevent the files from being tagged with the label again, alter the label's</a:t>
            </a:r>
            <a:r>
              <a:rPr lang="en-US">
                <a:latin typeface="Courier New" charset="0"/>
                <a:sym typeface="Wingdings" charset="0"/>
              </a:rPr>
              <a:t> View: </a:t>
            </a:r>
            <a:r>
              <a:rPr lang="en-US">
                <a:sym typeface="Wingdings" charset="0"/>
              </a:rPr>
              <a:t>field, for example, with an exclusionary line.</a:t>
            </a:r>
            <a:endParaRPr lang="en-US"/>
          </a:p>
        </p:txBody>
      </p:sp>
    </p:spTree>
    <p:extLst>
      <p:ext uri="{BB962C8B-B14F-4D97-AF65-F5344CB8AC3E}">
        <p14:creationId xmlns:p14="http://schemas.microsoft.com/office/powerpoint/2010/main" val="2634377522"/>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33894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0536102F-6A3E-B341-9216-AA72F9FD939F}" type="slidenum">
              <a:rPr lang="en-US" sz="1100" i="0">
                <a:latin typeface="Calibri"/>
              </a:rPr>
              <a:pPr/>
              <a:t>200</a:t>
            </a:fld>
            <a:endParaRPr lang="en-US" sz="1100" i="0" dirty="0">
              <a:latin typeface="Calibri"/>
            </a:endParaRPr>
          </a:p>
        </p:txBody>
      </p:sp>
      <p:sp>
        <p:nvSpPr>
          <p:cNvPr id="338948" name="Rectangle 2"/>
          <p:cNvSpPr>
            <a:spLocks noGrp="1" noRot="1" noChangeAspect="1" noChangeArrowheads="1" noTextEdit="1"/>
          </p:cNvSpPr>
          <p:nvPr>
            <p:ph type="sldImg"/>
          </p:nvPr>
        </p:nvSpPr>
        <p:spPr>
          <a:xfrm>
            <a:off x="460375" y="720725"/>
            <a:ext cx="6396038" cy="3598863"/>
          </a:xfrm>
          <a:ln/>
        </p:spPr>
      </p:sp>
      <p:sp>
        <p:nvSpPr>
          <p:cNvPr id="33894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label view can be used to limit the files which can be tagged by the label.  </a:t>
            </a:r>
          </a:p>
          <a:p>
            <a:r>
              <a:rPr lang="en-US" dirty="0"/>
              <a:t>A label view can have many lines, and may include exclusionary lines.</a:t>
            </a:r>
          </a:p>
          <a:p>
            <a:r>
              <a:rPr lang="en-US" i="1" dirty="0"/>
              <a:t>p4 tag</a:t>
            </a:r>
            <a:r>
              <a:rPr lang="en-US" dirty="0"/>
              <a:t> creates a label spec with a</a:t>
            </a:r>
            <a:r>
              <a:rPr lang="en-US" dirty="0">
                <a:latin typeface="Courier New" charset="0"/>
              </a:rPr>
              <a:t> View: </a:t>
            </a:r>
            <a:r>
              <a:rPr lang="en-US" dirty="0"/>
              <a:t>field of //depot/...  </a:t>
            </a:r>
          </a:p>
          <a:p>
            <a:r>
              <a:rPr lang="en-US" dirty="0"/>
              <a:t>If the label exists prior to issuing the </a:t>
            </a:r>
            <a:r>
              <a:rPr lang="en-US" i="1" dirty="0"/>
              <a:t>p4 tag</a:t>
            </a:r>
            <a:r>
              <a:rPr lang="en-US" dirty="0"/>
              <a:t> command, the</a:t>
            </a:r>
            <a:r>
              <a:rPr lang="en-US" dirty="0">
                <a:latin typeface="Courier New" charset="0"/>
              </a:rPr>
              <a:t> View: </a:t>
            </a:r>
            <a:r>
              <a:rPr lang="en-US" dirty="0"/>
              <a:t>field is taken into account.</a:t>
            </a:r>
          </a:p>
          <a:p>
            <a:r>
              <a:rPr lang="en-US" dirty="0"/>
              <a:t>When you create the label, the view </a:t>
            </a:r>
            <a:r>
              <a:rPr lang="en-US" dirty="0" err="1"/>
              <a:t>isn</a:t>
            </a:r>
            <a:r>
              <a:rPr lang="ja-JP" altLang="en-US" dirty="0"/>
              <a:t>’</a:t>
            </a:r>
            <a:r>
              <a:rPr lang="en-US" dirty="0"/>
              <a:t>t used for anything until you tag the files with the label.</a:t>
            </a:r>
          </a:p>
          <a:p>
            <a:r>
              <a:rPr lang="en-US" dirty="0"/>
              <a:t>Only the owner of a label spec can use it to tag files.</a:t>
            </a:r>
          </a:p>
        </p:txBody>
      </p:sp>
    </p:spTree>
    <p:extLst>
      <p:ext uri="{BB962C8B-B14F-4D97-AF65-F5344CB8AC3E}">
        <p14:creationId xmlns:p14="http://schemas.microsoft.com/office/powerpoint/2010/main" val="3161850450"/>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33894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0536102F-6A3E-B341-9216-AA72F9FD939F}" type="slidenum">
              <a:rPr lang="en-US" sz="1100" i="0">
                <a:latin typeface="Calibri"/>
              </a:rPr>
              <a:pPr/>
              <a:t>201</a:t>
            </a:fld>
            <a:endParaRPr lang="en-US" sz="1100" i="0" dirty="0">
              <a:latin typeface="Calibri"/>
            </a:endParaRPr>
          </a:p>
        </p:txBody>
      </p:sp>
      <p:sp>
        <p:nvSpPr>
          <p:cNvPr id="338948" name="Rectangle 2"/>
          <p:cNvSpPr>
            <a:spLocks noGrp="1" noRot="1" noChangeAspect="1" noChangeArrowheads="1" noTextEdit="1"/>
          </p:cNvSpPr>
          <p:nvPr>
            <p:ph type="sldImg"/>
          </p:nvPr>
        </p:nvSpPr>
        <p:spPr>
          <a:xfrm>
            <a:off x="460375" y="720725"/>
            <a:ext cx="6396038" cy="3598863"/>
          </a:xfrm>
          <a:ln/>
        </p:spPr>
      </p:sp>
      <p:sp>
        <p:nvSpPr>
          <p:cNvPr id="33894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a:t>A</a:t>
            </a:r>
            <a:r>
              <a:rPr lang="en-GB" baseline="0" dirty="0"/>
              <a:t> label marked “</a:t>
            </a:r>
            <a:r>
              <a:rPr lang="en-GB" baseline="0" dirty="0" err="1"/>
              <a:t>autoreload</a:t>
            </a:r>
            <a:r>
              <a:rPr lang="en-GB" baseline="0" dirty="0"/>
              <a:t>” does not consume any space </a:t>
            </a:r>
            <a:endParaRPr lang="en-US" dirty="0"/>
          </a:p>
        </p:txBody>
      </p:sp>
    </p:spTree>
    <p:extLst>
      <p:ext uri="{BB962C8B-B14F-4D97-AF65-F5344CB8AC3E}">
        <p14:creationId xmlns:p14="http://schemas.microsoft.com/office/powerpoint/2010/main" val="925536334"/>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33894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0536102F-6A3E-B341-9216-AA72F9FD939F}" type="slidenum">
              <a:rPr lang="en-US" sz="1100" i="0">
                <a:latin typeface="Calibri"/>
              </a:rPr>
              <a:pPr/>
              <a:t>203</a:t>
            </a:fld>
            <a:endParaRPr lang="en-US" sz="1100" i="0" dirty="0">
              <a:latin typeface="Calibri"/>
            </a:endParaRPr>
          </a:p>
        </p:txBody>
      </p:sp>
      <p:sp>
        <p:nvSpPr>
          <p:cNvPr id="338948" name="Rectangle 2"/>
          <p:cNvSpPr>
            <a:spLocks noGrp="1" noRot="1" noChangeAspect="1" noChangeArrowheads="1" noTextEdit="1"/>
          </p:cNvSpPr>
          <p:nvPr>
            <p:ph type="sldImg"/>
          </p:nvPr>
        </p:nvSpPr>
        <p:spPr>
          <a:xfrm>
            <a:off x="460375" y="720725"/>
            <a:ext cx="6396038" cy="3598863"/>
          </a:xfrm>
          <a:ln/>
        </p:spPr>
      </p:sp>
      <p:sp>
        <p:nvSpPr>
          <p:cNvPr id="33894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label view can be used to limit the files which can be tagged by the label.  </a:t>
            </a:r>
          </a:p>
          <a:p>
            <a:r>
              <a:rPr lang="en-US" dirty="0"/>
              <a:t>A label view can have many lines, and may include exclusionary lines.</a:t>
            </a:r>
          </a:p>
          <a:p>
            <a:r>
              <a:rPr lang="en-US" i="1" dirty="0"/>
              <a:t>p4 tag</a:t>
            </a:r>
            <a:r>
              <a:rPr lang="en-US" dirty="0"/>
              <a:t> creates a label spec with a</a:t>
            </a:r>
            <a:r>
              <a:rPr lang="en-US" dirty="0">
                <a:latin typeface="Courier New" charset="0"/>
              </a:rPr>
              <a:t> View: </a:t>
            </a:r>
            <a:r>
              <a:rPr lang="en-US" dirty="0"/>
              <a:t>field of //depot/...  </a:t>
            </a:r>
          </a:p>
          <a:p>
            <a:r>
              <a:rPr lang="en-US" dirty="0"/>
              <a:t>If the label exists prior to issuing the </a:t>
            </a:r>
            <a:r>
              <a:rPr lang="en-US" i="1" dirty="0"/>
              <a:t>p4 tag</a:t>
            </a:r>
            <a:r>
              <a:rPr lang="en-US" dirty="0"/>
              <a:t> command, the</a:t>
            </a:r>
            <a:r>
              <a:rPr lang="en-US" dirty="0">
                <a:latin typeface="Courier New" charset="0"/>
              </a:rPr>
              <a:t> View: </a:t>
            </a:r>
            <a:r>
              <a:rPr lang="en-US" dirty="0"/>
              <a:t>field is taken into account.</a:t>
            </a:r>
          </a:p>
          <a:p>
            <a:r>
              <a:rPr lang="en-US" dirty="0"/>
              <a:t>When you create the label, the view </a:t>
            </a:r>
            <a:r>
              <a:rPr lang="en-US" dirty="0" err="1"/>
              <a:t>isn</a:t>
            </a:r>
            <a:r>
              <a:rPr lang="ja-JP" altLang="en-US" dirty="0"/>
              <a:t>’</a:t>
            </a:r>
            <a:r>
              <a:rPr lang="en-US" dirty="0"/>
              <a:t>t used for anything until you tag the files with the label.</a:t>
            </a:r>
          </a:p>
          <a:p>
            <a:r>
              <a:rPr lang="en-US" dirty="0"/>
              <a:t>Only the owner of a label spec can use it to tag files.</a:t>
            </a:r>
          </a:p>
        </p:txBody>
      </p:sp>
    </p:spTree>
    <p:extLst>
      <p:ext uri="{BB962C8B-B14F-4D97-AF65-F5344CB8AC3E}">
        <p14:creationId xmlns:p14="http://schemas.microsoft.com/office/powerpoint/2010/main" val="4138677090"/>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34611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40E28B7D-7ADE-974B-A135-3BC38CC5F78E}" type="slidenum">
              <a:rPr lang="en-US" sz="1100" i="0">
                <a:latin typeface="Calibri"/>
              </a:rPr>
              <a:pPr/>
              <a:t>204</a:t>
            </a:fld>
            <a:endParaRPr lang="en-US" sz="1100" i="0" dirty="0">
              <a:latin typeface="Calibri"/>
            </a:endParaRPr>
          </a:p>
        </p:txBody>
      </p:sp>
      <p:sp>
        <p:nvSpPr>
          <p:cNvPr id="346116" name="Rectangle 2"/>
          <p:cNvSpPr>
            <a:spLocks noGrp="1" noRot="1" noChangeAspect="1" noChangeArrowheads="1" noTextEdit="1"/>
          </p:cNvSpPr>
          <p:nvPr>
            <p:ph type="sldImg"/>
          </p:nvPr>
        </p:nvSpPr>
        <p:spPr>
          <a:xfrm>
            <a:off x="460375" y="720725"/>
            <a:ext cx="6396038" cy="3598863"/>
          </a:xfrm>
          <a:ln/>
        </p:spPr>
      </p:sp>
      <p:sp>
        <p:nvSpPr>
          <p:cNvPr id="346117" name="Rectangle 3"/>
          <p:cNvSpPr>
            <a:spLocks noGrp="1" noChangeArrowheads="1"/>
          </p:cNvSpPr>
          <p:nvPr>
            <p:ph type="body" idx="1"/>
          </p:nvPr>
        </p:nvSpPr>
        <p:spPr>
          <a:xfrm>
            <a:off x="974725" y="5019675"/>
            <a:ext cx="5365750" cy="4084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New with 2008.1, use </a:t>
            </a:r>
            <a:r>
              <a:rPr lang="en-US" i="1" dirty="0"/>
              <a:t>p4 labels -e &lt;</a:t>
            </a:r>
            <a:r>
              <a:rPr lang="en-US" i="1" dirty="0" err="1"/>
              <a:t>nameFilter</a:t>
            </a:r>
            <a:r>
              <a:rPr lang="en-US" i="1" dirty="0"/>
              <a:t>&gt;</a:t>
            </a:r>
            <a:r>
              <a:rPr lang="en-US" dirty="0"/>
              <a:t> to limit the labels listed to only those matching the case sensitive filter. Wildcards can be used. This flag also works for </a:t>
            </a:r>
            <a:r>
              <a:rPr lang="en-US" i="1" dirty="0"/>
              <a:t>p4 clients</a:t>
            </a:r>
            <a:r>
              <a:rPr lang="en-US" dirty="0"/>
              <a:t> and </a:t>
            </a:r>
            <a:r>
              <a:rPr lang="en-US" i="1" dirty="0"/>
              <a:t>p4 branches</a:t>
            </a:r>
            <a:r>
              <a:rPr lang="en-US" dirty="0"/>
              <a:t> for sites with large amounts of such domain names.</a:t>
            </a:r>
          </a:p>
          <a:p>
            <a:r>
              <a:rPr lang="en-US" dirty="0"/>
              <a:t>Specify a file pattern to display all the labels by which specific files are tagged. The command can accept a revision range.</a:t>
            </a:r>
          </a:p>
          <a:p>
            <a:r>
              <a:rPr lang="en-US" dirty="0"/>
              <a:t>Use </a:t>
            </a:r>
            <a:r>
              <a:rPr lang="en-US" i="1" dirty="0"/>
              <a:t>p4 labels -u &lt;username&gt;</a:t>
            </a:r>
            <a:r>
              <a:rPr lang="en-US" dirty="0"/>
              <a:t> to list only labels owned by your user.</a:t>
            </a:r>
          </a:p>
          <a:p>
            <a:r>
              <a:rPr lang="en-US" dirty="0"/>
              <a:t>New with 2009.1, the </a:t>
            </a:r>
            <a:r>
              <a:rPr lang="en-US" i="1" dirty="0"/>
              <a:t>-t</a:t>
            </a:r>
            <a:r>
              <a:rPr lang="en-US" dirty="0"/>
              <a:t> option will output the date and time of the label instead of just the date.</a:t>
            </a:r>
          </a:p>
          <a:p>
            <a:r>
              <a:rPr lang="en-US" dirty="0"/>
              <a:t>Note: Automatic labels do not appear in the output of the </a:t>
            </a:r>
            <a:r>
              <a:rPr lang="en-US" i="1" dirty="0"/>
              <a:t>p4 labels &lt;</a:t>
            </a:r>
            <a:r>
              <a:rPr lang="en-US" i="1" dirty="0" err="1"/>
              <a:t>filespec</a:t>
            </a:r>
            <a:r>
              <a:rPr lang="en-US" i="1" dirty="0"/>
              <a:t>&gt;</a:t>
            </a:r>
            <a:r>
              <a:rPr lang="en-US" dirty="0"/>
              <a:t> command.</a:t>
            </a:r>
          </a:p>
          <a:p>
            <a:endParaRPr lang="en-US" dirty="0"/>
          </a:p>
        </p:txBody>
      </p:sp>
    </p:spTree>
    <p:extLst>
      <p:ext uri="{BB962C8B-B14F-4D97-AF65-F5344CB8AC3E}">
        <p14:creationId xmlns:p14="http://schemas.microsoft.com/office/powerpoint/2010/main" val="1796332159"/>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34713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2406E7E3-37FA-8D48-A375-DEABCAB18ED6}" type="slidenum">
              <a:rPr lang="en-US" sz="1100" i="0">
                <a:latin typeface="Calibri"/>
              </a:rPr>
              <a:pPr/>
              <a:t>205</a:t>
            </a:fld>
            <a:endParaRPr lang="en-US" sz="1100" i="0" dirty="0">
              <a:latin typeface="Calibri"/>
            </a:endParaRPr>
          </a:p>
        </p:txBody>
      </p:sp>
      <p:sp>
        <p:nvSpPr>
          <p:cNvPr id="347140" name="Rectangle 2"/>
          <p:cNvSpPr>
            <a:spLocks noGrp="1" noRot="1" noChangeAspect="1" noChangeArrowheads="1" noTextEdit="1"/>
          </p:cNvSpPr>
          <p:nvPr>
            <p:ph type="sldImg"/>
          </p:nvPr>
        </p:nvSpPr>
        <p:spPr>
          <a:xfrm>
            <a:off x="460375" y="720725"/>
            <a:ext cx="6396038" cy="3598863"/>
          </a:xfrm>
          <a:ln/>
        </p:spPr>
      </p:sp>
      <p:sp>
        <p:nvSpPr>
          <p:cNvPr id="34714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i="1"/>
              <a:t>p4 tag – </a:t>
            </a:r>
            <a:r>
              <a:rPr lang="en-US"/>
              <a:t>creates a label specification if it doesn</a:t>
            </a:r>
            <a:r>
              <a:rPr lang="ja-JP" altLang="en-US"/>
              <a:t>’</a:t>
            </a:r>
            <a:r>
              <a:rPr lang="en-US"/>
              <a:t>t exist and </a:t>
            </a:r>
            <a:r>
              <a:rPr lang="ja-JP" altLang="en-US"/>
              <a:t>‘</a:t>
            </a:r>
            <a:r>
              <a:rPr lang="en-US"/>
              <a:t>tags</a:t>
            </a:r>
            <a:r>
              <a:rPr lang="ja-JP" altLang="en-US"/>
              <a:t>’</a:t>
            </a:r>
            <a:r>
              <a:rPr lang="en-US"/>
              <a:t> the specified files with the label.</a:t>
            </a:r>
          </a:p>
          <a:p>
            <a:r>
              <a:rPr lang="en-US" i="1"/>
              <a:t>p4 label</a:t>
            </a:r>
            <a:r>
              <a:rPr lang="en-US"/>
              <a:t> – creates or edits a label specification.</a:t>
            </a:r>
          </a:p>
          <a:p>
            <a:r>
              <a:rPr lang="en-US" i="1"/>
              <a:t>p4 labelsync</a:t>
            </a:r>
            <a:r>
              <a:rPr lang="en-US"/>
              <a:t> – tags files with a label.</a:t>
            </a:r>
          </a:p>
          <a:p>
            <a:pPr>
              <a:lnSpc>
                <a:spcPct val="80000"/>
              </a:lnSpc>
            </a:pPr>
            <a:r>
              <a:rPr lang="en-US" i="1"/>
              <a:t>p4 sync @labelname</a:t>
            </a:r>
            <a:r>
              <a:rPr lang="en-US"/>
              <a:t> – synchronizes a client workspace with the files tagged by the label.</a:t>
            </a:r>
          </a:p>
          <a:p>
            <a:pPr>
              <a:lnSpc>
                <a:spcPct val="90000"/>
              </a:lnSpc>
            </a:pPr>
            <a:r>
              <a:rPr lang="en-US" i="1"/>
              <a:t>p4 files @labelname</a:t>
            </a:r>
            <a:r>
              <a:rPr lang="en-US"/>
              <a:t> – lists files tagged by the label.</a:t>
            </a:r>
          </a:p>
          <a:p>
            <a:pPr>
              <a:lnSpc>
                <a:spcPct val="80000"/>
              </a:lnSpc>
            </a:pPr>
            <a:r>
              <a:rPr lang="en-US" i="1"/>
              <a:t>p4 labels</a:t>
            </a:r>
            <a:r>
              <a:rPr lang="en-US"/>
              <a:t> – displays a list of defined labels.</a:t>
            </a:r>
          </a:p>
          <a:p>
            <a:endParaRPr lang="en-US"/>
          </a:p>
        </p:txBody>
      </p:sp>
    </p:spTree>
    <p:extLst>
      <p:ext uri="{BB962C8B-B14F-4D97-AF65-F5344CB8AC3E}">
        <p14:creationId xmlns:p14="http://schemas.microsoft.com/office/powerpoint/2010/main" val="1799911978"/>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34816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02B57A38-0A76-0546-96E1-E0145E359872}" type="slidenum">
              <a:rPr lang="en-US" sz="1100" i="0">
                <a:latin typeface="Calibri"/>
              </a:rPr>
              <a:pPr/>
              <a:t>206</a:t>
            </a:fld>
            <a:endParaRPr lang="en-US" sz="1100" i="0" dirty="0">
              <a:latin typeface="Calibri"/>
            </a:endParaRPr>
          </a:p>
        </p:txBody>
      </p:sp>
      <p:sp>
        <p:nvSpPr>
          <p:cNvPr id="348164" name="Rectangle 2"/>
          <p:cNvSpPr>
            <a:spLocks noGrp="1" noChangeArrowheads="1"/>
          </p:cNvSpPr>
          <p:nvPr>
            <p:ph type="body" idx="1"/>
          </p:nvPr>
        </p:nvSpPr>
        <p:spPr>
          <a:xfrm>
            <a:off x="325438" y="349250"/>
            <a:ext cx="6742112" cy="8531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lnSpc>
                <a:spcPct val="90000"/>
              </a:lnSpc>
              <a:buFontTx/>
              <a:buNone/>
            </a:pPr>
            <a:r>
              <a:rPr lang="en-US" sz="1700" b="1" dirty="0"/>
              <a:t>P4V Demo of Labels</a:t>
            </a:r>
            <a:endParaRPr lang="en-US" sz="1700" dirty="0"/>
          </a:p>
          <a:p>
            <a:pPr>
              <a:lnSpc>
                <a:spcPct val="90000"/>
              </a:lnSpc>
            </a:pPr>
            <a:r>
              <a:rPr lang="en-US" dirty="0"/>
              <a:t>Create a label and tag some workspace files</a:t>
            </a:r>
          </a:p>
          <a:p>
            <a:pPr lvl="1">
              <a:lnSpc>
                <a:spcPct val="90000"/>
              </a:lnSpc>
              <a:buFont typeface="Wingdings" charset="0"/>
              <a:buChar char="q"/>
            </a:pPr>
            <a:r>
              <a:rPr lang="en-US" dirty="0"/>
              <a:t>Navigate to </a:t>
            </a:r>
            <a:r>
              <a:rPr lang="en-US" b="1" dirty="0"/>
              <a:t>Jam/MAIN/</a:t>
            </a:r>
            <a:r>
              <a:rPr lang="en-US" b="1" dirty="0" err="1"/>
              <a:t>src</a:t>
            </a:r>
            <a:r>
              <a:rPr lang="en-US" dirty="0"/>
              <a:t> in one of the </a:t>
            </a:r>
            <a:r>
              <a:rPr lang="en-US" b="1" dirty="0"/>
              <a:t>Tree</a:t>
            </a:r>
            <a:r>
              <a:rPr lang="en-US" dirty="0"/>
              <a:t> views</a:t>
            </a:r>
          </a:p>
          <a:p>
            <a:pPr lvl="1">
              <a:lnSpc>
                <a:spcPct val="90000"/>
              </a:lnSpc>
              <a:buFont typeface="Wingdings" charset="0"/>
              <a:buChar char="q"/>
            </a:pPr>
            <a:r>
              <a:rPr lang="en-US" dirty="0"/>
              <a:t>Right click on the </a:t>
            </a:r>
            <a:r>
              <a:rPr lang="en-US" b="1" dirty="0" err="1"/>
              <a:t>src</a:t>
            </a:r>
            <a:r>
              <a:rPr lang="en-US" b="1" dirty="0"/>
              <a:t> </a:t>
            </a:r>
            <a:r>
              <a:rPr lang="en-US" dirty="0"/>
              <a:t>folder </a:t>
            </a:r>
            <a:r>
              <a:rPr lang="en-US" b="1" dirty="0"/>
              <a:t>&gt; Get Revision... </a:t>
            </a:r>
            <a:r>
              <a:rPr lang="en-US" dirty="0"/>
              <a:t> </a:t>
            </a:r>
            <a:r>
              <a:rPr lang="en-US" b="1" dirty="0"/>
              <a:t>&gt;</a:t>
            </a:r>
            <a:r>
              <a:rPr lang="en-US" dirty="0"/>
              <a:t> </a:t>
            </a:r>
          </a:p>
          <a:p>
            <a:pPr lvl="1">
              <a:lnSpc>
                <a:spcPct val="90000"/>
              </a:lnSpc>
              <a:buFont typeface="Wingdings" charset="0"/>
              <a:buChar char="q"/>
            </a:pPr>
            <a:r>
              <a:rPr lang="en-US" b="1" dirty="0"/>
              <a:t>Specify revision using:  &gt; </a:t>
            </a:r>
            <a:r>
              <a:rPr lang="en-US" b="1" dirty="0" err="1"/>
              <a:t>Changelist</a:t>
            </a:r>
            <a:r>
              <a:rPr lang="en-US" b="1" dirty="0"/>
              <a:t> </a:t>
            </a:r>
            <a:r>
              <a:rPr lang="en-US" dirty="0"/>
              <a:t>618 </a:t>
            </a:r>
            <a:r>
              <a:rPr lang="en-US" b="1" dirty="0"/>
              <a:t>&gt;</a:t>
            </a:r>
            <a:r>
              <a:rPr lang="en-US" dirty="0"/>
              <a:t> </a:t>
            </a:r>
            <a:r>
              <a:rPr lang="en-US" b="1" dirty="0"/>
              <a:t>Get Revision</a:t>
            </a:r>
            <a:endParaRPr lang="en-US" dirty="0"/>
          </a:p>
          <a:p>
            <a:pPr lvl="1">
              <a:lnSpc>
                <a:spcPct val="90000"/>
              </a:lnSpc>
              <a:buFont typeface="Wingdings" charset="0"/>
              <a:buChar char="q"/>
            </a:pPr>
            <a:r>
              <a:rPr lang="en-US" b="1" dirty="0"/>
              <a:t>File</a:t>
            </a:r>
            <a:r>
              <a:rPr lang="en-US" dirty="0"/>
              <a:t> </a:t>
            </a:r>
            <a:r>
              <a:rPr lang="en-US" b="1" dirty="0"/>
              <a:t>&gt;</a:t>
            </a:r>
            <a:r>
              <a:rPr lang="en-US" dirty="0"/>
              <a:t> </a:t>
            </a:r>
            <a:r>
              <a:rPr lang="en-US" b="1" dirty="0"/>
              <a:t>New &gt; Label... &gt;</a:t>
            </a:r>
            <a:r>
              <a:rPr lang="en-US" dirty="0"/>
              <a:t> Key in</a:t>
            </a:r>
            <a:r>
              <a:rPr lang="en-US" b="1" dirty="0"/>
              <a:t> Label:</a:t>
            </a:r>
            <a:r>
              <a:rPr lang="en-US" dirty="0"/>
              <a:t> jam-1.2.0</a:t>
            </a:r>
          </a:p>
          <a:p>
            <a:pPr lvl="1">
              <a:lnSpc>
                <a:spcPct val="90000"/>
              </a:lnSpc>
              <a:buFont typeface="Wingdings" charset="0"/>
              <a:buChar char="q"/>
            </a:pPr>
            <a:r>
              <a:rPr lang="en-US" dirty="0"/>
              <a:t>Select the </a:t>
            </a:r>
            <a:r>
              <a:rPr lang="en-US" b="1" dirty="0"/>
              <a:t>View</a:t>
            </a:r>
            <a:r>
              <a:rPr lang="en-US" dirty="0"/>
              <a:t> tab  </a:t>
            </a:r>
            <a:r>
              <a:rPr lang="en-US" b="1" dirty="0"/>
              <a:t>&gt; </a:t>
            </a:r>
            <a:r>
              <a:rPr lang="en-US" dirty="0"/>
              <a:t>Right click on </a:t>
            </a:r>
            <a:r>
              <a:rPr lang="en-US" b="1" dirty="0"/>
              <a:t>depot &gt; Remove</a:t>
            </a:r>
            <a:endParaRPr lang="en-US" dirty="0"/>
          </a:p>
          <a:p>
            <a:pPr lvl="1">
              <a:lnSpc>
                <a:spcPct val="90000"/>
              </a:lnSpc>
              <a:buFont typeface="Wingdings" charset="0"/>
              <a:buChar char="q"/>
            </a:pPr>
            <a:r>
              <a:rPr lang="en-US" dirty="0"/>
              <a:t>Expand the tree and context click on </a:t>
            </a:r>
            <a:r>
              <a:rPr lang="en-US" b="1" dirty="0"/>
              <a:t>//depot/Jam/MAIN/</a:t>
            </a:r>
            <a:r>
              <a:rPr lang="en-US" b="1" dirty="0" err="1"/>
              <a:t>src</a:t>
            </a:r>
            <a:r>
              <a:rPr lang="en-US" b="1" dirty="0"/>
              <a:t>/...</a:t>
            </a:r>
            <a:r>
              <a:rPr lang="en-US" dirty="0"/>
              <a:t> </a:t>
            </a:r>
            <a:r>
              <a:rPr lang="en-US" b="1" dirty="0"/>
              <a:t>&gt; Include Tree  &gt; OK</a:t>
            </a:r>
          </a:p>
          <a:p>
            <a:pPr lvl="1">
              <a:lnSpc>
                <a:spcPct val="90000"/>
              </a:lnSpc>
              <a:buFont typeface="Wingdings" charset="0"/>
              <a:buChar char="q"/>
            </a:pPr>
            <a:r>
              <a:rPr lang="en-US" b="1" dirty="0"/>
              <a:t>View &gt; Labels</a:t>
            </a:r>
          </a:p>
          <a:p>
            <a:pPr lvl="1">
              <a:lnSpc>
                <a:spcPct val="90000"/>
              </a:lnSpc>
              <a:buFont typeface="Wingdings" charset="0"/>
              <a:buChar char="q"/>
            </a:pPr>
            <a:r>
              <a:rPr lang="en-US" dirty="0"/>
              <a:t>Drag </a:t>
            </a:r>
            <a:r>
              <a:rPr lang="en-US" b="1" dirty="0" err="1"/>
              <a:t>src</a:t>
            </a:r>
            <a:r>
              <a:rPr lang="en-US" b="1" dirty="0"/>
              <a:t> </a:t>
            </a:r>
            <a:r>
              <a:rPr lang="en-US" dirty="0"/>
              <a:t>from the</a:t>
            </a:r>
            <a:r>
              <a:rPr lang="en-US" b="1" dirty="0"/>
              <a:t> Tree Pane </a:t>
            </a:r>
            <a:r>
              <a:rPr lang="en-US" dirty="0"/>
              <a:t>to the</a:t>
            </a:r>
            <a:r>
              <a:rPr lang="en-US" b="1" dirty="0"/>
              <a:t> jam-1.2.0 </a:t>
            </a:r>
            <a:r>
              <a:rPr lang="en-US" dirty="0"/>
              <a:t>label </a:t>
            </a:r>
          </a:p>
          <a:p>
            <a:pPr lvl="1">
              <a:lnSpc>
                <a:spcPct val="90000"/>
              </a:lnSpc>
              <a:buFont typeface="Wingdings" charset="0"/>
              <a:buChar char="q"/>
            </a:pPr>
            <a:r>
              <a:rPr lang="en-US" dirty="0"/>
              <a:t>Choose </a:t>
            </a:r>
            <a:r>
              <a:rPr lang="en-US" b="1" dirty="0"/>
              <a:t>Workspace</a:t>
            </a:r>
            <a:r>
              <a:rPr lang="en-US" dirty="0"/>
              <a:t> from the </a:t>
            </a:r>
            <a:r>
              <a:rPr lang="en-US" b="1" dirty="0"/>
              <a:t>Specify revision:</a:t>
            </a:r>
            <a:r>
              <a:rPr lang="en-US" dirty="0"/>
              <a:t> pull-down list </a:t>
            </a:r>
            <a:r>
              <a:rPr lang="en-US" b="1" dirty="0"/>
              <a:t>&gt;</a:t>
            </a:r>
            <a:r>
              <a:rPr lang="en-US" dirty="0"/>
              <a:t> </a:t>
            </a:r>
            <a:r>
              <a:rPr lang="en-US" b="1" dirty="0"/>
              <a:t>Browse..</a:t>
            </a:r>
            <a:r>
              <a:rPr lang="en-US" dirty="0"/>
              <a:t> to </a:t>
            </a:r>
            <a:r>
              <a:rPr lang="en-US" b="1" dirty="0" err="1"/>
              <a:t>bruno_ws</a:t>
            </a:r>
            <a:r>
              <a:rPr lang="en-US" b="1" dirty="0"/>
              <a:t> &gt; Label</a:t>
            </a:r>
            <a:r>
              <a:rPr lang="en-US" dirty="0"/>
              <a:t> </a:t>
            </a:r>
          </a:p>
          <a:p>
            <a:pPr>
              <a:lnSpc>
                <a:spcPct val="90000"/>
              </a:lnSpc>
              <a:buFont typeface="Wingdings" charset="0"/>
              <a:buChar char="§"/>
            </a:pPr>
            <a:r>
              <a:rPr lang="en-US" dirty="0"/>
              <a:t>Show files tagged by a label</a:t>
            </a:r>
          </a:p>
          <a:p>
            <a:pPr lvl="1">
              <a:lnSpc>
                <a:spcPct val="90000"/>
              </a:lnSpc>
              <a:buFont typeface="Wingdings" charset="0"/>
              <a:buChar char="q"/>
            </a:pPr>
            <a:r>
              <a:rPr lang="en-US" dirty="0"/>
              <a:t>Right click on </a:t>
            </a:r>
            <a:r>
              <a:rPr lang="en-US" b="1" dirty="0"/>
              <a:t>jam-1.2.0</a:t>
            </a:r>
            <a:r>
              <a:rPr lang="en-US" dirty="0"/>
              <a:t> </a:t>
            </a:r>
            <a:r>
              <a:rPr lang="en-US" b="1" dirty="0"/>
              <a:t>&gt;</a:t>
            </a:r>
            <a:r>
              <a:rPr lang="en-US" dirty="0"/>
              <a:t> </a:t>
            </a:r>
            <a:r>
              <a:rPr lang="en-US" b="1" dirty="0"/>
              <a:t>Show the List of Files</a:t>
            </a:r>
            <a:endParaRPr lang="en-US" dirty="0"/>
          </a:p>
          <a:p>
            <a:pPr>
              <a:lnSpc>
                <a:spcPct val="90000"/>
              </a:lnSpc>
              <a:buFont typeface="Wingdings" charset="0"/>
              <a:buChar char="§"/>
            </a:pPr>
            <a:r>
              <a:rPr lang="en-US" dirty="0"/>
              <a:t>Update a label</a:t>
            </a:r>
          </a:p>
          <a:p>
            <a:pPr lvl="1">
              <a:lnSpc>
                <a:spcPct val="90000"/>
              </a:lnSpc>
              <a:buFont typeface="Wingdings" charset="0"/>
              <a:buChar char="q"/>
            </a:pPr>
            <a:r>
              <a:rPr lang="en-US" dirty="0"/>
              <a:t>Select </a:t>
            </a:r>
            <a:r>
              <a:rPr lang="en-US" b="1" dirty="0"/>
              <a:t>Jam/MAIN/</a:t>
            </a:r>
            <a:r>
              <a:rPr lang="en-US" b="1" dirty="0" err="1"/>
              <a:t>src</a:t>
            </a:r>
            <a:r>
              <a:rPr lang="en-US" dirty="0"/>
              <a:t> in a </a:t>
            </a:r>
            <a:r>
              <a:rPr lang="en-US" b="1" dirty="0"/>
              <a:t>Tree</a:t>
            </a:r>
            <a:r>
              <a:rPr lang="en-US" dirty="0"/>
              <a:t> </a:t>
            </a:r>
            <a:r>
              <a:rPr lang="en-US" b="1" dirty="0"/>
              <a:t>Pane</a:t>
            </a:r>
          </a:p>
          <a:p>
            <a:pPr lvl="1">
              <a:lnSpc>
                <a:spcPct val="90000"/>
              </a:lnSpc>
              <a:buFont typeface="Wingdings" charset="0"/>
              <a:buChar char="q"/>
            </a:pPr>
            <a:r>
              <a:rPr lang="en-US" dirty="0"/>
              <a:t>Select </a:t>
            </a:r>
            <a:r>
              <a:rPr lang="en-US" b="1" dirty="0" err="1"/>
              <a:t>compile.c</a:t>
            </a:r>
            <a:r>
              <a:rPr lang="en-US" b="1" dirty="0"/>
              <a:t> </a:t>
            </a:r>
            <a:r>
              <a:rPr lang="en-US" dirty="0"/>
              <a:t>and</a:t>
            </a:r>
            <a:r>
              <a:rPr lang="en-US" b="1" dirty="0"/>
              <a:t> </a:t>
            </a:r>
            <a:r>
              <a:rPr lang="en-US" b="1" dirty="0" err="1"/>
              <a:t>compile.h</a:t>
            </a:r>
            <a:endParaRPr lang="en-US" b="1" dirty="0"/>
          </a:p>
          <a:p>
            <a:pPr lvl="1">
              <a:lnSpc>
                <a:spcPct val="90000"/>
              </a:lnSpc>
              <a:buFont typeface="Wingdings" charset="0"/>
              <a:buChar char="q"/>
            </a:pPr>
            <a:r>
              <a:rPr lang="en-US" dirty="0"/>
              <a:t>Drag the files to the  </a:t>
            </a:r>
            <a:r>
              <a:rPr lang="en-US" b="1" dirty="0"/>
              <a:t>jam-1.2.0 </a:t>
            </a:r>
            <a:r>
              <a:rPr lang="en-US" dirty="0"/>
              <a:t>label </a:t>
            </a:r>
            <a:r>
              <a:rPr lang="en-US" b="1" dirty="0"/>
              <a:t>&gt; Label  </a:t>
            </a:r>
            <a:r>
              <a:rPr lang="en-US" dirty="0"/>
              <a:t>(Note that the default selection is to tag the head revision).</a:t>
            </a:r>
          </a:p>
          <a:p>
            <a:pPr lvl="1">
              <a:lnSpc>
                <a:spcPct val="90000"/>
              </a:lnSpc>
              <a:buFont typeface="Wingdings" charset="0"/>
              <a:buChar char="q"/>
            </a:pPr>
            <a:r>
              <a:rPr lang="en-US" dirty="0"/>
              <a:t>Drag</a:t>
            </a:r>
            <a:r>
              <a:rPr lang="en-US" b="1" dirty="0"/>
              <a:t> </a:t>
            </a:r>
            <a:r>
              <a:rPr lang="en-US" b="1" dirty="0" err="1"/>
              <a:t>execunix.c</a:t>
            </a:r>
            <a:r>
              <a:rPr lang="en-US" b="1" dirty="0"/>
              <a:t> </a:t>
            </a:r>
            <a:r>
              <a:rPr lang="en-US" dirty="0"/>
              <a:t>to </a:t>
            </a:r>
            <a:r>
              <a:rPr lang="en-US" b="1" dirty="0"/>
              <a:t>jam-1.2.0 &gt; </a:t>
            </a:r>
            <a:r>
              <a:rPr lang="en-US" b="1" dirty="0">
                <a:sym typeface="Wingdings" charset="0"/>
              </a:rPr>
              <a:t></a:t>
            </a:r>
            <a:r>
              <a:rPr lang="en-US" b="1" dirty="0"/>
              <a:t>Remove selected label from files &gt; Label</a:t>
            </a:r>
            <a:endParaRPr lang="en-US" dirty="0"/>
          </a:p>
          <a:p>
            <a:pPr>
              <a:lnSpc>
                <a:spcPct val="90000"/>
              </a:lnSpc>
              <a:buFont typeface="Wingdings" charset="0"/>
              <a:buChar char="§"/>
            </a:pPr>
            <a:r>
              <a:rPr lang="en-US" dirty="0"/>
              <a:t>Retrieve the file revisions tagged with a label</a:t>
            </a:r>
          </a:p>
          <a:p>
            <a:pPr lvl="1">
              <a:lnSpc>
                <a:spcPct val="90000"/>
              </a:lnSpc>
              <a:buFont typeface="Wingdings" charset="0"/>
              <a:buChar char="q"/>
            </a:pPr>
            <a:r>
              <a:rPr lang="en-US" dirty="0"/>
              <a:t>First select </a:t>
            </a:r>
            <a:r>
              <a:rPr lang="en-US" b="1" dirty="0"/>
              <a:t>Jam/MAIN/</a:t>
            </a:r>
            <a:r>
              <a:rPr lang="en-US" b="1" dirty="0" err="1"/>
              <a:t>src</a:t>
            </a:r>
            <a:r>
              <a:rPr lang="en-US" dirty="0"/>
              <a:t> in a </a:t>
            </a:r>
            <a:r>
              <a:rPr lang="en-US" b="1" dirty="0"/>
              <a:t>Tree</a:t>
            </a:r>
            <a:r>
              <a:rPr lang="en-US" dirty="0"/>
              <a:t> </a:t>
            </a:r>
            <a:r>
              <a:rPr lang="en-US" b="1" dirty="0"/>
              <a:t>Pane</a:t>
            </a:r>
            <a:r>
              <a:rPr lang="en-US" dirty="0"/>
              <a:t> </a:t>
            </a:r>
            <a:r>
              <a:rPr lang="en-US" b="1" dirty="0"/>
              <a:t>&gt;</a:t>
            </a:r>
            <a:r>
              <a:rPr lang="en-US" dirty="0"/>
              <a:t> </a:t>
            </a:r>
            <a:r>
              <a:rPr lang="en-US" b="1" dirty="0"/>
              <a:t>Get Latest Revision</a:t>
            </a:r>
            <a:endParaRPr lang="en-US" dirty="0"/>
          </a:p>
          <a:p>
            <a:pPr lvl="1">
              <a:lnSpc>
                <a:spcPct val="90000"/>
              </a:lnSpc>
              <a:buFont typeface="Wingdings" charset="0"/>
              <a:buChar char="q"/>
            </a:pPr>
            <a:r>
              <a:rPr lang="en-US" dirty="0"/>
              <a:t>Then select </a:t>
            </a:r>
            <a:r>
              <a:rPr lang="en-US" b="1" dirty="0"/>
              <a:t>Jam/MAIN/</a:t>
            </a:r>
            <a:r>
              <a:rPr lang="en-US" b="1" dirty="0" err="1"/>
              <a:t>src</a:t>
            </a:r>
            <a:r>
              <a:rPr lang="en-US" dirty="0"/>
              <a:t> in a </a:t>
            </a:r>
            <a:r>
              <a:rPr lang="en-US" b="1" dirty="0"/>
              <a:t>Tree</a:t>
            </a:r>
            <a:r>
              <a:rPr lang="en-US" dirty="0"/>
              <a:t> </a:t>
            </a:r>
            <a:r>
              <a:rPr lang="en-US" b="1" dirty="0"/>
              <a:t>Pane</a:t>
            </a:r>
            <a:r>
              <a:rPr lang="en-US" dirty="0"/>
              <a:t> </a:t>
            </a:r>
            <a:r>
              <a:rPr lang="en-US" b="1" dirty="0"/>
              <a:t>&gt;</a:t>
            </a:r>
            <a:r>
              <a:rPr lang="en-US" dirty="0"/>
              <a:t> </a:t>
            </a:r>
            <a:r>
              <a:rPr lang="en-US" b="1" dirty="0"/>
              <a:t>Get Revision... &gt; Specify revision using: Label &gt; Browse...</a:t>
            </a:r>
            <a:r>
              <a:rPr lang="en-US" dirty="0"/>
              <a:t> to and select</a:t>
            </a:r>
            <a:r>
              <a:rPr lang="en-US" b="1" dirty="0"/>
              <a:t> jam-1.2.0 &gt; OK &gt; Get Revision</a:t>
            </a:r>
          </a:p>
          <a:p>
            <a:pPr>
              <a:lnSpc>
                <a:spcPct val="90000"/>
              </a:lnSpc>
              <a:buFont typeface="Wingdings" charset="0"/>
              <a:buChar char="§"/>
            </a:pPr>
            <a:r>
              <a:rPr lang="en-US" dirty="0"/>
              <a:t>Show the labels tagging specific file revisions.</a:t>
            </a:r>
          </a:p>
          <a:p>
            <a:pPr lvl="1">
              <a:lnSpc>
                <a:spcPct val="90000"/>
              </a:lnSpc>
              <a:buFont typeface="Wingdings" charset="0"/>
              <a:buChar char="q"/>
            </a:pPr>
            <a:r>
              <a:rPr lang="en-US" dirty="0"/>
              <a:t>Select </a:t>
            </a:r>
            <a:r>
              <a:rPr lang="en-US" b="1" dirty="0"/>
              <a:t>Jam/MAIN/</a:t>
            </a:r>
            <a:r>
              <a:rPr lang="en-US" b="1" dirty="0" err="1"/>
              <a:t>src</a:t>
            </a:r>
            <a:r>
              <a:rPr lang="en-US" b="1" dirty="0"/>
              <a:t>/</a:t>
            </a:r>
            <a:r>
              <a:rPr lang="en-US" b="1" dirty="0" err="1"/>
              <a:t>command.c</a:t>
            </a:r>
            <a:r>
              <a:rPr lang="en-US" dirty="0"/>
              <a:t> in a </a:t>
            </a:r>
            <a:r>
              <a:rPr lang="en-US" b="1" dirty="0"/>
              <a:t>Tree Pane</a:t>
            </a:r>
          </a:p>
          <a:p>
            <a:pPr lvl="1">
              <a:lnSpc>
                <a:spcPct val="90000"/>
              </a:lnSpc>
              <a:buFont typeface="Wingdings" charset="0"/>
              <a:buChar char="q"/>
            </a:pPr>
            <a:r>
              <a:rPr lang="en-US" b="1" dirty="0"/>
              <a:t>View &gt; History</a:t>
            </a:r>
          </a:p>
          <a:p>
            <a:pPr lvl="1">
              <a:lnSpc>
                <a:spcPct val="90000"/>
              </a:lnSpc>
              <a:buFont typeface="Wingdings" charset="0"/>
              <a:buChar char="q"/>
            </a:pPr>
            <a:r>
              <a:rPr lang="en-US" dirty="0"/>
              <a:t>Right click on the column headings and select</a:t>
            </a:r>
            <a:r>
              <a:rPr lang="en-US" b="1" dirty="0"/>
              <a:t> Labels</a:t>
            </a:r>
            <a:r>
              <a:rPr lang="en-US" dirty="0"/>
              <a:t> column heading. Note automatic labels do not appear in the </a:t>
            </a:r>
            <a:r>
              <a:rPr lang="en-US" b="1" dirty="0"/>
              <a:t>File History</a:t>
            </a:r>
            <a:r>
              <a:rPr lang="en-US" dirty="0"/>
              <a:t> pane.  </a:t>
            </a:r>
          </a:p>
        </p:txBody>
      </p:sp>
    </p:spTree>
    <p:extLst>
      <p:ext uri="{BB962C8B-B14F-4D97-AF65-F5344CB8AC3E}">
        <p14:creationId xmlns:p14="http://schemas.microsoft.com/office/powerpoint/2010/main" val="4286400219"/>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38605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AEC96D97-CB00-6C45-8C49-AF2591CBF455}" type="slidenum">
              <a:rPr lang="en-US" sz="1100" i="0">
                <a:latin typeface="Calibri"/>
              </a:rPr>
              <a:pPr/>
              <a:t>207</a:t>
            </a:fld>
            <a:endParaRPr lang="en-US" sz="1100" i="0" dirty="0">
              <a:latin typeface="Calibri"/>
            </a:endParaRPr>
          </a:p>
        </p:txBody>
      </p:sp>
      <p:sp>
        <p:nvSpPr>
          <p:cNvPr id="386052" name="Rectangle 2"/>
          <p:cNvSpPr>
            <a:spLocks noGrp="1" noRot="1" noChangeAspect="1" noChangeArrowheads="1" noTextEdit="1"/>
          </p:cNvSpPr>
          <p:nvPr>
            <p:ph type="sldImg"/>
          </p:nvPr>
        </p:nvSpPr>
        <p:spPr>
          <a:xfrm>
            <a:off x="460375" y="720725"/>
            <a:ext cx="6396038" cy="3598863"/>
          </a:xfrm>
          <a:ln/>
        </p:spPr>
      </p:sp>
    </p:spTree>
    <p:extLst>
      <p:ext uri="{BB962C8B-B14F-4D97-AF65-F5344CB8AC3E}">
        <p14:creationId xmlns:p14="http://schemas.microsoft.com/office/powerpoint/2010/main" val="33761405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24166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EDB5D6A9-8618-AA40-9CE4-2F49FF45642C}" type="slidenum">
              <a:rPr lang="en-US" sz="1100" i="0">
                <a:latin typeface="Calibri"/>
              </a:rPr>
              <a:pPr/>
              <a:t>19</a:t>
            </a:fld>
            <a:endParaRPr lang="en-US" sz="1100" i="0" dirty="0">
              <a:latin typeface="Calibri"/>
            </a:endParaRPr>
          </a:p>
        </p:txBody>
      </p:sp>
      <p:sp>
        <p:nvSpPr>
          <p:cNvPr id="241668" name="Rectangle 2"/>
          <p:cNvSpPr>
            <a:spLocks noGrp="1" noRot="1" noChangeAspect="1" noChangeArrowheads="1" noTextEdit="1"/>
          </p:cNvSpPr>
          <p:nvPr>
            <p:ph type="sldImg"/>
          </p:nvPr>
        </p:nvSpPr>
        <p:spPr>
          <a:xfrm>
            <a:off x="485775" y="1116013"/>
            <a:ext cx="6364288" cy="3581400"/>
          </a:xfrm>
          <a:ln/>
        </p:spPr>
      </p:sp>
      <p:sp>
        <p:nvSpPr>
          <p:cNvPr id="241669" name="Rectangle 3"/>
          <p:cNvSpPr>
            <a:spLocks noGrp="1" noChangeArrowheads="1"/>
          </p:cNvSpPr>
          <p:nvPr>
            <p:ph type="body" idx="1"/>
          </p:nvPr>
        </p:nvSpPr>
        <p:spPr>
          <a:xfrm>
            <a:off x="1031875" y="5056188"/>
            <a:ext cx="5364163" cy="2309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i="1"/>
              <a:t>p4 help</a:t>
            </a:r>
            <a:r>
              <a:rPr lang="en-US"/>
              <a:t> describes all the arguments that can be given to </a:t>
            </a:r>
            <a:r>
              <a:rPr lang="en-US" i="1"/>
              <a:t>p4 help</a:t>
            </a:r>
            <a:r>
              <a:rPr lang="en-US"/>
              <a:t>.</a:t>
            </a:r>
          </a:p>
          <a:p>
            <a:r>
              <a:rPr lang="en-US"/>
              <a:t>May want to mention </a:t>
            </a:r>
            <a:r>
              <a:rPr lang="en-US" i="1"/>
              <a:t>p4 help undo</a:t>
            </a:r>
            <a:r>
              <a:rPr lang="en-US"/>
              <a:t>c, with the caveat that the features listed are unsupported, largely untested, and some may be dangerous. Those which make it into future releases will be documented at that time. None of the features are guaranteed to be available in the future nor to work in the same way as they do at present.</a:t>
            </a:r>
          </a:p>
        </p:txBody>
      </p:sp>
    </p:spTree>
    <p:extLst>
      <p:ext uri="{BB962C8B-B14F-4D97-AF65-F5344CB8AC3E}">
        <p14:creationId xmlns:p14="http://schemas.microsoft.com/office/powerpoint/2010/main" val="1493128756"/>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38707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FD33E67D-AEB9-D344-B2F8-BEB4423096AD}" type="slidenum">
              <a:rPr lang="en-US" sz="1100" i="0">
                <a:latin typeface="Calibri"/>
              </a:rPr>
              <a:pPr/>
              <a:t>208</a:t>
            </a:fld>
            <a:endParaRPr lang="en-US" sz="1100" i="0" dirty="0">
              <a:latin typeface="Calibri"/>
            </a:endParaRPr>
          </a:p>
        </p:txBody>
      </p:sp>
      <p:sp>
        <p:nvSpPr>
          <p:cNvPr id="387076" name="Rectangle 2"/>
          <p:cNvSpPr>
            <a:spLocks noGrp="1" noRot="1" noChangeAspect="1" noChangeArrowheads="1" noTextEdit="1"/>
          </p:cNvSpPr>
          <p:nvPr>
            <p:ph type="sldImg"/>
          </p:nvPr>
        </p:nvSpPr>
        <p:spPr>
          <a:xfrm>
            <a:off x="460375" y="720725"/>
            <a:ext cx="6396038" cy="3598863"/>
          </a:xfrm>
          <a:ln/>
        </p:spPr>
      </p:sp>
    </p:spTree>
    <p:extLst>
      <p:ext uri="{BB962C8B-B14F-4D97-AF65-F5344CB8AC3E}">
        <p14:creationId xmlns:p14="http://schemas.microsoft.com/office/powerpoint/2010/main" val="785767794"/>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38809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E95FCE46-6770-1846-9EBD-5B0E30DBF33D}" type="slidenum">
              <a:rPr lang="en-US" sz="1100" i="0">
                <a:latin typeface="Calibri"/>
              </a:rPr>
              <a:pPr/>
              <a:t>209</a:t>
            </a:fld>
            <a:endParaRPr lang="en-US" sz="1100" i="0" dirty="0">
              <a:latin typeface="Calibri"/>
            </a:endParaRPr>
          </a:p>
        </p:txBody>
      </p:sp>
      <p:sp>
        <p:nvSpPr>
          <p:cNvPr id="388100" name="Rectangle 2"/>
          <p:cNvSpPr>
            <a:spLocks noGrp="1" noRot="1" noChangeAspect="1" noChangeArrowheads="1" noTextEdit="1"/>
          </p:cNvSpPr>
          <p:nvPr>
            <p:ph type="sldImg"/>
          </p:nvPr>
        </p:nvSpPr>
        <p:spPr>
          <a:xfrm>
            <a:off x="504825" y="709613"/>
            <a:ext cx="6396038" cy="3598862"/>
          </a:xfrm>
          <a:ln/>
        </p:spPr>
      </p:sp>
      <p:sp>
        <p:nvSpPr>
          <p:cNvPr id="388101" name="Rectangle 3"/>
          <p:cNvSpPr>
            <a:spLocks noGrp="1" noChangeArrowheads="1"/>
          </p:cNvSpPr>
          <p:nvPr>
            <p:ph type="body" idx="1"/>
          </p:nvPr>
        </p:nvSpPr>
        <p:spPr>
          <a:xfrm>
            <a:off x="998538" y="4802188"/>
            <a:ext cx="5341937" cy="4381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A "job" is a textual description of some modifications to be made to a file set.  A job might be a bug description, an enhancement request or a description of some part of new feature development.</a:t>
            </a:r>
          </a:p>
          <a:p>
            <a:r>
              <a:rPr lang="en-US"/>
              <a:t>An open job represents work that is intended; a changelist represents work done.</a:t>
            </a:r>
          </a:p>
          <a:p>
            <a:r>
              <a:rPr lang="en-US"/>
              <a:t>The Perforce administrative user can customize the information that appears in your jobs (there</a:t>
            </a:r>
            <a:r>
              <a:rPr lang="ja-JP" altLang="en-US"/>
              <a:t>’</a:t>
            </a:r>
            <a:r>
              <a:rPr lang="en-US"/>
              <a:t>ll be more on this in the Perforce Admin section).</a:t>
            </a:r>
          </a:p>
          <a:p>
            <a:r>
              <a:rPr lang="en-US"/>
              <a:t>The Perforce Defect Tracking Gateway (P4DTG), currently supports an integration with HP</a:t>
            </a:r>
            <a:r>
              <a:rPr lang="ja-JP" altLang="en-US"/>
              <a:t>’</a:t>
            </a:r>
            <a:r>
              <a:rPr lang="en-US"/>
              <a:t>s Quality Center and Bugzilla. A Software Developer Kit, SDK, is available for use in integrating with other defect tracking systems. </a:t>
            </a:r>
          </a:p>
          <a:p>
            <a:r>
              <a:rPr lang="en-US"/>
              <a:t>See our website, www.perforce.com, for a listing of other defect tracker integrations and supported defect tracker versions.</a:t>
            </a:r>
          </a:p>
        </p:txBody>
      </p:sp>
    </p:spTree>
    <p:extLst>
      <p:ext uri="{BB962C8B-B14F-4D97-AF65-F5344CB8AC3E}">
        <p14:creationId xmlns:p14="http://schemas.microsoft.com/office/powerpoint/2010/main" val="3939776378"/>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38912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86BC4ED9-8760-544A-A08D-045CD8D3390D}" type="slidenum">
              <a:rPr lang="en-US" sz="1100" i="0">
                <a:latin typeface="Calibri"/>
              </a:rPr>
              <a:pPr/>
              <a:t>210</a:t>
            </a:fld>
            <a:endParaRPr lang="en-US" sz="1100" i="0" dirty="0">
              <a:latin typeface="Calibri"/>
            </a:endParaRPr>
          </a:p>
        </p:txBody>
      </p:sp>
      <p:sp>
        <p:nvSpPr>
          <p:cNvPr id="389124" name="Rectangle 2"/>
          <p:cNvSpPr>
            <a:spLocks noGrp="1" noRot="1" noChangeAspect="1" noChangeArrowheads="1" noTextEdit="1"/>
          </p:cNvSpPr>
          <p:nvPr>
            <p:ph type="sldImg"/>
          </p:nvPr>
        </p:nvSpPr>
        <p:spPr>
          <a:xfrm>
            <a:off x="388938" y="796925"/>
            <a:ext cx="6397625" cy="3598863"/>
          </a:xfrm>
          <a:ln/>
        </p:spPr>
      </p:sp>
      <p:sp>
        <p:nvSpPr>
          <p:cNvPr id="389125" name="Rectangle 3"/>
          <p:cNvSpPr>
            <a:spLocks noGrp="1" noChangeArrowheads="1"/>
          </p:cNvSpPr>
          <p:nvPr>
            <p:ph type="body" idx="1"/>
          </p:nvPr>
        </p:nvSpPr>
        <p:spPr>
          <a:xfrm>
            <a:off x="731838" y="4881563"/>
            <a:ext cx="5770562" cy="4143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Animation! A mouse click fills in the</a:t>
            </a:r>
            <a:r>
              <a:rPr lang="en-US">
                <a:latin typeface="Courier New" charset="0"/>
              </a:rPr>
              <a:t> Description:.</a:t>
            </a:r>
            <a:endParaRPr lang="en-US"/>
          </a:p>
          <a:p>
            <a:r>
              <a:rPr lang="en-US"/>
              <a:t>Jobs are database entities with some default attributes:</a:t>
            </a:r>
          </a:p>
          <a:p>
            <a:pPr lvl="1"/>
            <a:r>
              <a:rPr lang="en-US"/>
              <a:t>name</a:t>
            </a:r>
          </a:p>
          <a:p>
            <a:pPr lvl="1"/>
            <a:r>
              <a:rPr lang="en-US"/>
              <a:t>user who created the job, and date modified</a:t>
            </a:r>
          </a:p>
          <a:p>
            <a:pPr lvl="1"/>
            <a:r>
              <a:rPr lang="en-US"/>
              <a:t>description</a:t>
            </a:r>
          </a:p>
          <a:p>
            <a:pPr lvl="1"/>
            <a:r>
              <a:rPr lang="en-US"/>
              <a:t>status: open, closed, or suspended</a:t>
            </a:r>
          </a:p>
          <a:p>
            <a:pPr lvl="1"/>
            <a:r>
              <a:rPr lang="en-US"/>
              <a:t>associated changelists</a:t>
            </a:r>
          </a:p>
          <a:p>
            <a:r>
              <a:rPr lang="en-US"/>
              <a:t>The fields in the form may be customized and we</a:t>
            </a:r>
            <a:r>
              <a:rPr lang="ja-JP" altLang="en-US"/>
              <a:t>’</a:t>
            </a:r>
            <a:r>
              <a:rPr lang="en-US"/>
              <a:t>ll talk about how later on in the Admin. Section. (All fields in the above job are default fields).</a:t>
            </a:r>
          </a:p>
          <a:p>
            <a:r>
              <a:rPr lang="en-US"/>
              <a:t>The</a:t>
            </a:r>
            <a:r>
              <a:rPr lang="en-US">
                <a:latin typeface="Courier New" charset="0"/>
              </a:rPr>
              <a:t> Description: </a:t>
            </a:r>
            <a:r>
              <a:rPr lang="en-US"/>
              <a:t>is a required field, where the user should enter concise and clear information about the bug to be fixed or the enhancement being requested.</a:t>
            </a:r>
          </a:p>
          <a:p>
            <a:r>
              <a:rPr lang="en-US"/>
              <a:t>When the job is saved, Perforce assigns a sequential job #, for example, job100123.</a:t>
            </a:r>
          </a:p>
        </p:txBody>
      </p:sp>
    </p:spTree>
    <p:extLst>
      <p:ext uri="{BB962C8B-B14F-4D97-AF65-F5344CB8AC3E}">
        <p14:creationId xmlns:p14="http://schemas.microsoft.com/office/powerpoint/2010/main" val="2155898785"/>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38912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86BC4ED9-8760-544A-A08D-045CD8D3390D}" type="slidenum">
              <a:rPr lang="en-US" sz="1100" i="0">
                <a:latin typeface="Calibri"/>
              </a:rPr>
              <a:pPr/>
              <a:t>211</a:t>
            </a:fld>
            <a:endParaRPr lang="en-US" sz="1100" i="0" dirty="0">
              <a:latin typeface="Calibri"/>
            </a:endParaRPr>
          </a:p>
        </p:txBody>
      </p:sp>
      <p:sp>
        <p:nvSpPr>
          <p:cNvPr id="389124" name="Rectangle 2"/>
          <p:cNvSpPr>
            <a:spLocks noGrp="1" noRot="1" noChangeAspect="1" noChangeArrowheads="1" noTextEdit="1"/>
          </p:cNvSpPr>
          <p:nvPr>
            <p:ph type="sldImg"/>
          </p:nvPr>
        </p:nvSpPr>
        <p:spPr>
          <a:xfrm>
            <a:off x="388938" y="796925"/>
            <a:ext cx="6397625" cy="3598863"/>
          </a:xfrm>
          <a:ln/>
        </p:spPr>
      </p:sp>
      <p:sp>
        <p:nvSpPr>
          <p:cNvPr id="389125" name="Rectangle 3"/>
          <p:cNvSpPr>
            <a:spLocks noGrp="1" noChangeArrowheads="1"/>
          </p:cNvSpPr>
          <p:nvPr>
            <p:ph type="body" idx="1"/>
          </p:nvPr>
        </p:nvSpPr>
        <p:spPr>
          <a:xfrm>
            <a:off x="731838" y="4881563"/>
            <a:ext cx="5770562" cy="4143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Animation! A mouse click fills in the</a:t>
            </a:r>
            <a:r>
              <a:rPr lang="en-US">
                <a:latin typeface="Courier New" charset="0"/>
              </a:rPr>
              <a:t> Description:.</a:t>
            </a:r>
            <a:endParaRPr lang="en-US"/>
          </a:p>
          <a:p>
            <a:r>
              <a:rPr lang="en-US"/>
              <a:t>Jobs are database entities with some default attributes:</a:t>
            </a:r>
          </a:p>
          <a:p>
            <a:pPr lvl="1"/>
            <a:r>
              <a:rPr lang="en-US"/>
              <a:t>name</a:t>
            </a:r>
          </a:p>
          <a:p>
            <a:pPr lvl="1"/>
            <a:r>
              <a:rPr lang="en-US"/>
              <a:t>user who created the job, and date modified</a:t>
            </a:r>
          </a:p>
          <a:p>
            <a:pPr lvl="1"/>
            <a:r>
              <a:rPr lang="en-US"/>
              <a:t>description</a:t>
            </a:r>
          </a:p>
          <a:p>
            <a:pPr lvl="1"/>
            <a:r>
              <a:rPr lang="en-US"/>
              <a:t>status: open, closed, or suspended</a:t>
            </a:r>
          </a:p>
          <a:p>
            <a:pPr lvl="1"/>
            <a:r>
              <a:rPr lang="en-US"/>
              <a:t>associated changelists</a:t>
            </a:r>
          </a:p>
          <a:p>
            <a:r>
              <a:rPr lang="en-US"/>
              <a:t>The fields in the form may be customized and we</a:t>
            </a:r>
            <a:r>
              <a:rPr lang="ja-JP" altLang="en-US"/>
              <a:t>’</a:t>
            </a:r>
            <a:r>
              <a:rPr lang="en-US"/>
              <a:t>ll talk about how later on in the Admin. Section. (All fields in the above job are default fields).</a:t>
            </a:r>
          </a:p>
          <a:p>
            <a:r>
              <a:rPr lang="en-US"/>
              <a:t>The</a:t>
            </a:r>
            <a:r>
              <a:rPr lang="en-US">
                <a:latin typeface="Courier New" charset="0"/>
              </a:rPr>
              <a:t> Description: </a:t>
            </a:r>
            <a:r>
              <a:rPr lang="en-US"/>
              <a:t>is a required field, where the user should enter concise and clear information about the bug to be fixed or the enhancement being requested.</a:t>
            </a:r>
          </a:p>
          <a:p>
            <a:r>
              <a:rPr lang="en-US"/>
              <a:t>When the job is saved, Perforce assigns a sequential job #, for example, job100123.</a:t>
            </a:r>
          </a:p>
        </p:txBody>
      </p:sp>
    </p:spTree>
    <p:extLst>
      <p:ext uri="{BB962C8B-B14F-4D97-AF65-F5344CB8AC3E}">
        <p14:creationId xmlns:p14="http://schemas.microsoft.com/office/powerpoint/2010/main" val="292439627"/>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39117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95F7CD99-A350-0948-953D-9BC8DC036E42}" type="slidenum">
              <a:rPr lang="en-US" sz="1100" i="0">
                <a:latin typeface="Calibri"/>
              </a:rPr>
              <a:pPr/>
              <a:t>212</a:t>
            </a:fld>
            <a:endParaRPr lang="en-US" sz="1100" i="0" dirty="0">
              <a:latin typeface="Calibri"/>
            </a:endParaRPr>
          </a:p>
        </p:txBody>
      </p:sp>
      <p:sp>
        <p:nvSpPr>
          <p:cNvPr id="391172" name="Rectangle 2"/>
          <p:cNvSpPr>
            <a:spLocks noGrp="1" noRot="1" noChangeAspect="1" noChangeArrowheads="1" noTextEdit="1"/>
          </p:cNvSpPr>
          <p:nvPr>
            <p:ph type="sldImg"/>
          </p:nvPr>
        </p:nvSpPr>
        <p:spPr>
          <a:xfrm>
            <a:off x="460375" y="720725"/>
            <a:ext cx="6396038" cy="3598863"/>
          </a:xfrm>
          <a:ln/>
        </p:spPr>
      </p:sp>
      <p:sp>
        <p:nvSpPr>
          <p:cNvPr id="391173" name="Rectangle 3"/>
          <p:cNvSpPr>
            <a:spLocks noGrp="1" noChangeArrowheads="1"/>
          </p:cNvSpPr>
          <p:nvPr>
            <p:ph type="body" idx="1"/>
          </p:nvPr>
        </p:nvSpPr>
        <p:spPr>
          <a:xfrm>
            <a:off x="1006475" y="5024438"/>
            <a:ext cx="5316538" cy="38274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i="1"/>
              <a:t>p4 jobs</a:t>
            </a:r>
            <a:r>
              <a:rPr lang="en-US"/>
              <a:t> lists all jobs.</a:t>
            </a:r>
          </a:p>
          <a:p>
            <a:r>
              <a:rPr lang="en-US" i="1"/>
              <a:t>p4 jobs</a:t>
            </a:r>
            <a:r>
              <a:rPr lang="en-US"/>
              <a:t> takes the </a:t>
            </a:r>
            <a:r>
              <a:rPr lang="en-US" i="1"/>
              <a:t>-m</a:t>
            </a:r>
            <a:r>
              <a:rPr lang="en-US"/>
              <a:t> flag to limit number of jobs displayed.</a:t>
            </a:r>
          </a:p>
          <a:p>
            <a:r>
              <a:rPr lang="en-US" i="1"/>
              <a:t>p4 jobs</a:t>
            </a:r>
            <a:r>
              <a:rPr lang="en-US"/>
              <a:t> takes the </a:t>
            </a:r>
            <a:r>
              <a:rPr lang="en-US" i="1"/>
              <a:t>-r</a:t>
            </a:r>
            <a:r>
              <a:rPr lang="en-US"/>
              <a:t> flag to reverse the order of display.</a:t>
            </a:r>
          </a:p>
          <a:p>
            <a:endParaRPr lang="en-US"/>
          </a:p>
        </p:txBody>
      </p:sp>
    </p:spTree>
    <p:extLst>
      <p:ext uri="{BB962C8B-B14F-4D97-AF65-F5344CB8AC3E}">
        <p14:creationId xmlns:p14="http://schemas.microsoft.com/office/powerpoint/2010/main" val="1419892586"/>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39731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EB6B09AE-A01B-0B4B-A01F-CF9A0C7EC721}" type="slidenum">
              <a:rPr lang="en-US" sz="1100" i="0">
                <a:latin typeface="Calibri"/>
              </a:rPr>
              <a:pPr/>
              <a:t>213</a:t>
            </a:fld>
            <a:endParaRPr lang="en-US" sz="1100" i="0" dirty="0">
              <a:latin typeface="Calibri"/>
            </a:endParaRPr>
          </a:p>
        </p:txBody>
      </p:sp>
      <p:sp>
        <p:nvSpPr>
          <p:cNvPr id="397316" name="Rectangle 2"/>
          <p:cNvSpPr>
            <a:spLocks noGrp="1" noRot="1" noChangeAspect="1" noChangeArrowheads="1" noTextEdit="1"/>
          </p:cNvSpPr>
          <p:nvPr>
            <p:ph type="sldImg"/>
          </p:nvPr>
        </p:nvSpPr>
        <p:spPr>
          <a:xfrm>
            <a:off x="460375" y="720725"/>
            <a:ext cx="6396038" cy="3598863"/>
          </a:xfrm>
          <a:ln/>
        </p:spPr>
      </p:sp>
      <p:sp>
        <p:nvSpPr>
          <p:cNvPr id="397317" name="Rectangle 3"/>
          <p:cNvSpPr>
            <a:spLocks noGrp="1" noChangeArrowheads="1"/>
          </p:cNvSpPr>
          <p:nvPr>
            <p:ph type="body" idx="1"/>
          </p:nvPr>
        </p:nvSpPr>
        <p:spPr>
          <a:xfrm>
            <a:off x="1036638" y="5057775"/>
            <a:ext cx="5375275" cy="3940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i="1" dirty="0"/>
              <a:t>p4 jobs [file pattern]</a:t>
            </a:r>
            <a:r>
              <a:rPr lang="en-US" dirty="0"/>
              <a:t> – lists jobs linked to submitted </a:t>
            </a:r>
            <a:r>
              <a:rPr lang="en-US" dirty="0" err="1"/>
              <a:t>changelists</a:t>
            </a:r>
            <a:r>
              <a:rPr lang="en-US" dirty="0"/>
              <a:t> that include revisions of files matching the pattern.</a:t>
            </a:r>
          </a:p>
          <a:p>
            <a:r>
              <a:rPr lang="en-US" dirty="0"/>
              <a:t>Use </a:t>
            </a:r>
            <a:r>
              <a:rPr lang="en-US" i="1" dirty="0"/>
              <a:t>p4 jobs -</a:t>
            </a:r>
            <a:r>
              <a:rPr lang="en-US" i="1" dirty="0" err="1"/>
              <a:t>i</a:t>
            </a:r>
            <a:r>
              <a:rPr lang="en-US" i="1" dirty="0"/>
              <a:t> [file pattern]</a:t>
            </a:r>
            <a:r>
              <a:rPr lang="en-US" dirty="0"/>
              <a:t> to include revisions of files that were integrated into the files matching the pattern.</a:t>
            </a:r>
          </a:p>
        </p:txBody>
      </p:sp>
    </p:spTree>
    <p:extLst>
      <p:ext uri="{BB962C8B-B14F-4D97-AF65-F5344CB8AC3E}">
        <p14:creationId xmlns:p14="http://schemas.microsoft.com/office/powerpoint/2010/main" val="774672308"/>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39219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C6CFC12B-465B-B44C-ADE7-105DA0EE5E91}" type="slidenum">
              <a:rPr lang="en-US" sz="1100" i="0">
                <a:latin typeface="Calibri"/>
              </a:rPr>
              <a:pPr/>
              <a:t>214</a:t>
            </a:fld>
            <a:endParaRPr lang="en-US" sz="1100" i="0" dirty="0">
              <a:latin typeface="Calibri"/>
            </a:endParaRPr>
          </a:p>
        </p:txBody>
      </p:sp>
      <p:sp>
        <p:nvSpPr>
          <p:cNvPr id="392196" name="Rectangle 2"/>
          <p:cNvSpPr>
            <a:spLocks noGrp="1" noRot="1" noChangeAspect="1" noChangeArrowheads="1" noTextEdit="1"/>
          </p:cNvSpPr>
          <p:nvPr>
            <p:ph type="sldImg"/>
          </p:nvPr>
        </p:nvSpPr>
        <p:spPr>
          <a:xfrm>
            <a:off x="460375" y="720725"/>
            <a:ext cx="6396038" cy="3598863"/>
          </a:xfrm>
          <a:ln/>
        </p:spPr>
      </p:sp>
      <p:sp>
        <p:nvSpPr>
          <p:cNvPr id="392197" name="Rectangle 3"/>
          <p:cNvSpPr>
            <a:spLocks noGrp="1" noChangeArrowheads="1"/>
          </p:cNvSpPr>
          <p:nvPr>
            <p:ph type="body" idx="1"/>
          </p:nvPr>
        </p:nvSpPr>
        <p:spPr>
          <a:xfrm>
            <a:off x="773113" y="4584700"/>
            <a:ext cx="5913437" cy="44862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Add a </a:t>
            </a:r>
            <a:r>
              <a:rPr lang="ja-JP" altLang="en-US"/>
              <a:t>“</a:t>
            </a:r>
            <a:r>
              <a:rPr lang="en-US"/>
              <a:t>jobview,</a:t>
            </a:r>
            <a:r>
              <a:rPr lang="ja-JP" altLang="en-US"/>
              <a:t>”</a:t>
            </a:r>
            <a:r>
              <a:rPr lang="en-US"/>
              <a:t> as in the above examples, to search the existing jobs database, to determine </a:t>
            </a:r>
            <a:r>
              <a:rPr lang="en-US">
                <a:sym typeface="Wingdings" charset="0"/>
              </a:rPr>
              <a:t>whether a bug has already been reported or a feature requested, and avoid opening duplicate jobs</a:t>
            </a:r>
            <a:r>
              <a:rPr lang="en-US"/>
              <a:t>.</a:t>
            </a:r>
          </a:p>
          <a:p>
            <a:r>
              <a:rPr lang="en-US"/>
              <a:t>A space in the search criteria implies "and"; "&amp;" can be used also. Other Boolean operators may also be used. See the p4</a:t>
            </a:r>
            <a:r>
              <a:rPr lang="en-US" i="1"/>
              <a:t> </a:t>
            </a:r>
            <a:r>
              <a:rPr lang="en-US"/>
              <a:t>jobs </a:t>
            </a:r>
            <a:r>
              <a:rPr lang="ja-JP" altLang="en-US"/>
              <a:t>“</a:t>
            </a:r>
            <a:r>
              <a:rPr lang="en-US"/>
              <a:t>Job Views</a:t>
            </a:r>
            <a:r>
              <a:rPr lang="ja-JP" altLang="en-US"/>
              <a:t>”</a:t>
            </a:r>
            <a:r>
              <a:rPr lang="en-US"/>
              <a:t> section in the </a:t>
            </a:r>
            <a:r>
              <a:rPr lang="en-US" u="sng"/>
              <a:t>Perforce Command Reference</a:t>
            </a:r>
            <a:r>
              <a:rPr lang="en-US"/>
              <a:t> for a complete list.</a:t>
            </a:r>
          </a:p>
          <a:p>
            <a:r>
              <a:rPr lang="en-US"/>
              <a:t>If searching for a single word, you do not need quotes.</a:t>
            </a:r>
          </a:p>
          <a:p>
            <a:r>
              <a:rPr lang="en-US"/>
              <a:t>The </a:t>
            </a:r>
            <a:r>
              <a:rPr lang="ja-JP" altLang="en-US"/>
              <a:t>‘</a:t>
            </a:r>
            <a:r>
              <a:rPr lang="en-US"/>
              <a:t>*</a:t>
            </a:r>
            <a:r>
              <a:rPr lang="ja-JP" altLang="en-US"/>
              <a:t>’</a:t>
            </a:r>
            <a:r>
              <a:rPr lang="en-US"/>
              <a:t> wildcard can be used. The example search string </a:t>
            </a:r>
            <a:r>
              <a:rPr lang="ja-JP" altLang="en-US"/>
              <a:t>“</a:t>
            </a:r>
            <a:r>
              <a:rPr lang="en-US"/>
              <a:t>description=filter*</a:t>
            </a:r>
            <a:r>
              <a:rPr lang="ja-JP" altLang="en-US"/>
              <a:t>”</a:t>
            </a:r>
            <a:r>
              <a:rPr lang="en-US"/>
              <a:t> matches all jobs with the word </a:t>
            </a:r>
            <a:r>
              <a:rPr lang="ja-JP" altLang="en-US"/>
              <a:t>“</a:t>
            </a:r>
            <a:r>
              <a:rPr lang="en-US"/>
              <a:t>filter</a:t>
            </a:r>
            <a:r>
              <a:rPr lang="ja-JP" altLang="en-US"/>
              <a:t>”</a:t>
            </a:r>
            <a:r>
              <a:rPr lang="en-US"/>
              <a:t>, </a:t>
            </a:r>
            <a:r>
              <a:rPr lang="ja-JP" altLang="en-US"/>
              <a:t>“</a:t>
            </a:r>
            <a:r>
              <a:rPr lang="en-US"/>
              <a:t>filtering</a:t>
            </a:r>
            <a:r>
              <a:rPr lang="ja-JP" altLang="en-US"/>
              <a:t>”</a:t>
            </a:r>
            <a:r>
              <a:rPr lang="en-US"/>
              <a:t>, </a:t>
            </a:r>
            <a:r>
              <a:rPr lang="ja-JP" altLang="en-US"/>
              <a:t>“</a:t>
            </a:r>
            <a:r>
              <a:rPr lang="en-US"/>
              <a:t>filtered</a:t>
            </a:r>
            <a:r>
              <a:rPr lang="ja-JP" altLang="en-US"/>
              <a:t>”</a:t>
            </a:r>
            <a:r>
              <a:rPr lang="en-US"/>
              <a:t>, etc., anywhere in the </a:t>
            </a:r>
            <a:r>
              <a:rPr lang="ja-JP" altLang="en-US"/>
              <a:t>“</a:t>
            </a:r>
            <a:r>
              <a:rPr lang="en-US"/>
              <a:t>description</a:t>
            </a:r>
            <a:r>
              <a:rPr lang="ja-JP" altLang="en-US"/>
              <a:t>”</a:t>
            </a:r>
            <a:r>
              <a:rPr lang="en-US"/>
              <a:t> field. Using a wildcard locks the jobs index table longer than a whole-word search.</a:t>
            </a:r>
          </a:p>
          <a:p>
            <a:r>
              <a:rPr lang="en-US"/>
              <a:t>Only searching individual words, not phrases, is supported.</a:t>
            </a:r>
          </a:p>
          <a:p>
            <a:r>
              <a:rPr lang="en-US"/>
              <a:t>Alphanumeric text and white space-separated words can be searched for, so words with embedded punctuation can be matched. </a:t>
            </a:r>
          </a:p>
          <a:p>
            <a:r>
              <a:rPr lang="en-US"/>
              <a:t>Characters which are normally jobs search expression characters (=^&amp;|()&lt;&gt;) should be escaped with a '\' character.</a:t>
            </a:r>
          </a:p>
        </p:txBody>
      </p:sp>
    </p:spTree>
    <p:extLst>
      <p:ext uri="{BB962C8B-B14F-4D97-AF65-F5344CB8AC3E}">
        <p14:creationId xmlns:p14="http://schemas.microsoft.com/office/powerpoint/2010/main" val="4148505347"/>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38912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86BC4ED9-8760-544A-A08D-045CD8D3390D}" type="slidenum">
              <a:rPr lang="en-US" sz="1100" i="0">
                <a:latin typeface="Calibri"/>
              </a:rPr>
              <a:pPr/>
              <a:t>215</a:t>
            </a:fld>
            <a:endParaRPr lang="en-US" sz="1100" i="0" dirty="0">
              <a:latin typeface="Calibri"/>
            </a:endParaRPr>
          </a:p>
        </p:txBody>
      </p:sp>
      <p:sp>
        <p:nvSpPr>
          <p:cNvPr id="389124" name="Rectangle 2"/>
          <p:cNvSpPr>
            <a:spLocks noGrp="1" noRot="1" noChangeAspect="1" noChangeArrowheads="1" noTextEdit="1"/>
          </p:cNvSpPr>
          <p:nvPr>
            <p:ph type="sldImg"/>
          </p:nvPr>
        </p:nvSpPr>
        <p:spPr>
          <a:xfrm>
            <a:off x="388938" y="796925"/>
            <a:ext cx="6397625" cy="3598863"/>
          </a:xfrm>
          <a:ln/>
        </p:spPr>
      </p:sp>
      <p:sp>
        <p:nvSpPr>
          <p:cNvPr id="389125" name="Rectangle 3"/>
          <p:cNvSpPr>
            <a:spLocks noGrp="1" noChangeArrowheads="1"/>
          </p:cNvSpPr>
          <p:nvPr>
            <p:ph type="body" idx="1"/>
          </p:nvPr>
        </p:nvSpPr>
        <p:spPr>
          <a:xfrm>
            <a:off x="731838" y="4881563"/>
            <a:ext cx="5770562" cy="4143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Jobs are database entities with some default attributes:</a:t>
            </a:r>
          </a:p>
          <a:p>
            <a:pPr lvl="1"/>
            <a:r>
              <a:rPr lang="en-US" dirty="0"/>
              <a:t>name</a:t>
            </a:r>
          </a:p>
          <a:p>
            <a:pPr lvl="1"/>
            <a:r>
              <a:rPr lang="en-US" dirty="0"/>
              <a:t>user who created the job, and date modified</a:t>
            </a:r>
          </a:p>
          <a:p>
            <a:pPr lvl="1"/>
            <a:r>
              <a:rPr lang="en-US" dirty="0"/>
              <a:t>description</a:t>
            </a:r>
          </a:p>
          <a:p>
            <a:pPr lvl="1"/>
            <a:r>
              <a:rPr lang="en-US" dirty="0"/>
              <a:t>status: open, closed, or suspended</a:t>
            </a:r>
          </a:p>
          <a:p>
            <a:pPr lvl="1"/>
            <a:r>
              <a:rPr lang="en-US" dirty="0"/>
              <a:t>associated </a:t>
            </a:r>
            <a:r>
              <a:rPr lang="en-US" dirty="0" err="1"/>
              <a:t>changelists</a:t>
            </a:r>
            <a:endParaRPr lang="en-US" dirty="0"/>
          </a:p>
          <a:p>
            <a:r>
              <a:rPr lang="en-US" dirty="0"/>
              <a:t>The fields in the form may be customized and we</a:t>
            </a:r>
            <a:r>
              <a:rPr lang="ja-JP" altLang="en-US" dirty="0"/>
              <a:t>’</a:t>
            </a:r>
            <a:r>
              <a:rPr lang="en-US" dirty="0" err="1"/>
              <a:t>ll</a:t>
            </a:r>
            <a:r>
              <a:rPr lang="en-US" dirty="0"/>
              <a:t> talk about how later on in the Admin. Section. (All fields in the above job are default fields).</a:t>
            </a:r>
          </a:p>
          <a:p>
            <a:r>
              <a:rPr lang="en-US" dirty="0"/>
              <a:t>The</a:t>
            </a:r>
            <a:r>
              <a:rPr lang="en-US" dirty="0">
                <a:latin typeface="Courier New" charset="0"/>
              </a:rPr>
              <a:t> Description: </a:t>
            </a:r>
            <a:r>
              <a:rPr lang="en-US" dirty="0"/>
              <a:t>is a required field, where the user should enter concise and clear information about the bug to be fixed or the enhancement being requested.</a:t>
            </a:r>
          </a:p>
          <a:p>
            <a:r>
              <a:rPr lang="en-US" dirty="0"/>
              <a:t>When the job is saved, Perforce assigns a sequential job #, for example, job100123.</a:t>
            </a:r>
          </a:p>
        </p:txBody>
      </p:sp>
    </p:spTree>
    <p:extLst>
      <p:ext uri="{BB962C8B-B14F-4D97-AF65-F5344CB8AC3E}">
        <p14:creationId xmlns:p14="http://schemas.microsoft.com/office/powerpoint/2010/main" val="1201226336"/>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39424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4414335F-F571-044E-AA25-5A113AEF7595}" type="slidenum">
              <a:rPr lang="en-US" sz="1100" i="0">
                <a:latin typeface="Calibri"/>
              </a:rPr>
              <a:pPr/>
              <a:t>216</a:t>
            </a:fld>
            <a:endParaRPr lang="en-US" sz="1100" i="0" dirty="0">
              <a:latin typeface="Calibri"/>
            </a:endParaRPr>
          </a:p>
        </p:txBody>
      </p:sp>
      <p:sp>
        <p:nvSpPr>
          <p:cNvPr id="394244" name="Rectangle 2"/>
          <p:cNvSpPr>
            <a:spLocks noGrp="1" noRot="1" noChangeAspect="1" noChangeArrowheads="1" noTextEdit="1"/>
          </p:cNvSpPr>
          <p:nvPr>
            <p:ph type="sldImg"/>
          </p:nvPr>
        </p:nvSpPr>
        <p:spPr>
          <a:xfrm>
            <a:off x="466725" y="736600"/>
            <a:ext cx="6400800" cy="3600450"/>
          </a:xfrm>
          <a:ln/>
        </p:spPr>
      </p:sp>
      <p:sp>
        <p:nvSpPr>
          <p:cNvPr id="394245" name="Rectangle 3"/>
          <p:cNvSpPr>
            <a:spLocks noGrp="1" noChangeArrowheads="1"/>
          </p:cNvSpPr>
          <p:nvPr>
            <p:ph type="body" idx="1"/>
          </p:nvPr>
        </p:nvSpPr>
        <p:spPr>
          <a:xfrm>
            <a:off x="731838" y="4721225"/>
            <a:ext cx="6015037" cy="4248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dirty="0"/>
              <a:t>Jobs can also be linked to numbered </a:t>
            </a:r>
            <a:r>
              <a:rPr lang="en-US" dirty="0" err="1"/>
              <a:t>changelists</a:t>
            </a:r>
            <a:r>
              <a:rPr lang="en-US" dirty="0"/>
              <a:t> manually with the </a:t>
            </a:r>
            <a:r>
              <a:rPr lang="en-US" i="1" dirty="0"/>
              <a:t>p4 fix -c &lt;</a:t>
            </a:r>
            <a:r>
              <a:rPr lang="en-US" i="1" dirty="0" err="1"/>
              <a:t>changelist</a:t>
            </a:r>
            <a:r>
              <a:rPr lang="en-US" i="1" dirty="0"/>
              <a:t>#  </a:t>
            </a:r>
            <a:r>
              <a:rPr lang="en-US" i="1" dirty="0" err="1"/>
              <a:t>jobname</a:t>
            </a:r>
            <a:r>
              <a:rPr lang="en-US" i="1" dirty="0"/>
              <a:t>&gt;</a:t>
            </a:r>
            <a:r>
              <a:rPr lang="en-US" dirty="0"/>
              <a:t> command (not to the default </a:t>
            </a:r>
            <a:r>
              <a:rPr lang="en-US" dirty="0" err="1"/>
              <a:t>changelist</a:t>
            </a:r>
            <a:r>
              <a:rPr lang="en-US" dirty="0"/>
              <a:t>).</a:t>
            </a:r>
          </a:p>
          <a:p>
            <a:pPr>
              <a:lnSpc>
                <a:spcPct val="90000"/>
              </a:lnSpc>
            </a:pPr>
            <a:r>
              <a:rPr lang="en-US" dirty="0"/>
              <a:t>When a job is linked to a </a:t>
            </a:r>
            <a:r>
              <a:rPr lang="en-US" dirty="0" err="1"/>
              <a:t>changelist</a:t>
            </a:r>
            <a:r>
              <a:rPr lang="en-US" dirty="0"/>
              <a:t>, its</a:t>
            </a:r>
            <a:r>
              <a:rPr lang="en-US" dirty="0">
                <a:latin typeface="Courier New" charset="0"/>
              </a:rPr>
              <a:t> Status: </a:t>
            </a:r>
            <a:r>
              <a:rPr lang="en-US" dirty="0"/>
              <a:t>is automatically set to </a:t>
            </a:r>
            <a:r>
              <a:rPr lang="ja-JP" altLang="en-US" dirty="0"/>
              <a:t>“</a:t>
            </a:r>
            <a:r>
              <a:rPr lang="en-US" dirty="0"/>
              <a:t>closed</a:t>
            </a:r>
            <a:r>
              <a:rPr lang="ja-JP" altLang="en-US" dirty="0"/>
              <a:t>”</a:t>
            </a:r>
            <a:r>
              <a:rPr lang="en-US" dirty="0"/>
              <a:t> by default once the </a:t>
            </a:r>
            <a:r>
              <a:rPr lang="en-US" dirty="0" err="1"/>
              <a:t>changelist</a:t>
            </a:r>
            <a:r>
              <a:rPr lang="en-US" dirty="0"/>
              <a:t> is submitted –  even if </a:t>
            </a:r>
            <a:r>
              <a:rPr lang="ja-JP" altLang="en-US" dirty="0"/>
              <a:t>“</a:t>
            </a:r>
            <a:r>
              <a:rPr lang="en-US" dirty="0"/>
              <a:t>closed</a:t>
            </a:r>
            <a:r>
              <a:rPr lang="ja-JP" altLang="en-US" dirty="0"/>
              <a:t>”</a:t>
            </a:r>
            <a:r>
              <a:rPr lang="en-US" dirty="0"/>
              <a:t> is no longer listed as a valid status in the </a:t>
            </a:r>
            <a:r>
              <a:rPr lang="en-US" dirty="0" err="1"/>
              <a:t>jobspec</a:t>
            </a:r>
            <a:r>
              <a:rPr lang="en-US" dirty="0"/>
              <a:t>. Use </a:t>
            </a:r>
            <a:r>
              <a:rPr lang="en-US" i="1" dirty="0"/>
              <a:t>p4 fix -s &lt;status&gt;</a:t>
            </a:r>
            <a:r>
              <a:rPr lang="en-US" dirty="0"/>
              <a:t> to set the</a:t>
            </a:r>
            <a:r>
              <a:rPr lang="en-US" dirty="0">
                <a:latin typeface="Courier New" charset="0"/>
              </a:rPr>
              <a:t> Status: </a:t>
            </a:r>
            <a:r>
              <a:rPr lang="en-US" dirty="0"/>
              <a:t>to some other value. New with 2008.1, administrators can choose a value other than </a:t>
            </a:r>
            <a:r>
              <a:rPr lang="ja-JP" altLang="en-US" dirty="0"/>
              <a:t>“</a:t>
            </a:r>
            <a:r>
              <a:rPr lang="en-US" dirty="0"/>
              <a:t>closed</a:t>
            </a:r>
            <a:r>
              <a:rPr lang="ja-JP" altLang="en-US" dirty="0"/>
              <a:t>”</a:t>
            </a:r>
            <a:r>
              <a:rPr lang="en-US" dirty="0"/>
              <a:t> for the default fix status value upon submit.</a:t>
            </a:r>
          </a:p>
          <a:p>
            <a:pPr>
              <a:lnSpc>
                <a:spcPct val="90000"/>
              </a:lnSpc>
            </a:pPr>
            <a:r>
              <a:rPr lang="en-US" dirty="0"/>
              <a:t>Use </a:t>
            </a:r>
            <a:r>
              <a:rPr lang="en-US" i="1" dirty="0"/>
              <a:t>p4 change -s</a:t>
            </a:r>
            <a:r>
              <a:rPr lang="en-US" dirty="0"/>
              <a:t> to set a job</a:t>
            </a:r>
            <a:r>
              <a:rPr lang="en-US" dirty="0">
                <a:latin typeface="Courier New" charset="0"/>
              </a:rPr>
              <a:t> Status: </a:t>
            </a:r>
            <a:r>
              <a:rPr lang="en-US" dirty="0"/>
              <a:t>value within a pending </a:t>
            </a:r>
            <a:r>
              <a:rPr lang="en-US" dirty="0" err="1"/>
              <a:t>changelist</a:t>
            </a:r>
            <a:r>
              <a:rPr lang="en-US" dirty="0"/>
              <a:t>. The default status is </a:t>
            </a:r>
            <a:r>
              <a:rPr lang="ja-JP" altLang="en-US" dirty="0"/>
              <a:t>“</a:t>
            </a:r>
            <a:r>
              <a:rPr lang="en-US" dirty="0"/>
              <a:t>ignore,</a:t>
            </a:r>
            <a:r>
              <a:rPr lang="ja-JP" altLang="en-US" dirty="0"/>
              <a:t>”</a:t>
            </a:r>
            <a:r>
              <a:rPr lang="en-US" dirty="0"/>
              <a:t> which can be replaced with any valid job</a:t>
            </a:r>
            <a:r>
              <a:rPr lang="en-US" dirty="0">
                <a:latin typeface="Courier New" charset="0"/>
              </a:rPr>
              <a:t> Status: </a:t>
            </a:r>
            <a:r>
              <a:rPr lang="en-US" dirty="0"/>
              <a:t>value. When the </a:t>
            </a:r>
            <a:r>
              <a:rPr lang="en-US" dirty="0" err="1"/>
              <a:t>changelist</a:t>
            </a:r>
            <a:r>
              <a:rPr lang="en-US" dirty="0"/>
              <a:t> is submitted, listed jobs</a:t>
            </a:r>
            <a:r>
              <a:rPr lang="ja-JP" altLang="en-US" dirty="0"/>
              <a:t>’</a:t>
            </a:r>
            <a:r>
              <a:rPr lang="en-US" dirty="0"/>
              <a:t> statuses will be changed to the specified value. </a:t>
            </a:r>
          </a:p>
          <a:p>
            <a:pPr>
              <a:lnSpc>
                <a:spcPct val="90000"/>
              </a:lnSpc>
            </a:pPr>
            <a:r>
              <a:rPr lang="en-US" dirty="0"/>
              <a:t>If the</a:t>
            </a:r>
            <a:r>
              <a:rPr lang="en-US" dirty="0">
                <a:latin typeface="Courier New" charset="0"/>
              </a:rPr>
              <a:t> Status: </a:t>
            </a:r>
            <a:r>
              <a:rPr lang="en-US" dirty="0"/>
              <a:t>field is deleted from the </a:t>
            </a:r>
            <a:r>
              <a:rPr lang="en-US" dirty="0" err="1"/>
              <a:t>jobspec</a:t>
            </a:r>
            <a:r>
              <a:rPr lang="en-US" dirty="0"/>
              <a:t>, then nothing will happen to the job when associated </a:t>
            </a:r>
            <a:r>
              <a:rPr lang="en-US" dirty="0" err="1"/>
              <a:t>changelists</a:t>
            </a:r>
            <a:r>
              <a:rPr lang="en-US" dirty="0"/>
              <a:t> are submitted.</a:t>
            </a:r>
          </a:p>
          <a:p>
            <a:pPr>
              <a:lnSpc>
                <a:spcPct val="90000"/>
              </a:lnSpc>
            </a:pPr>
            <a:r>
              <a:rPr lang="en-US" dirty="0"/>
              <a:t>New with 2007.2, in addition to updating a </a:t>
            </a:r>
            <a:r>
              <a:rPr lang="en-US" dirty="0" err="1"/>
              <a:t>changelist</a:t>
            </a:r>
            <a:r>
              <a:rPr lang="ja-JP" altLang="en-US" dirty="0"/>
              <a:t>’</a:t>
            </a:r>
            <a:r>
              <a:rPr lang="en-US" dirty="0"/>
              <a:t>s description, the </a:t>
            </a:r>
            <a:r>
              <a:rPr lang="en-US" i="1" dirty="0"/>
              <a:t>p4 change -u &lt;</a:t>
            </a:r>
            <a:r>
              <a:rPr lang="en-US" i="1" dirty="0" err="1"/>
              <a:t>changelist</a:t>
            </a:r>
            <a:r>
              <a:rPr lang="en-US" i="1" dirty="0"/>
              <a:t> #&gt;</a:t>
            </a:r>
            <a:r>
              <a:rPr lang="en-US" dirty="0"/>
              <a:t> command can be used to add jobs to a submitted </a:t>
            </a:r>
            <a:r>
              <a:rPr lang="en-US" dirty="0" err="1"/>
              <a:t>changelist</a:t>
            </a:r>
            <a:r>
              <a:rPr lang="en-US" dirty="0"/>
              <a:t>.</a:t>
            </a:r>
          </a:p>
        </p:txBody>
      </p:sp>
    </p:spTree>
    <p:extLst>
      <p:ext uri="{BB962C8B-B14F-4D97-AF65-F5344CB8AC3E}">
        <p14:creationId xmlns:p14="http://schemas.microsoft.com/office/powerpoint/2010/main" val="3260657187"/>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39629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F71B4664-BCDB-E548-9C96-EA0B5CBDC560}" type="slidenum">
              <a:rPr lang="en-US" sz="1100" i="0">
                <a:latin typeface="Calibri"/>
              </a:rPr>
              <a:pPr/>
              <a:t>217</a:t>
            </a:fld>
            <a:endParaRPr lang="en-US" sz="1100" i="0" dirty="0">
              <a:latin typeface="Calibri"/>
            </a:endParaRPr>
          </a:p>
        </p:txBody>
      </p:sp>
      <p:sp>
        <p:nvSpPr>
          <p:cNvPr id="396292" name="Rectangle 2"/>
          <p:cNvSpPr>
            <a:spLocks noGrp="1" noRot="1" noChangeAspect="1" noChangeArrowheads="1" noTextEdit="1"/>
          </p:cNvSpPr>
          <p:nvPr>
            <p:ph type="sldImg"/>
          </p:nvPr>
        </p:nvSpPr>
        <p:spPr>
          <a:xfrm>
            <a:off x="460375" y="720725"/>
            <a:ext cx="6396038" cy="3598863"/>
          </a:xfrm>
          <a:ln/>
        </p:spPr>
      </p:sp>
      <p:sp>
        <p:nvSpPr>
          <p:cNvPr id="396293" name="Rectangle 3"/>
          <p:cNvSpPr>
            <a:spLocks noGrp="1" noChangeArrowheads="1"/>
          </p:cNvSpPr>
          <p:nvPr>
            <p:ph type="body" idx="1"/>
          </p:nvPr>
        </p:nvSpPr>
        <p:spPr>
          <a:xfrm>
            <a:off x="1036638" y="5057775"/>
            <a:ext cx="5375275" cy="3819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 If jobs are linked to changelists, users can look at jobs to see what changelists fixed them; and look at changelists to see what jobs they fixed</a:t>
            </a:r>
          </a:p>
        </p:txBody>
      </p:sp>
    </p:spTree>
    <p:extLst>
      <p:ext uri="{BB962C8B-B14F-4D97-AF65-F5344CB8AC3E}">
        <p14:creationId xmlns:p14="http://schemas.microsoft.com/office/powerpoint/2010/main" val="5002442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24269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CF633E0A-6C0C-AD4C-ADFC-9C1019FDD1DE}" type="slidenum">
              <a:rPr lang="en-US" sz="1100" i="0">
                <a:latin typeface="Calibri"/>
              </a:rPr>
              <a:pPr/>
              <a:t>20</a:t>
            </a:fld>
            <a:endParaRPr lang="en-US" sz="1100" i="0" dirty="0">
              <a:latin typeface="Calibri"/>
            </a:endParaRPr>
          </a:p>
        </p:txBody>
      </p:sp>
      <p:sp>
        <p:nvSpPr>
          <p:cNvPr id="242692" name="Rectangle 2"/>
          <p:cNvSpPr>
            <a:spLocks noGrp="1" noRot="1" noChangeAspect="1" noChangeArrowheads="1" noTextEdit="1"/>
          </p:cNvSpPr>
          <p:nvPr>
            <p:ph type="sldImg"/>
          </p:nvPr>
        </p:nvSpPr>
        <p:spPr>
          <a:xfrm>
            <a:off x="460375" y="720725"/>
            <a:ext cx="6396038" cy="3598863"/>
          </a:xfrm>
          <a:ln/>
        </p:spPr>
      </p:sp>
      <p:sp>
        <p:nvSpPr>
          <p:cNvPr id="2426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i="1"/>
              <a:t>p4 help commands</a:t>
            </a:r>
            <a:r>
              <a:rPr lang="en-US"/>
              <a:t> lists all Perforce commands with a short description of what they do.</a:t>
            </a:r>
          </a:p>
        </p:txBody>
      </p:sp>
    </p:spTree>
    <p:extLst>
      <p:ext uri="{BB962C8B-B14F-4D97-AF65-F5344CB8AC3E}">
        <p14:creationId xmlns:p14="http://schemas.microsoft.com/office/powerpoint/2010/main" val="1673145999"/>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39833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472C1BBA-C94B-384E-B13F-05DC4DAB9955}" type="slidenum">
              <a:rPr lang="en-US" sz="1100" i="0">
                <a:latin typeface="Calibri"/>
              </a:rPr>
              <a:pPr/>
              <a:t>218</a:t>
            </a:fld>
            <a:endParaRPr lang="en-US" sz="1100" i="0" dirty="0">
              <a:latin typeface="Calibri"/>
            </a:endParaRPr>
          </a:p>
        </p:txBody>
      </p:sp>
      <p:sp>
        <p:nvSpPr>
          <p:cNvPr id="398340" name="Rectangle 2"/>
          <p:cNvSpPr>
            <a:spLocks noGrp="1" noRot="1" noChangeAspect="1" noChangeArrowheads="1" noTextEdit="1"/>
          </p:cNvSpPr>
          <p:nvPr>
            <p:ph type="sldImg"/>
          </p:nvPr>
        </p:nvSpPr>
        <p:spPr>
          <a:xfrm>
            <a:off x="460375" y="720725"/>
            <a:ext cx="6396038" cy="3598863"/>
          </a:xfrm>
          <a:ln/>
        </p:spPr>
      </p:sp>
      <p:sp>
        <p:nvSpPr>
          <p:cNvPr id="39834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i="1"/>
              <a:t>p4 job</a:t>
            </a:r>
            <a:r>
              <a:rPr lang="en-US"/>
              <a:t> – creates or edits a job specification</a:t>
            </a:r>
          </a:p>
          <a:p>
            <a:r>
              <a:rPr lang="en-US" i="1"/>
              <a:t>p4 jobs</a:t>
            </a:r>
            <a:r>
              <a:rPr lang="en-US"/>
              <a:t> – displays a list of jobs</a:t>
            </a:r>
          </a:p>
          <a:p>
            <a:r>
              <a:rPr lang="en-US" i="1"/>
              <a:t>p4 user</a:t>
            </a:r>
            <a:r>
              <a:rPr lang="en-US"/>
              <a:t> – creates or edits a user specification</a:t>
            </a:r>
          </a:p>
          <a:p>
            <a:r>
              <a:rPr lang="en-US" i="1"/>
              <a:t>p4 fix</a:t>
            </a:r>
            <a:r>
              <a:rPr lang="en-US"/>
              <a:t> – associates a given job with a given changelist number</a:t>
            </a:r>
          </a:p>
          <a:p>
            <a:r>
              <a:rPr lang="en-US" i="1"/>
              <a:t>p4 fixes</a:t>
            </a:r>
            <a:r>
              <a:rPr lang="en-US"/>
              <a:t> – lists which changelists fix a given job </a:t>
            </a:r>
            <a:r>
              <a:rPr lang="en-US" i="1"/>
              <a:t>p4 fixes -c</a:t>
            </a:r>
            <a:r>
              <a:rPr lang="en-US"/>
              <a:t>, or which jobs are fixed by a given changelist </a:t>
            </a:r>
            <a:r>
              <a:rPr lang="en-US" i="1"/>
              <a:t>p4 fixes –j.</a:t>
            </a:r>
          </a:p>
        </p:txBody>
      </p:sp>
    </p:spTree>
    <p:extLst>
      <p:ext uri="{BB962C8B-B14F-4D97-AF65-F5344CB8AC3E}">
        <p14:creationId xmlns:p14="http://schemas.microsoft.com/office/powerpoint/2010/main" val="1128861904"/>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39936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2BC0FAFD-71EB-8F44-A2A9-799D727B82F1}" type="slidenum">
              <a:rPr lang="en-US" sz="1100" i="0">
                <a:latin typeface="Calibri"/>
              </a:rPr>
              <a:pPr/>
              <a:t>219</a:t>
            </a:fld>
            <a:endParaRPr lang="en-US" sz="1100" i="0" dirty="0">
              <a:latin typeface="Calibri"/>
            </a:endParaRPr>
          </a:p>
        </p:txBody>
      </p:sp>
      <p:sp>
        <p:nvSpPr>
          <p:cNvPr id="399364" name="Rectangle 2"/>
          <p:cNvSpPr>
            <a:spLocks noGrp="1" noChangeArrowheads="1"/>
          </p:cNvSpPr>
          <p:nvPr>
            <p:ph type="body" idx="1"/>
          </p:nvPr>
        </p:nvSpPr>
        <p:spPr>
          <a:xfrm>
            <a:off x="277813" y="547688"/>
            <a:ext cx="6807200" cy="8636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buFontTx/>
              <a:buNone/>
            </a:pPr>
            <a:r>
              <a:rPr lang="en-US" sz="1700" b="1" dirty="0"/>
              <a:t>P4V Demo of Job Tracking</a:t>
            </a:r>
          </a:p>
          <a:p>
            <a:pPr algn="ctr">
              <a:buFontTx/>
              <a:buNone/>
            </a:pPr>
            <a:endParaRPr lang="en-US" sz="1700" dirty="0"/>
          </a:p>
          <a:p>
            <a:r>
              <a:rPr lang="en-US" dirty="0"/>
              <a:t>Create a job</a:t>
            </a:r>
          </a:p>
          <a:p>
            <a:pPr lvl="1">
              <a:buFont typeface="Wingdings" charset="0"/>
              <a:buChar char="q"/>
            </a:pPr>
            <a:r>
              <a:rPr lang="en-US" b="1" dirty="0"/>
              <a:t>File &gt; New &gt; Job...</a:t>
            </a:r>
          </a:p>
          <a:p>
            <a:pPr lvl="1">
              <a:buFont typeface="Wingdings" charset="0"/>
              <a:buChar char="q"/>
            </a:pPr>
            <a:r>
              <a:rPr lang="en-US" dirty="0"/>
              <a:t>Enter a</a:t>
            </a:r>
            <a:r>
              <a:rPr lang="en-US" dirty="0">
                <a:latin typeface="Courier New" charset="0"/>
              </a:rPr>
              <a:t> Description: </a:t>
            </a:r>
            <a:r>
              <a:rPr lang="en-US" b="1" dirty="0"/>
              <a:t>&gt;</a:t>
            </a:r>
            <a:r>
              <a:rPr lang="en-US" dirty="0"/>
              <a:t> </a:t>
            </a:r>
            <a:r>
              <a:rPr lang="en-US" b="1" dirty="0"/>
              <a:t>OK</a:t>
            </a:r>
          </a:p>
          <a:p>
            <a:pPr>
              <a:buFont typeface="Wingdings" charset="0"/>
              <a:buChar char="§"/>
            </a:pPr>
            <a:r>
              <a:rPr lang="en-US" dirty="0"/>
              <a:t>Add a job when submitting a </a:t>
            </a:r>
            <a:r>
              <a:rPr lang="en-US" dirty="0" err="1"/>
              <a:t>changelist</a:t>
            </a:r>
            <a:endParaRPr lang="en-US" dirty="0"/>
          </a:p>
          <a:p>
            <a:pPr lvl="1">
              <a:buFont typeface="Wingdings" charset="0"/>
              <a:buChar char="q"/>
            </a:pPr>
            <a:r>
              <a:rPr lang="en-US" b="1" dirty="0"/>
              <a:t>Check Out</a:t>
            </a:r>
            <a:r>
              <a:rPr lang="en-US" dirty="0"/>
              <a:t> a file</a:t>
            </a:r>
            <a:r>
              <a:rPr lang="en-US" b="1" dirty="0"/>
              <a:t> &gt; Submit... &gt;</a:t>
            </a:r>
            <a:r>
              <a:rPr lang="en-US" dirty="0"/>
              <a:t> Expand the </a:t>
            </a:r>
            <a:r>
              <a:rPr lang="en-US" b="1" dirty="0"/>
              <a:t>Link Jobs to </a:t>
            </a:r>
            <a:r>
              <a:rPr lang="en-US" b="1" dirty="0" err="1"/>
              <a:t>changelist</a:t>
            </a:r>
            <a:r>
              <a:rPr lang="en-US" b="1" dirty="0"/>
              <a:t> </a:t>
            </a:r>
            <a:r>
              <a:rPr lang="en-US" dirty="0"/>
              <a:t>option </a:t>
            </a:r>
            <a:r>
              <a:rPr lang="en-US" b="1" dirty="0"/>
              <a:t>&gt; Browse... &gt;</a:t>
            </a:r>
            <a:r>
              <a:rPr lang="en-US" dirty="0"/>
              <a:t> Select </a:t>
            </a:r>
            <a:r>
              <a:rPr lang="en-US" b="1" dirty="0"/>
              <a:t>job100001</a:t>
            </a:r>
            <a:r>
              <a:rPr lang="en-US" dirty="0"/>
              <a:t> </a:t>
            </a:r>
            <a:r>
              <a:rPr lang="en-US" b="1" dirty="0"/>
              <a:t>&gt;</a:t>
            </a:r>
            <a:r>
              <a:rPr lang="en-US" dirty="0"/>
              <a:t> </a:t>
            </a:r>
            <a:r>
              <a:rPr lang="en-US" b="1" dirty="0"/>
              <a:t>OK</a:t>
            </a:r>
            <a:r>
              <a:rPr lang="en-US" dirty="0"/>
              <a:t> </a:t>
            </a:r>
          </a:p>
          <a:p>
            <a:pPr lvl="1">
              <a:buFont typeface="Wingdings" charset="0"/>
              <a:buChar char="q"/>
            </a:pPr>
            <a:r>
              <a:rPr lang="en-US" dirty="0"/>
              <a:t>Point out the </a:t>
            </a:r>
            <a:r>
              <a:rPr lang="en-US" b="1" dirty="0"/>
              <a:t>Job status upon submit:</a:t>
            </a:r>
            <a:r>
              <a:rPr lang="en-US" dirty="0"/>
              <a:t> pull-down list</a:t>
            </a:r>
          </a:p>
          <a:p>
            <a:pPr lvl="1">
              <a:buFont typeface="Wingdings" charset="0"/>
              <a:buChar char="q"/>
            </a:pPr>
            <a:r>
              <a:rPr lang="en-US" b="1" dirty="0"/>
              <a:t>Submit</a:t>
            </a:r>
            <a:endParaRPr lang="en-US" dirty="0"/>
          </a:p>
          <a:p>
            <a:pPr>
              <a:buFont typeface="Wingdings" charset="0"/>
              <a:buChar char="§"/>
            </a:pPr>
            <a:r>
              <a:rPr lang="en-US" dirty="0"/>
              <a:t>Automatically add jobs to the default </a:t>
            </a:r>
            <a:r>
              <a:rPr lang="en-US" dirty="0" err="1"/>
              <a:t>changelist</a:t>
            </a:r>
            <a:r>
              <a:rPr lang="en-US" dirty="0"/>
              <a:t> when submitting</a:t>
            </a:r>
          </a:p>
          <a:p>
            <a:pPr lvl="1">
              <a:buFont typeface="Wingdings" charset="0"/>
              <a:buChar char="q"/>
            </a:pPr>
            <a:r>
              <a:rPr lang="en-US" b="1" dirty="0"/>
              <a:t>Connection &gt; Edit Current User</a:t>
            </a:r>
          </a:p>
          <a:p>
            <a:pPr lvl="1">
              <a:buFont typeface="Wingdings" charset="0"/>
              <a:buChar char="q"/>
            </a:pPr>
            <a:r>
              <a:rPr lang="en-US" dirty="0"/>
              <a:t>Enter into the </a:t>
            </a:r>
            <a:r>
              <a:rPr lang="en-US" dirty="0">
                <a:latin typeface="Courier New" charset="0"/>
              </a:rPr>
              <a:t>Job View: </a:t>
            </a:r>
            <a:r>
              <a:rPr lang="en-US" dirty="0"/>
              <a:t>field </a:t>
            </a:r>
            <a:r>
              <a:rPr lang="ja-JP" altLang="en-US" dirty="0"/>
              <a:t>‘</a:t>
            </a:r>
            <a:r>
              <a:rPr lang="en-US" dirty="0"/>
              <a:t>status=open</a:t>
            </a:r>
            <a:r>
              <a:rPr lang="ja-JP" altLang="en-US" dirty="0"/>
              <a:t>’</a:t>
            </a:r>
            <a:r>
              <a:rPr lang="en-US" dirty="0"/>
              <a:t> </a:t>
            </a:r>
            <a:r>
              <a:rPr lang="en-US" b="1" dirty="0"/>
              <a:t>&gt;</a:t>
            </a:r>
            <a:r>
              <a:rPr lang="en-US" dirty="0"/>
              <a:t> </a:t>
            </a:r>
            <a:r>
              <a:rPr lang="en-US" b="1" dirty="0"/>
              <a:t>OK</a:t>
            </a:r>
          </a:p>
          <a:p>
            <a:pPr lvl="1">
              <a:buFont typeface="Wingdings" charset="0"/>
              <a:buChar char="q"/>
            </a:pPr>
            <a:r>
              <a:rPr lang="en-US" b="1" dirty="0"/>
              <a:t>View &gt; Refresh All </a:t>
            </a:r>
            <a:r>
              <a:rPr lang="en-US" dirty="0"/>
              <a:t>to display jobs potentially linked to the</a:t>
            </a:r>
            <a:r>
              <a:rPr lang="en-US" b="1" dirty="0"/>
              <a:t> default </a:t>
            </a:r>
            <a:r>
              <a:rPr lang="en-US" dirty="0" err="1"/>
              <a:t>changelist</a:t>
            </a:r>
            <a:endParaRPr lang="en-US" b="1" dirty="0"/>
          </a:p>
          <a:p>
            <a:pPr lvl="1">
              <a:buFont typeface="Wingdings" charset="0"/>
              <a:buChar char="q"/>
            </a:pPr>
            <a:r>
              <a:rPr lang="en-US" b="1" dirty="0"/>
              <a:t>Check out</a:t>
            </a:r>
            <a:r>
              <a:rPr lang="en-US" dirty="0"/>
              <a:t> a file </a:t>
            </a:r>
            <a:r>
              <a:rPr lang="en-US" b="1" dirty="0"/>
              <a:t>&gt;</a:t>
            </a:r>
            <a:r>
              <a:rPr lang="en-US" dirty="0"/>
              <a:t> </a:t>
            </a:r>
            <a:r>
              <a:rPr lang="en-US" b="1" dirty="0"/>
              <a:t>Submit...</a:t>
            </a:r>
            <a:r>
              <a:rPr lang="en-US" dirty="0"/>
              <a:t> </a:t>
            </a:r>
            <a:r>
              <a:rPr lang="en-US" b="1" dirty="0"/>
              <a:t>&gt;</a:t>
            </a:r>
            <a:r>
              <a:rPr lang="en-US" dirty="0"/>
              <a:t> Enter a</a:t>
            </a:r>
            <a:r>
              <a:rPr lang="en-US" dirty="0">
                <a:latin typeface="Courier New" charset="0"/>
              </a:rPr>
              <a:t> Description: </a:t>
            </a:r>
            <a:r>
              <a:rPr lang="en-US" b="1" dirty="0"/>
              <a:t>&gt; </a:t>
            </a:r>
            <a:r>
              <a:rPr lang="en-US" dirty="0"/>
              <a:t>Checkmark a job to close </a:t>
            </a:r>
            <a:r>
              <a:rPr lang="en-US" b="1" dirty="0"/>
              <a:t>&gt;</a:t>
            </a:r>
            <a:r>
              <a:rPr lang="en-US" dirty="0"/>
              <a:t> </a:t>
            </a:r>
            <a:r>
              <a:rPr lang="en-US" b="1" dirty="0"/>
              <a:t>Submit</a:t>
            </a:r>
          </a:p>
          <a:p>
            <a:pPr>
              <a:buFont typeface="Wingdings" charset="0"/>
              <a:buChar char="§"/>
            </a:pPr>
            <a:r>
              <a:rPr lang="en-US" dirty="0"/>
              <a:t>Add a job to a submitted </a:t>
            </a:r>
            <a:r>
              <a:rPr lang="en-US" dirty="0" err="1"/>
              <a:t>changelist</a:t>
            </a:r>
            <a:endParaRPr lang="en-US" dirty="0"/>
          </a:p>
          <a:p>
            <a:pPr lvl="1">
              <a:buFont typeface="Wingdings" charset="0"/>
              <a:buChar char="q"/>
            </a:pPr>
            <a:r>
              <a:rPr lang="en-US" b="1" dirty="0"/>
              <a:t>View &gt; Submitted </a:t>
            </a:r>
            <a:r>
              <a:rPr lang="en-US" b="1" dirty="0" err="1"/>
              <a:t>Changelists</a:t>
            </a:r>
            <a:r>
              <a:rPr lang="en-US" b="1" dirty="0"/>
              <a:t> &gt; </a:t>
            </a:r>
            <a:r>
              <a:rPr lang="en-US" dirty="0"/>
              <a:t>Context click on a </a:t>
            </a:r>
            <a:r>
              <a:rPr lang="en-US" dirty="0" err="1"/>
              <a:t>changelist</a:t>
            </a:r>
            <a:r>
              <a:rPr lang="en-US" dirty="0"/>
              <a:t> </a:t>
            </a:r>
            <a:r>
              <a:rPr lang="en-US" b="1" dirty="0"/>
              <a:t>&gt; Edit Submitted </a:t>
            </a:r>
            <a:r>
              <a:rPr lang="en-US" b="1" dirty="0" err="1"/>
              <a:t>Changelist</a:t>
            </a:r>
            <a:r>
              <a:rPr lang="en-US" b="1" dirty="0"/>
              <a:t> &lt;</a:t>
            </a:r>
            <a:r>
              <a:rPr lang="en-US" b="1" dirty="0" err="1"/>
              <a:t>nnn</a:t>
            </a:r>
            <a:r>
              <a:rPr lang="en-US" b="1" dirty="0"/>
              <a:t>&gt;  </a:t>
            </a:r>
          </a:p>
          <a:p>
            <a:pPr lvl="1">
              <a:buFont typeface="Wingdings" charset="0"/>
              <a:buChar char="q"/>
            </a:pPr>
            <a:r>
              <a:rPr lang="en-US" b="1" dirty="0"/>
              <a:t>Browse...</a:t>
            </a:r>
            <a:r>
              <a:rPr lang="en-US" dirty="0"/>
              <a:t> for a job, select a job name </a:t>
            </a:r>
            <a:r>
              <a:rPr lang="en-US" b="1" dirty="0"/>
              <a:t>&gt; OK &gt; OK  </a:t>
            </a:r>
          </a:p>
          <a:p>
            <a:pPr>
              <a:buFont typeface="Wingdings" charset="0"/>
              <a:buChar char="§"/>
            </a:pPr>
            <a:r>
              <a:rPr lang="en-US" dirty="0"/>
              <a:t>What jobs have been fixed?</a:t>
            </a:r>
          </a:p>
          <a:p>
            <a:pPr lvl="1">
              <a:buFont typeface="Wingdings" charset="0"/>
              <a:buChar char="q"/>
            </a:pPr>
            <a:r>
              <a:rPr lang="en-US" dirty="0"/>
              <a:t>Select the </a:t>
            </a:r>
            <a:r>
              <a:rPr lang="en-US" b="1" dirty="0"/>
              <a:t>Jobs </a:t>
            </a:r>
            <a:r>
              <a:rPr lang="en-US" dirty="0"/>
              <a:t>tab </a:t>
            </a:r>
            <a:r>
              <a:rPr lang="en-US" b="1" dirty="0"/>
              <a:t> &gt; View &gt; Refresh All </a:t>
            </a:r>
            <a:r>
              <a:rPr lang="en-US" dirty="0"/>
              <a:t> to display changed jobs</a:t>
            </a:r>
          </a:p>
          <a:p>
            <a:pPr lvl="1">
              <a:buFont typeface="Wingdings" charset="0"/>
              <a:buChar char="q"/>
            </a:pPr>
            <a:r>
              <a:rPr lang="en-US" dirty="0"/>
              <a:t>Double-click on the job you just fixed. The linked </a:t>
            </a:r>
            <a:r>
              <a:rPr lang="en-US" dirty="0" err="1"/>
              <a:t>changelist</a:t>
            </a:r>
            <a:r>
              <a:rPr lang="en-US" dirty="0"/>
              <a:t> will appear at the bottom of the job.</a:t>
            </a:r>
            <a:endParaRPr lang="en-US" b="1" dirty="0"/>
          </a:p>
          <a:p>
            <a:pPr>
              <a:buFont typeface="Wingdings" charset="0"/>
              <a:buChar char="§"/>
            </a:pPr>
            <a:r>
              <a:rPr lang="en-US" dirty="0"/>
              <a:t>Filtering jobs</a:t>
            </a:r>
          </a:p>
          <a:p>
            <a:pPr lvl="1">
              <a:buFont typeface="Wingdings" charset="0"/>
              <a:buChar char="q"/>
            </a:pPr>
            <a:r>
              <a:rPr lang="en-US" dirty="0"/>
              <a:t>In the </a:t>
            </a:r>
            <a:r>
              <a:rPr lang="en-US" b="1" dirty="0"/>
              <a:t>Jobs </a:t>
            </a:r>
            <a:r>
              <a:rPr lang="en-US" dirty="0"/>
              <a:t>tab type </a:t>
            </a:r>
            <a:r>
              <a:rPr lang="ja-JP" altLang="en-US" dirty="0"/>
              <a:t>“</a:t>
            </a:r>
            <a:r>
              <a:rPr lang="en-US" dirty="0"/>
              <a:t>NT</a:t>
            </a:r>
            <a:r>
              <a:rPr lang="ja-JP" altLang="en-US" dirty="0"/>
              <a:t>”</a:t>
            </a:r>
            <a:r>
              <a:rPr lang="en-US" dirty="0"/>
              <a:t> in the </a:t>
            </a:r>
            <a:r>
              <a:rPr lang="en-US" b="1" dirty="0"/>
              <a:t>Keywords:</a:t>
            </a:r>
            <a:r>
              <a:rPr lang="en-US" dirty="0"/>
              <a:t> combo box at the top of the list of jobs</a:t>
            </a:r>
            <a:r>
              <a:rPr lang="en-US" b="1" dirty="0"/>
              <a:t>  &gt; Filter</a:t>
            </a:r>
          </a:p>
          <a:p>
            <a:pPr lvl="1">
              <a:buFont typeface="Wingdings" charset="0"/>
              <a:buChar char="q"/>
            </a:pPr>
            <a:r>
              <a:rPr lang="en-US" dirty="0"/>
              <a:t>Replace </a:t>
            </a:r>
            <a:r>
              <a:rPr lang="ja-JP" altLang="en-US" dirty="0"/>
              <a:t>“</a:t>
            </a:r>
            <a:r>
              <a:rPr lang="en-US" dirty="0"/>
              <a:t>NT</a:t>
            </a:r>
            <a:r>
              <a:rPr lang="ja-JP" altLang="en-US" dirty="0"/>
              <a:t>”</a:t>
            </a:r>
            <a:r>
              <a:rPr lang="en-US" dirty="0"/>
              <a:t> with </a:t>
            </a:r>
            <a:r>
              <a:rPr lang="ja-JP" altLang="en-US" dirty="0"/>
              <a:t>“</a:t>
            </a:r>
            <a:r>
              <a:rPr lang="en-US" dirty="0"/>
              <a:t>NT can</a:t>
            </a:r>
            <a:r>
              <a:rPr lang="ja-JP" altLang="en-US" dirty="0"/>
              <a:t>’</a:t>
            </a:r>
            <a:r>
              <a:rPr lang="en-US" dirty="0"/>
              <a:t>t</a:t>
            </a:r>
            <a:r>
              <a:rPr lang="ja-JP" altLang="en-US" dirty="0"/>
              <a:t>”</a:t>
            </a:r>
            <a:r>
              <a:rPr lang="en-US" b="1" dirty="0"/>
              <a:t> &gt; </a:t>
            </a:r>
            <a:r>
              <a:rPr lang="en-US" dirty="0"/>
              <a:t> </a:t>
            </a:r>
            <a:r>
              <a:rPr lang="en-US" b="1" dirty="0"/>
              <a:t>Enter</a:t>
            </a:r>
          </a:p>
          <a:p>
            <a:pPr lvl="1">
              <a:buFont typeface="Wingdings" charset="0"/>
              <a:buChar char="q"/>
            </a:pPr>
            <a:r>
              <a:rPr lang="en-US" dirty="0"/>
              <a:t>Click on the </a:t>
            </a:r>
            <a:r>
              <a:rPr lang="en-US" b="1" dirty="0">
                <a:sym typeface="Wingdings 2" charset="0"/>
              </a:rPr>
              <a:t></a:t>
            </a:r>
            <a:r>
              <a:rPr lang="en-US" dirty="0"/>
              <a:t> to clear the </a:t>
            </a:r>
            <a:r>
              <a:rPr lang="en-US" b="1" dirty="0"/>
              <a:t>Keywords:</a:t>
            </a:r>
            <a:r>
              <a:rPr lang="en-US" dirty="0"/>
              <a:t> combo box</a:t>
            </a:r>
            <a:r>
              <a:rPr lang="en-US" b="1" dirty="0"/>
              <a:t> </a:t>
            </a:r>
            <a:r>
              <a:rPr lang="en-US" dirty="0"/>
              <a:t>to see all the jobs again.</a:t>
            </a:r>
          </a:p>
        </p:txBody>
      </p:sp>
    </p:spTree>
    <p:extLst>
      <p:ext uri="{BB962C8B-B14F-4D97-AF65-F5344CB8AC3E}">
        <p14:creationId xmlns:p14="http://schemas.microsoft.com/office/powerpoint/2010/main" val="2674374395"/>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4E6DE-C840-0840-9AEC-6842ACFA34EC}" type="slidenum">
              <a:rPr lang="en-US" smtClean="0"/>
              <a:pPr/>
              <a:t>221</a:t>
            </a:fld>
            <a:endParaRPr lang="en-US"/>
          </a:p>
        </p:txBody>
      </p:sp>
    </p:spTree>
    <p:extLst>
      <p:ext uri="{BB962C8B-B14F-4D97-AF65-F5344CB8AC3E}">
        <p14:creationId xmlns:p14="http://schemas.microsoft.com/office/powerpoint/2010/main" val="2331755803"/>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4E6DE-C840-0840-9AEC-6842ACFA34EC}" type="slidenum">
              <a:rPr lang="en-US" smtClean="0"/>
              <a:pPr/>
              <a:t>222</a:t>
            </a:fld>
            <a:endParaRPr lang="en-US"/>
          </a:p>
        </p:txBody>
      </p:sp>
    </p:spTree>
    <p:extLst>
      <p:ext uri="{BB962C8B-B14F-4D97-AF65-F5344CB8AC3E}">
        <p14:creationId xmlns:p14="http://schemas.microsoft.com/office/powerpoint/2010/main" val="2331755803"/>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dirty="0"/>
              <a:t>Perforce Training Course, 2015.1</a:t>
            </a:r>
          </a:p>
        </p:txBody>
      </p:sp>
      <p:sp>
        <p:nvSpPr>
          <p:cNvPr id="5" name="Slide Number Placeholder 4"/>
          <p:cNvSpPr>
            <a:spLocks noGrp="1"/>
          </p:cNvSpPr>
          <p:nvPr>
            <p:ph type="sldNum" sz="quarter" idx="11"/>
          </p:nvPr>
        </p:nvSpPr>
        <p:spPr/>
        <p:txBody>
          <a:bodyPr/>
          <a:lstStyle/>
          <a:p>
            <a:fld id="{16DFB4D8-EA58-A547-9483-6AA19E61CECE}" type="slidenum">
              <a:rPr lang="en-US" smtClean="0"/>
              <a:pPr/>
              <a:t>223</a:t>
            </a:fld>
            <a:endParaRPr lang="en-US" dirty="0"/>
          </a:p>
        </p:txBody>
      </p:sp>
    </p:spTree>
    <p:extLst>
      <p:ext uri="{BB962C8B-B14F-4D97-AF65-F5344CB8AC3E}">
        <p14:creationId xmlns:p14="http://schemas.microsoft.com/office/powerpoint/2010/main" val="2327113146"/>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dirty="0"/>
              <a:t>Perforce Training Course, 2015.1</a:t>
            </a:r>
          </a:p>
        </p:txBody>
      </p:sp>
      <p:sp>
        <p:nvSpPr>
          <p:cNvPr id="5" name="Slide Number Placeholder 4"/>
          <p:cNvSpPr>
            <a:spLocks noGrp="1"/>
          </p:cNvSpPr>
          <p:nvPr>
            <p:ph type="sldNum" sz="quarter" idx="11"/>
          </p:nvPr>
        </p:nvSpPr>
        <p:spPr/>
        <p:txBody>
          <a:bodyPr/>
          <a:lstStyle/>
          <a:p>
            <a:fld id="{16DFB4D8-EA58-A547-9483-6AA19E61CECE}" type="slidenum">
              <a:rPr lang="en-US" smtClean="0"/>
              <a:pPr/>
              <a:t>224</a:t>
            </a:fld>
            <a:endParaRPr lang="en-US" dirty="0"/>
          </a:p>
        </p:txBody>
      </p:sp>
    </p:spTree>
    <p:extLst>
      <p:ext uri="{BB962C8B-B14F-4D97-AF65-F5344CB8AC3E}">
        <p14:creationId xmlns:p14="http://schemas.microsoft.com/office/powerpoint/2010/main" val="2327113146"/>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dirty="0"/>
              <a:t>Perforce Training Course, 2015.1</a:t>
            </a:r>
          </a:p>
        </p:txBody>
      </p:sp>
      <p:sp>
        <p:nvSpPr>
          <p:cNvPr id="5" name="Slide Number Placeholder 4"/>
          <p:cNvSpPr>
            <a:spLocks noGrp="1"/>
          </p:cNvSpPr>
          <p:nvPr>
            <p:ph type="sldNum" sz="quarter" idx="11"/>
          </p:nvPr>
        </p:nvSpPr>
        <p:spPr/>
        <p:txBody>
          <a:bodyPr/>
          <a:lstStyle/>
          <a:p>
            <a:fld id="{16DFB4D8-EA58-A547-9483-6AA19E61CECE}" type="slidenum">
              <a:rPr lang="en-US" smtClean="0"/>
              <a:pPr/>
              <a:t>225</a:t>
            </a:fld>
            <a:endParaRPr lang="en-US" dirty="0"/>
          </a:p>
        </p:txBody>
      </p:sp>
    </p:spTree>
    <p:extLst>
      <p:ext uri="{BB962C8B-B14F-4D97-AF65-F5344CB8AC3E}">
        <p14:creationId xmlns:p14="http://schemas.microsoft.com/office/powerpoint/2010/main" val="1028049826"/>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dirty="0"/>
              <a:t>Perforce Training Course, 2015.1</a:t>
            </a:r>
          </a:p>
        </p:txBody>
      </p:sp>
      <p:sp>
        <p:nvSpPr>
          <p:cNvPr id="5" name="Slide Number Placeholder 4"/>
          <p:cNvSpPr>
            <a:spLocks noGrp="1"/>
          </p:cNvSpPr>
          <p:nvPr>
            <p:ph type="sldNum" sz="quarter" idx="11"/>
          </p:nvPr>
        </p:nvSpPr>
        <p:spPr/>
        <p:txBody>
          <a:bodyPr/>
          <a:lstStyle/>
          <a:p>
            <a:fld id="{16DFB4D8-EA58-A547-9483-6AA19E61CECE}" type="slidenum">
              <a:rPr lang="en-US" smtClean="0"/>
              <a:pPr/>
              <a:t>226</a:t>
            </a:fld>
            <a:endParaRPr lang="en-US" dirty="0"/>
          </a:p>
        </p:txBody>
      </p:sp>
    </p:spTree>
    <p:extLst>
      <p:ext uri="{BB962C8B-B14F-4D97-AF65-F5344CB8AC3E}">
        <p14:creationId xmlns:p14="http://schemas.microsoft.com/office/powerpoint/2010/main" val="1557219041"/>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dirty="0"/>
              <a:t>Perforce Training Course, 2015.1</a:t>
            </a:r>
          </a:p>
        </p:txBody>
      </p:sp>
      <p:sp>
        <p:nvSpPr>
          <p:cNvPr id="5" name="Slide Number Placeholder 4"/>
          <p:cNvSpPr>
            <a:spLocks noGrp="1"/>
          </p:cNvSpPr>
          <p:nvPr>
            <p:ph type="sldNum" sz="quarter" idx="11"/>
          </p:nvPr>
        </p:nvSpPr>
        <p:spPr/>
        <p:txBody>
          <a:bodyPr/>
          <a:lstStyle/>
          <a:p>
            <a:fld id="{16DFB4D8-EA58-A547-9483-6AA19E61CECE}" type="slidenum">
              <a:rPr lang="en-US" smtClean="0"/>
              <a:pPr/>
              <a:t>227</a:t>
            </a:fld>
            <a:endParaRPr lang="en-US" dirty="0"/>
          </a:p>
        </p:txBody>
      </p:sp>
    </p:spTree>
    <p:extLst>
      <p:ext uri="{BB962C8B-B14F-4D97-AF65-F5344CB8AC3E}">
        <p14:creationId xmlns:p14="http://schemas.microsoft.com/office/powerpoint/2010/main" val="197512773"/>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6038" cy="3598863"/>
          </a:xfrm>
        </p:spPr>
      </p:sp>
      <p:sp>
        <p:nvSpPr>
          <p:cNvPr id="3" name="Notes Placeholder 2"/>
          <p:cNvSpPr>
            <a:spLocks noGrp="1"/>
          </p:cNvSpPr>
          <p:nvPr>
            <p:ph type="body" idx="1"/>
          </p:nvPr>
        </p:nvSpPr>
        <p:spPr/>
        <p:txBody>
          <a:bodyPr/>
          <a:lstStyle/>
          <a:p>
            <a:pPr marL="0" indent="0">
              <a:buFontTx/>
              <a:buNone/>
            </a:pPr>
            <a:r>
              <a:rPr lang="en-US" dirty="0"/>
              <a:t>This</a:t>
            </a:r>
            <a:r>
              <a:rPr lang="en-US" baseline="0" dirty="0"/>
              <a:t> slide is best skipped as we’d rather not tempt people into playing with the db.* files…</a:t>
            </a:r>
          </a:p>
          <a:p>
            <a:pPr marL="0" indent="0">
              <a:buFontTx/>
              <a:buNone/>
            </a:pPr>
            <a:endParaRPr lang="en-US" dirty="0"/>
          </a:p>
          <a:p>
            <a:pPr marL="177845" indent="-177845">
              <a:buFontTx/>
              <a:buChar char="-"/>
            </a:pPr>
            <a:r>
              <a:rPr lang="en-US" dirty="0"/>
              <a:t>.p4config</a:t>
            </a:r>
            <a:r>
              <a:rPr lang="en-US" baseline="0" dirty="0"/>
              <a:t> contains configuration variables with good defaults</a:t>
            </a:r>
          </a:p>
          <a:p>
            <a:pPr marL="177845" indent="-177845">
              <a:buFontTx/>
              <a:buChar char="-"/>
            </a:pPr>
            <a:r>
              <a:rPr lang="en-US" baseline="0" dirty="0"/>
              <a:t>.p4ingnore – set with a good set of defaults</a:t>
            </a:r>
            <a:endParaRPr lang="en-US" dirty="0"/>
          </a:p>
        </p:txBody>
      </p:sp>
      <p:sp>
        <p:nvSpPr>
          <p:cNvPr id="4" name="Slide Number Placeholder 3"/>
          <p:cNvSpPr>
            <a:spLocks noGrp="1"/>
          </p:cNvSpPr>
          <p:nvPr>
            <p:ph type="sldNum" sz="quarter" idx="10"/>
          </p:nvPr>
        </p:nvSpPr>
        <p:spPr/>
        <p:txBody>
          <a:bodyPr/>
          <a:lstStyle/>
          <a:p>
            <a:fld id="{BEB4E6DE-C840-0840-9AEC-6842ACFA34EC}" type="slidenum">
              <a:rPr lang="en-US" smtClean="0"/>
              <a:pPr/>
              <a:t>228</a:t>
            </a:fld>
            <a:endParaRPr lang="en-US"/>
          </a:p>
        </p:txBody>
      </p:sp>
    </p:spTree>
    <p:extLst>
      <p:ext uri="{BB962C8B-B14F-4D97-AF65-F5344CB8AC3E}">
        <p14:creationId xmlns:p14="http://schemas.microsoft.com/office/powerpoint/2010/main" val="2711992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20992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EF931E54-1FBD-CD4C-B86E-B68543C76D5D}" type="slidenum">
              <a:rPr lang="en-US" sz="1100" i="0">
                <a:latin typeface="Calibri"/>
              </a:rPr>
              <a:pPr/>
              <a:t>2</a:t>
            </a:fld>
            <a:endParaRPr lang="en-US" sz="1100" i="0" dirty="0">
              <a:latin typeface="Calibri"/>
            </a:endParaRPr>
          </a:p>
        </p:txBody>
      </p:sp>
      <p:sp>
        <p:nvSpPr>
          <p:cNvPr id="209924" name="Rectangle 2"/>
          <p:cNvSpPr>
            <a:spLocks noGrp="1" noRot="1" noChangeAspect="1" noChangeArrowheads="1" noTextEdit="1"/>
          </p:cNvSpPr>
          <p:nvPr>
            <p:ph type="sldImg"/>
          </p:nvPr>
        </p:nvSpPr>
        <p:spPr>
          <a:xfrm>
            <a:off x="460375" y="720725"/>
            <a:ext cx="6396038" cy="3598863"/>
          </a:xfrm>
          <a:ln/>
        </p:spPr>
      </p:sp>
      <p:sp>
        <p:nvSpPr>
          <p:cNvPr id="209925" name="Rectangle 3"/>
          <p:cNvSpPr>
            <a:spLocks noGrp="1" noChangeArrowheads="1"/>
          </p:cNvSpPr>
          <p:nvPr>
            <p:ph type="body" idx="1"/>
          </p:nvPr>
        </p:nvSpPr>
        <p:spPr>
          <a:xfrm>
            <a:off x="974725" y="4776788"/>
            <a:ext cx="5365750" cy="4216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Instructor to introduce self (obviously).</a:t>
            </a:r>
          </a:p>
          <a:p>
            <a:r>
              <a:rPr lang="en-US"/>
              <a:t>For online classes you may wish to summarize results from the </a:t>
            </a:r>
            <a:r>
              <a:rPr lang="ja-JP" altLang="en-US"/>
              <a:t>“</a:t>
            </a:r>
            <a:r>
              <a:rPr lang="en-US"/>
              <a:t>survey monkey</a:t>
            </a:r>
            <a:r>
              <a:rPr lang="ja-JP" altLang="en-US"/>
              <a:t>”</a:t>
            </a:r>
            <a:r>
              <a:rPr lang="en-US"/>
              <a:t> questionnaire.</a:t>
            </a:r>
          </a:p>
          <a:p>
            <a:r>
              <a:rPr lang="en-US"/>
              <a:t>Questions to ask students for classroom instruction:</a:t>
            </a:r>
          </a:p>
          <a:p>
            <a:pPr lvl="1"/>
            <a:r>
              <a:rPr lang="en-US"/>
              <a:t>What do they do?</a:t>
            </a:r>
          </a:p>
          <a:p>
            <a:pPr lvl="1"/>
            <a:r>
              <a:rPr lang="en-US"/>
              <a:t>Perforce experience? </a:t>
            </a:r>
          </a:p>
          <a:p>
            <a:pPr lvl="1"/>
            <a:r>
              <a:rPr lang="en-US"/>
              <a:t>What operating systems will they be using?</a:t>
            </a:r>
          </a:p>
          <a:p>
            <a:pPr lvl="1"/>
            <a:r>
              <a:rPr lang="en-US"/>
              <a:t>Other SCM?</a:t>
            </a:r>
          </a:p>
          <a:p>
            <a:r>
              <a:rPr lang="en-US"/>
              <a:t>Lecture time is from 9:00-5:00 each day (approximate).</a:t>
            </a:r>
          </a:p>
          <a:p>
            <a:r>
              <a:rPr lang="en-US"/>
              <a:t>Instructor will be present  8:30 to 5:30.</a:t>
            </a:r>
          </a:p>
          <a:p>
            <a:r>
              <a:rPr lang="en-US"/>
              <a:t>This class is devoted to User features.</a:t>
            </a:r>
          </a:p>
          <a:p>
            <a:r>
              <a:rPr lang="en-US"/>
              <a:t>The CLI is used throughout, except for P4V demos.</a:t>
            </a:r>
          </a:p>
          <a:p>
            <a:r>
              <a:rPr lang="en-US"/>
              <a:t>Exercises follow most chapters. </a:t>
            </a:r>
          </a:p>
          <a:p>
            <a:r>
              <a:rPr lang="en-US"/>
              <a:t>Students log in as "bruno</a:t>
            </a:r>
            <a:r>
              <a:rPr lang="ja-JP" altLang="en-US"/>
              <a:t>“</a:t>
            </a:r>
            <a:r>
              <a:rPr lang="en-US"/>
              <a:t>, with the password </a:t>
            </a:r>
            <a:r>
              <a:rPr lang="ja-JP" altLang="en-US"/>
              <a:t>“</a:t>
            </a:r>
            <a:r>
              <a:rPr lang="en-US"/>
              <a:t>brunopass.</a:t>
            </a:r>
            <a:r>
              <a:rPr lang="ja-JP" altLang="en-US"/>
              <a:t>”</a:t>
            </a:r>
            <a:endParaRPr lang="en-US"/>
          </a:p>
        </p:txBody>
      </p:sp>
    </p:spTree>
    <p:extLst>
      <p:ext uri="{BB962C8B-B14F-4D97-AF65-F5344CB8AC3E}">
        <p14:creationId xmlns:p14="http://schemas.microsoft.com/office/powerpoint/2010/main" val="9906549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24371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0892386F-F0D0-774E-B97C-964CAFF75002}" type="slidenum">
              <a:rPr lang="en-US" sz="1100" i="0">
                <a:latin typeface="Calibri"/>
              </a:rPr>
              <a:pPr/>
              <a:t>21</a:t>
            </a:fld>
            <a:endParaRPr lang="en-US" sz="1100" i="0" dirty="0">
              <a:latin typeface="Calibri"/>
            </a:endParaRPr>
          </a:p>
        </p:txBody>
      </p:sp>
      <p:sp>
        <p:nvSpPr>
          <p:cNvPr id="243716" name="Rectangle 2"/>
          <p:cNvSpPr>
            <a:spLocks noGrp="1" noRot="1" noChangeAspect="1" noChangeArrowheads="1" noTextEdit="1"/>
          </p:cNvSpPr>
          <p:nvPr>
            <p:ph type="sldImg"/>
          </p:nvPr>
        </p:nvSpPr>
        <p:spPr>
          <a:xfrm>
            <a:off x="460375" y="720725"/>
            <a:ext cx="6396038" cy="3598863"/>
          </a:xfrm>
          <a:ln/>
        </p:spPr>
      </p:sp>
      <p:sp>
        <p:nvSpPr>
          <p:cNvPr id="24371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For any specific command, </a:t>
            </a:r>
            <a:r>
              <a:rPr lang="en-US" i="1"/>
              <a:t>p4 help</a:t>
            </a:r>
            <a:r>
              <a:rPr lang="en-US"/>
              <a:t> &lt;</a:t>
            </a:r>
            <a:r>
              <a:rPr lang="en-US" i="1"/>
              <a:t>command&gt;</a:t>
            </a:r>
            <a:r>
              <a:rPr lang="en-US"/>
              <a:t> gives detailed information about that command.</a:t>
            </a:r>
          </a:p>
          <a:p>
            <a:r>
              <a:rPr lang="en-US"/>
              <a:t>Arguments in brackets, for example, the </a:t>
            </a:r>
            <a:r>
              <a:rPr lang="en-US" i="1"/>
              <a:t>-c</a:t>
            </a:r>
            <a:r>
              <a:rPr lang="en-US"/>
              <a:t> flag above, are optional; others, for example, file is required.</a:t>
            </a:r>
          </a:p>
          <a:p>
            <a:r>
              <a:rPr lang="en-US"/>
              <a:t>New with 2009.1 is the </a:t>
            </a:r>
            <a:r>
              <a:rPr lang="en-US" i="1"/>
              <a:t>-v</a:t>
            </a:r>
            <a:r>
              <a:rPr lang="en-US"/>
              <a:t> flag. Files must be mapped in the client workspace view to use the </a:t>
            </a:r>
            <a:r>
              <a:rPr lang="en-US" i="1"/>
              <a:t>-v </a:t>
            </a:r>
            <a:r>
              <a:rPr lang="en-US"/>
              <a:t>flag. </a:t>
            </a:r>
          </a:p>
        </p:txBody>
      </p:sp>
    </p:spTree>
    <p:extLst>
      <p:ext uri="{BB962C8B-B14F-4D97-AF65-F5344CB8AC3E}">
        <p14:creationId xmlns:p14="http://schemas.microsoft.com/office/powerpoint/2010/main" val="4090628411"/>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dirty="0"/>
              <a:t>Perforce Training Course, 2015.1</a:t>
            </a:r>
          </a:p>
        </p:txBody>
      </p:sp>
      <p:sp>
        <p:nvSpPr>
          <p:cNvPr id="5" name="Slide Number Placeholder 4"/>
          <p:cNvSpPr>
            <a:spLocks noGrp="1"/>
          </p:cNvSpPr>
          <p:nvPr>
            <p:ph type="sldNum" sz="quarter" idx="11"/>
          </p:nvPr>
        </p:nvSpPr>
        <p:spPr/>
        <p:txBody>
          <a:bodyPr/>
          <a:lstStyle/>
          <a:p>
            <a:fld id="{16DFB4D8-EA58-A547-9483-6AA19E61CECE}" type="slidenum">
              <a:rPr lang="en-US" smtClean="0"/>
              <a:pPr/>
              <a:t>229</a:t>
            </a:fld>
            <a:endParaRPr lang="en-US" dirty="0"/>
          </a:p>
        </p:txBody>
      </p:sp>
    </p:spTree>
    <p:extLst>
      <p:ext uri="{BB962C8B-B14F-4D97-AF65-F5344CB8AC3E}">
        <p14:creationId xmlns:p14="http://schemas.microsoft.com/office/powerpoint/2010/main" val="1566467637"/>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dirty="0"/>
              <a:t>Perforce Training Course, 2015.1</a:t>
            </a:r>
          </a:p>
        </p:txBody>
      </p:sp>
      <p:sp>
        <p:nvSpPr>
          <p:cNvPr id="5" name="Slide Number Placeholder 4"/>
          <p:cNvSpPr>
            <a:spLocks noGrp="1"/>
          </p:cNvSpPr>
          <p:nvPr>
            <p:ph type="sldNum" sz="quarter" idx="11"/>
          </p:nvPr>
        </p:nvSpPr>
        <p:spPr/>
        <p:txBody>
          <a:bodyPr/>
          <a:lstStyle/>
          <a:p>
            <a:fld id="{16DFB4D8-EA58-A547-9483-6AA19E61CECE}" type="slidenum">
              <a:rPr lang="en-US" smtClean="0"/>
              <a:pPr/>
              <a:t>230</a:t>
            </a:fld>
            <a:endParaRPr lang="en-US" dirty="0"/>
          </a:p>
        </p:txBody>
      </p:sp>
    </p:spTree>
    <p:extLst>
      <p:ext uri="{BB962C8B-B14F-4D97-AF65-F5344CB8AC3E}">
        <p14:creationId xmlns:p14="http://schemas.microsoft.com/office/powerpoint/2010/main" val="249154850"/>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6038" cy="3598863"/>
          </a:xfrm>
        </p:spPr>
      </p:sp>
      <p:sp>
        <p:nvSpPr>
          <p:cNvPr id="3" name="Notes Placeholder 2"/>
          <p:cNvSpPr>
            <a:spLocks noGrp="1"/>
          </p:cNvSpPr>
          <p:nvPr>
            <p:ph type="body" idx="1"/>
          </p:nvPr>
        </p:nvSpPr>
        <p:spPr/>
        <p:txBody>
          <a:bodyPr/>
          <a:lstStyle/>
          <a:p>
            <a:r>
              <a:rPr lang="en-US" dirty="0"/>
              <a:t>Helix saves your work when switching between branches</a:t>
            </a:r>
          </a:p>
          <a:p>
            <a:r>
              <a:rPr lang="en-US" dirty="0"/>
              <a:t>- Lightweight in-place branching</a:t>
            </a:r>
          </a:p>
          <a:p>
            <a:endParaRPr lang="en-US" dirty="0"/>
          </a:p>
        </p:txBody>
      </p:sp>
      <p:sp>
        <p:nvSpPr>
          <p:cNvPr id="4" name="Slide Number Placeholder 3"/>
          <p:cNvSpPr>
            <a:spLocks noGrp="1"/>
          </p:cNvSpPr>
          <p:nvPr>
            <p:ph type="sldNum" sz="quarter" idx="10"/>
          </p:nvPr>
        </p:nvSpPr>
        <p:spPr/>
        <p:txBody>
          <a:bodyPr/>
          <a:lstStyle/>
          <a:p>
            <a:fld id="{BEB4E6DE-C840-0840-9AEC-6842ACFA34EC}" type="slidenum">
              <a:rPr lang="en-US" smtClean="0"/>
              <a:pPr/>
              <a:t>231</a:t>
            </a:fld>
            <a:endParaRPr lang="en-US"/>
          </a:p>
        </p:txBody>
      </p:sp>
    </p:spTree>
    <p:extLst>
      <p:ext uri="{BB962C8B-B14F-4D97-AF65-F5344CB8AC3E}">
        <p14:creationId xmlns:p14="http://schemas.microsoft.com/office/powerpoint/2010/main" val="3761716476"/>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6038" cy="3598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4E6DE-C840-0840-9AEC-6842ACFA34EC}" type="slidenum">
              <a:rPr lang="en-US" smtClean="0"/>
              <a:pPr/>
              <a:t>232</a:t>
            </a:fld>
            <a:endParaRPr lang="en-US"/>
          </a:p>
        </p:txBody>
      </p:sp>
    </p:spTree>
    <p:extLst>
      <p:ext uri="{BB962C8B-B14F-4D97-AF65-F5344CB8AC3E}">
        <p14:creationId xmlns:p14="http://schemas.microsoft.com/office/powerpoint/2010/main" val="3761716476"/>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6038" cy="3598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4E6DE-C840-0840-9AEC-6842ACFA34EC}" type="slidenum">
              <a:rPr lang="en-US" smtClean="0"/>
              <a:pPr/>
              <a:t>233</a:t>
            </a:fld>
            <a:endParaRPr lang="en-US"/>
          </a:p>
        </p:txBody>
      </p:sp>
    </p:spTree>
    <p:extLst>
      <p:ext uri="{BB962C8B-B14F-4D97-AF65-F5344CB8AC3E}">
        <p14:creationId xmlns:p14="http://schemas.microsoft.com/office/powerpoint/2010/main" val="132855071"/>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6038" cy="3598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4E6DE-C840-0840-9AEC-6842ACFA34EC}" type="slidenum">
              <a:rPr lang="en-US" smtClean="0"/>
              <a:pPr/>
              <a:t>234</a:t>
            </a:fld>
            <a:endParaRPr lang="en-US"/>
          </a:p>
        </p:txBody>
      </p:sp>
    </p:spTree>
    <p:extLst>
      <p:ext uri="{BB962C8B-B14F-4D97-AF65-F5344CB8AC3E}">
        <p14:creationId xmlns:p14="http://schemas.microsoft.com/office/powerpoint/2010/main" val="3761716476"/>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6038" cy="3598863"/>
          </a:xfrm>
        </p:spPr>
      </p:sp>
      <p:sp>
        <p:nvSpPr>
          <p:cNvPr id="3" name="Notes Placeholder 2"/>
          <p:cNvSpPr>
            <a:spLocks noGrp="1"/>
          </p:cNvSpPr>
          <p:nvPr>
            <p:ph type="body" idx="1"/>
          </p:nvPr>
        </p:nvSpPr>
        <p:spPr/>
        <p:txBody>
          <a:bodyPr/>
          <a:lstStyle/>
          <a:p>
            <a:pPr marL="114300" marR="0" indent="-114300" algn="l" defTabSz="914400" rtl="0" eaLnBrk="0" fontAlgn="base" latinLnBrk="0" hangingPunct="0">
              <a:lnSpc>
                <a:spcPct val="100000"/>
              </a:lnSpc>
              <a:spcBef>
                <a:spcPct val="30000"/>
              </a:spcBef>
              <a:spcAft>
                <a:spcPct val="0"/>
              </a:spcAft>
              <a:buClrTx/>
              <a:buSzTx/>
              <a:buFontTx/>
              <a:buChar char="•"/>
              <a:tabLst/>
              <a:defRPr/>
            </a:pPr>
            <a:r>
              <a:rPr lang="en-US" dirty="0"/>
              <a:t>Defines relationship between repositories</a:t>
            </a:r>
          </a:p>
          <a:p>
            <a:endParaRPr lang="en-US" dirty="0"/>
          </a:p>
          <a:p>
            <a:r>
              <a:rPr lang="en-US" dirty="0"/>
              <a:t>This is the spec that was created </a:t>
            </a:r>
            <a:r>
              <a:rPr lang="en-US" b="1" dirty="0"/>
              <a:t>automatically</a:t>
            </a:r>
            <a:r>
              <a:rPr lang="en-US" dirty="0"/>
              <a:t> by the clone command!</a:t>
            </a:r>
          </a:p>
        </p:txBody>
      </p:sp>
      <p:sp>
        <p:nvSpPr>
          <p:cNvPr id="4" name="Slide Number Placeholder 3"/>
          <p:cNvSpPr>
            <a:spLocks noGrp="1"/>
          </p:cNvSpPr>
          <p:nvPr>
            <p:ph type="sldNum" sz="quarter" idx="10"/>
          </p:nvPr>
        </p:nvSpPr>
        <p:spPr/>
        <p:txBody>
          <a:bodyPr/>
          <a:lstStyle/>
          <a:p>
            <a:fld id="{BEB4E6DE-C840-0840-9AEC-6842ACFA34EC}" type="slidenum">
              <a:rPr lang="en-US" smtClean="0"/>
              <a:pPr/>
              <a:t>235</a:t>
            </a:fld>
            <a:endParaRPr lang="en-US"/>
          </a:p>
        </p:txBody>
      </p:sp>
    </p:spTree>
    <p:extLst>
      <p:ext uri="{BB962C8B-B14F-4D97-AF65-F5344CB8AC3E}">
        <p14:creationId xmlns:p14="http://schemas.microsoft.com/office/powerpoint/2010/main" val="3761716476"/>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6038" cy="3598863"/>
          </a:xfrm>
        </p:spPr>
      </p:sp>
      <p:sp>
        <p:nvSpPr>
          <p:cNvPr id="3" name="Notes Placeholder 2"/>
          <p:cNvSpPr>
            <a:spLocks noGrp="1"/>
          </p:cNvSpPr>
          <p:nvPr>
            <p:ph type="body" idx="1"/>
          </p:nvPr>
        </p:nvSpPr>
        <p:spPr/>
        <p:txBody>
          <a:bodyPr/>
          <a:lstStyle/>
          <a:p>
            <a:r>
              <a:rPr lang="en-US" dirty="0"/>
              <a:t>See changes</a:t>
            </a:r>
            <a:r>
              <a:rPr lang="en-US" baseline="0" dirty="0"/>
              <a:t> reflected in P4V</a:t>
            </a:r>
            <a:endParaRPr lang="en-US" dirty="0"/>
          </a:p>
        </p:txBody>
      </p:sp>
      <p:sp>
        <p:nvSpPr>
          <p:cNvPr id="4" name="Slide Number Placeholder 3"/>
          <p:cNvSpPr>
            <a:spLocks noGrp="1"/>
          </p:cNvSpPr>
          <p:nvPr>
            <p:ph type="sldNum" sz="quarter" idx="10"/>
          </p:nvPr>
        </p:nvSpPr>
        <p:spPr/>
        <p:txBody>
          <a:bodyPr/>
          <a:lstStyle/>
          <a:p>
            <a:fld id="{BEB4E6DE-C840-0840-9AEC-6842ACFA34EC}" type="slidenum">
              <a:rPr lang="en-US" smtClean="0"/>
              <a:pPr/>
              <a:t>236</a:t>
            </a:fld>
            <a:endParaRPr lang="en-US"/>
          </a:p>
        </p:txBody>
      </p:sp>
    </p:spTree>
    <p:extLst>
      <p:ext uri="{BB962C8B-B14F-4D97-AF65-F5344CB8AC3E}">
        <p14:creationId xmlns:p14="http://schemas.microsoft.com/office/powerpoint/2010/main" val="132855071"/>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dirty="0"/>
              <a:t>Perforce Training Course, 2015.1</a:t>
            </a:r>
          </a:p>
        </p:txBody>
      </p:sp>
      <p:sp>
        <p:nvSpPr>
          <p:cNvPr id="5" name="Slide Number Placeholder 4"/>
          <p:cNvSpPr>
            <a:spLocks noGrp="1"/>
          </p:cNvSpPr>
          <p:nvPr>
            <p:ph type="sldNum" sz="quarter" idx="11"/>
          </p:nvPr>
        </p:nvSpPr>
        <p:spPr/>
        <p:txBody>
          <a:bodyPr/>
          <a:lstStyle/>
          <a:p>
            <a:fld id="{16DFB4D8-EA58-A547-9483-6AA19E61CECE}" type="slidenum">
              <a:rPr lang="en-US" smtClean="0"/>
              <a:pPr/>
              <a:t>237</a:t>
            </a:fld>
            <a:endParaRPr lang="en-US" dirty="0"/>
          </a:p>
        </p:txBody>
      </p:sp>
    </p:spTree>
    <p:extLst>
      <p:ext uri="{BB962C8B-B14F-4D97-AF65-F5344CB8AC3E}">
        <p14:creationId xmlns:p14="http://schemas.microsoft.com/office/powerpoint/2010/main" val="1663622516"/>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42496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086CDB34-E010-A74E-9F98-DBFC447E6576}" type="slidenum">
              <a:rPr lang="en-US" sz="1100" i="0">
                <a:latin typeface="Calibri"/>
              </a:rPr>
              <a:pPr/>
              <a:t>238</a:t>
            </a:fld>
            <a:endParaRPr lang="en-US" sz="1100" i="0" dirty="0">
              <a:latin typeface="Calibri"/>
            </a:endParaRPr>
          </a:p>
        </p:txBody>
      </p:sp>
      <p:sp>
        <p:nvSpPr>
          <p:cNvPr id="424964" name="Rectangle 2"/>
          <p:cNvSpPr>
            <a:spLocks noGrp="1" noRot="1" noChangeAspect="1" noChangeArrowheads="1" noTextEdit="1"/>
          </p:cNvSpPr>
          <p:nvPr>
            <p:ph type="sldImg"/>
          </p:nvPr>
        </p:nvSpPr>
        <p:spPr>
          <a:xfrm>
            <a:off x="460375" y="720725"/>
            <a:ext cx="6396038" cy="3598863"/>
          </a:xfrm>
          <a:ln/>
        </p:spPr>
      </p:sp>
    </p:spTree>
    <p:extLst>
      <p:ext uri="{BB962C8B-B14F-4D97-AF65-F5344CB8AC3E}">
        <p14:creationId xmlns:p14="http://schemas.microsoft.com/office/powerpoint/2010/main" val="7914156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24473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046172DE-A950-5147-8853-756E05BDF418}" type="slidenum">
              <a:rPr lang="en-US" sz="1100" i="0">
                <a:latin typeface="Calibri"/>
              </a:rPr>
              <a:pPr/>
              <a:t>22</a:t>
            </a:fld>
            <a:endParaRPr lang="en-US" sz="1100" i="0" dirty="0">
              <a:latin typeface="Calibri"/>
            </a:endParaRPr>
          </a:p>
        </p:txBody>
      </p:sp>
      <p:sp>
        <p:nvSpPr>
          <p:cNvPr id="244740" name="Rectangle 2"/>
          <p:cNvSpPr>
            <a:spLocks noGrp="1" noRot="1" noChangeAspect="1" noChangeArrowheads="1" noTextEdit="1"/>
          </p:cNvSpPr>
          <p:nvPr>
            <p:ph type="sldImg"/>
          </p:nvPr>
        </p:nvSpPr>
        <p:spPr>
          <a:xfrm>
            <a:off x="460375" y="720725"/>
            <a:ext cx="6396038" cy="3598863"/>
          </a:xfrm>
          <a:ln/>
        </p:spPr>
      </p:sp>
      <p:sp>
        <p:nvSpPr>
          <p:cNvPr id="244741" name="Rectangle 3"/>
          <p:cNvSpPr>
            <a:spLocks noGrp="1" noChangeArrowheads="1"/>
          </p:cNvSpPr>
          <p:nvPr>
            <p:ph type="body" idx="1"/>
          </p:nvPr>
        </p:nvSpPr>
        <p:spPr>
          <a:xfrm>
            <a:off x="468313" y="4613275"/>
            <a:ext cx="6378575" cy="46815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Online doc is in HTML and PDF formats.  Print doc is also available, and can be ordered through a link on the Perforce Documentation Web page. There are several links to additional documentation, on that  page, as well.</a:t>
            </a:r>
          </a:p>
          <a:p>
            <a:r>
              <a:rPr lang="en-US" u="sng"/>
              <a:t>Introducing Perforce</a:t>
            </a:r>
            <a:r>
              <a:rPr lang="en-US"/>
              <a:t>  is a conceptual non-client-specific introduction to Perforce principles.</a:t>
            </a:r>
          </a:p>
          <a:p>
            <a:r>
              <a:rPr lang="en-US"/>
              <a:t>The </a:t>
            </a:r>
            <a:r>
              <a:rPr lang="en-US" u="sng"/>
              <a:t>P4 User</a:t>
            </a:r>
            <a:r>
              <a:rPr lang="ja-JP" altLang="en-US" u="sng"/>
              <a:t>’</a:t>
            </a:r>
            <a:r>
              <a:rPr lang="en-US" u="sng"/>
              <a:t>s Guide</a:t>
            </a:r>
            <a:r>
              <a:rPr lang="en-US"/>
              <a:t> tells users how to use the P4 command line interface to perform SCM tasks.</a:t>
            </a:r>
          </a:p>
          <a:p>
            <a:r>
              <a:rPr lang="en-US"/>
              <a:t>The Perforce Knowledge Base (KB) is the repository of Perforce's technical articles. </a:t>
            </a:r>
          </a:p>
          <a:p>
            <a:r>
              <a:rPr lang="en-US"/>
              <a:t>There is a public depot, which has where developers outside Perforce can contribute to the growing body of supporting programs and documentation of interest to our users. The Perforce web site home page has a link to the public depot.</a:t>
            </a:r>
          </a:p>
          <a:p>
            <a:r>
              <a:rPr lang="en-US"/>
              <a:t>Various FAQ's are stored in the Perforce public depot.</a:t>
            </a:r>
          </a:p>
          <a:p>
            <a:r>
              <a:rPr lang="en-US"/>
              <a:t>There are links to User Conference proceedings from the Perforce home page.</a:t>
            </a:r>
          </a:p>
        </p:txBody>
      </p:sp>
    </p:spTree>
    <p:extLst>
      <p:ext uri="{BB962C8B-B14F-4D97-AF65-F5344CB8AC3E}">
        <p14:creationId xmlns:p14="http://schemas.microsoft.com/office/powerpoint/2010/main" val="1816994946"/>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42598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354E5E2E-0ABB-4143-AADD-EE9D406C08DE}" type="slidenum">
              <a:rPr lang="en-US" sz="1100" i="0">
                <a:latin typeface="Calibri"/>
              </a:rPr>
              <a:pPr/>
              <a:t>239</a:t>
            </a:fld>
            <a:endParaRPr lang="en-US" sz="1100" i="0" dirty="0">
              <a:latin typeface="Calibri"/>
            </a:endParaRPr>
          </a:p>
        </p:txBody>
      </p:sp>
      <p:sp>
        <p:nvSpPr>
          <p:cNvPr id="425988" name="Rectangle 2"/>
          <p:cNvSpPr>
            <a:spLocks noGrp="1" noRot="1" noChangeAspect="1" noChangeArrowheads="1" noTextEdit="1"/>
          </p:cNvSpPr>
          <p:nvPr>
            <p:ph type="sldImg"/>
          </p:nvPr>
        </p:nvSpPr>
        <p:spPr>
          <a:xfrm>
            <a:off x="460375" y="720725"/>
            <a:ext cx="6396038" cy="3598863"/>
          </a:xfrm>
          <a:ln/>
        </p:spPr>
      </p:sp>
    </p:spTree>
    <p:extLst>
      <p:ext uri="{BB962C8B-B14F-4D97-AF65-F5344CB8AC3E}">
        <p14:creationId xmlns:p14="http://schemas.microsoft.com/office/powerpoint/2010/main" val="4255754997"/>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42701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A6DC5966-7A5F-2948-9D39-079D60C4D319}" type="slidenum">
              <a:rPr lang="en-US" sz="1100" i="0">
                <a:latin typeface="Calibri"/>
              </a:rPr>
              <a:pPr/>
              <a:t>240</a:t>
            </a:fld>
            <a:endParaRPr lang="en-US" sz="1100" i="0" dirty="0">
              <a:latin typeface="Calibri"/>
            </a:endParaRPr>
          </a:p>
        </p:txBody>
      </p:sp>
      <p:sp>
        <p:nvSpPr>
          <p:cNvPr id="427012" name="Rectangle 2"/>
          <p:cNvSpPr>
            <a:spLocks noGrp="1" noRot="1" noChangeAspect="1" noChangeArrowheads="1" noTextEdit="1"/>
          </p:cNvSpPr>
          <p:nvPr>
            <p:ph type="sldImg"/>
          </p:nvPr>
        </p:nvSpPr>
        <p:spPr>
          <a:xfrm>
            <a:off x="460375" y="720725"/>
            <a:ext cx="6396038" cy="3598863"/>
          </a:xfrm>
          <a:ln/>
        </p:spPr>
      </p:sp>
    </p:spTree>
    <p:extLst>
      <p:ext uri="{BB962C8B-B14F-4D97-AF65-F5344CB8AC3E}">
        <p14:creationId xmlns:p14="http://schemas.microsoft.com/office/powerpoint/2010/main" val="14954570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24576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71B165AB-DB6B-AB4D-AA5D-621B9226F0C1}" type="slidenum">
              <a:rPr lang="en-US" sz="1100" i="0">
                <a:latin typeface="Calibri"/>
              </a:rPr>
              <a:pPr/>
              <a:t>23</a:t>
            </a:fld>
            <a:endParaRPr lang="en-US" sz="1100" i="0" dirty="0">
              <a:latin typeface="Calibri"/>
            </a:endParaRPr>
          </a:p>
        </p:txBody>
      </p:sp>
      <p:sp>
        <p:nvSpPr>
          <p:cNvPr id="245764" name="Rectangle 2"/>
          <p:cNvSpPr>
            <a:spLocks noGrp="1" noRot="1" noChangeAspect="1" noChangeArrowheads="1" noTextEdit="1"/>
          </p:cNvSpPr>
          <p:nvPr>
            <p:ph type="sldImg"/>
          </p:nvPr>
        </p:nvSpPr>
        <p:spPr>
          <a:xfrm>
            <a:off x="460375" y="720725"/>
            <a:ext cx="6396038" cy="3598863"/>
          </a:xfrm>
          <a:ln/>
        </p:spPr>
      </p:sp>
      <p:sp>
        <p:nvSpPr>
          <p:cNvPr id="2457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Mention that when emailing support, users should be sure to include details pertinent to their question or problem, for example, connection info (</a:t>
            </a:r>
            <a:r>
              <a:rPr lang="en-US" i="1"/>
              <a:t>p4 info</a:t>
            </a:r>
            <a:r>
              <a:rPr lang="en-US"/>
              <a:t> results), exact error messages, etc.</a:t>
            </a:r>
          </a:p>
          <a:p>
            <a:r>
              <a:rPr lang="en-US"/>
              <a:t>Sales and licensing questions should be sent to sales@perforce.com.</a:t>
            </a:r>
          </a:p>
          <a:p>
            <a:r>
              <a:rPr lang="en-US"/>
              <a:t>Email should be sent to info@perforce.com when the user isn't sure where it should go. It goes to the support queue &amp; will be passed to other departments if appropriate.</a:t>
            </a:r>
          </a:p>
        </p:txBody>
      </p:sp>
    </p:spTree>
    <p:extLst>
      <p:ext uri="{BB962C8B-B14F-4D97-AF65-F5344CB8AC3E}">
        <p14:creationId xmlns:p14="http://schemas.microsoft.com/office/powerpoint/2010/main" val="3271320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22118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4E247E14-C48F-574D-B50F-7EDFEB522F7A}" type="slidenum">
              <a:rPr lang="en-US" sz="1100" i="0">
                <a:latin typeface="Calibri"/>
              </a:rPr>
              <a:pPr/>
              <a:t>24</a:t>
            </a:fld>
            <a:endParaRPr lang="en-US" sz="1100" i="0" dirty="0">
              <a:latin typeface="Calibri"/>
            </a:endParaRPr>
          </a:p>
        </p:txBody>
      </p:sp>
      <p:sp>
        <p:nvSpPr>
          <p:cNvPr id="221188" name="Rectangle 2"/>
          <p:cNvSpPr>
            <a:spLocks noGrp="1" noRot="1" noChangeAspect="1" noChangeArrowheads="1" noTextEdit="1"/>
          </p:cNvSpPr>
          <p:nvPr>
            <p:ph type="sldImg"/>
          </p:nvPr>
        </p:nvSpPr>
        <p:spPr>
          <a:xfrm>
            <a:off x="460375" y="720725"/>
            <a:ext cx="6396038" cy="3598863"/>
          </a:xfrm>
          <a:ln/>
        </p:spPr>
      </p:sp>
      <p:sp>
        <p:nvSpPr>
          <p:cNvPr id="2211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i="1"/>
              <a:t>p4 info</a:t>
            </a:r>
            <a:r>
              <a:rPr lang="en-US"/>
              <a:t> – displays connection information.   </a:t>
            </a:r>
          </a:p>
          <a:p>
            <a:r>
              <a:rPr lang="en-US" i="1"/>
              <a:t>p4 login</a:t>
            </a:r>
            <a:r>
              <a:rPr lang="en-US"/>
              <a:t> – starts a Perforce session.</a:t>
            </a:r>
          </a:p>
          <a:p>
            <a:r>
              <a:rPr lang="en-US" i="1"/>
              <a:t>p4 logout</a:t>
            </a:r>
            <a:r>
              <a:rPr lang="en-US"/>
              <a:t> – ends a Perforce session.</a:t>
            </a:r>
          </a:p>
        </p:txBody>
      </p:sp>
    </p:spTree>
    <p:extLst>
      <p:ext uri="{BB962C8B-B14F-4D97-AF65-F5344CB8AC3E}">
        <p14:creationId xmlns:p14="http://schemas.microsoft.com/office/powerpoint/2010/main" val="30159726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24781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5AE57618-5993-464B-AB0F-DB6C30604D65}" type="slidenum">
              <a:rPr lang="en-US" sz="1100" i="0">
                <a:latin typeface="Calibri"/>
              </a:rPr>
              <a:pPr/>
              <a:t>25</a:t>
            </a:fld>
            <a:endParaRPr lang="en-US" sz="1100" i="0" dirty="0">
              <a:latin typeface="Calibri"/>
            </a:endParaRPr>
          </a:p>
        </p:txBody>
      </p:sp>
      <p:sp>
        <p:nvSpPr>
          <p:cNvPr id="247812" name="Rectangle 2"/>
          <p:cNvSpPr>
            <a:spLocks noGrp="1" noChangeArrowheads="1"/>
          </p:cNvSpPr>
          <p:nvPr>
            <p:ph type="body" idx="1"/>
          </p:nvPr>
        </p:nvSpPr>
        <p:spPr>
          <a:xfrm>
            <a:off x="263525" y="533400"/>
            <a:ext cx="6765925" cy="8347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buFontTx/>
              <a:buNone/>
            </a:pPr>
            <a:r>
              <a:rPr lang="en-US" sz="1700" b="1"/>
              <a:t>P4V Demo of Help!</a:t>
            </a:r>
            <a:endParaRPr lang="en-US" sz="1700"/>
          </a:p>
          <a:p>
            <a:endParaRPr lang="en-US"/>
          </a:p>
          <a:p>
            <a:pPr>
              <a:buFont typeface="Wingdings" charset="0"/>
              <a:buChar char="§"/>
            </a:pPr>
            <a:r>
              <a:rPr lang="en-US"/>
              <a:t>Getting help in P4V</a:t>
            </a:r>
            <a:endParaRPr lang="en-US" b="1"/>
          </a:p>
          <a:p>
            <a:pPr lvl="1">
              <a:buFont typeface="Wingdings" charset="0"/>
              <a:buChar char="q"/>
            </a:pPr>
            <a:r>
              <a:rPr lang="en-US"/>
              <a:t>Show</a:t>
            </a:r>
            <a:r>
              <a:rPr lang="en-US" b="1"/>
              <a:t> Help &gt; Getting Started with P4V</a:t>
            </a:r>
            <a:endParaRPr lang="en-US"/>
          </a:p>
          <a:p>
            <a:pPr lvl="1">
              <a:buFont typeface="Wingdings" charset="0"/>
              <a:buChar char="q"/>
            </a:pPr>
            <a:r>
              <a:rPr lang="en-US"/>
              <a:t>Select the </a:t>
            </a:r>
            <a:r>
              <a:rPr lang="en-US" b="1"/>
              <a:t>default</a:t>
            </a:r>
            <a:r>
              <a:rPr lang="en-US"/>
              <a:t> changelist</a:t>
            </a:r>
            <a:r>
              <a:rPr lang="en-US" b="1"/>
              <a:t> &gt; Help &gt; P4V Help</a:t>
            </a:r>
            <a:r>
              <a:rPr lang="en-US"/>
              <a:t>, to show  context-sensitive help.</a:t>
            </a:r>
          </a:p>
          <a:p>
            <a:pPr lvl="1">
              <a:buFont typeface="Wingdings" charset="0"/>
              <a:buChar char="q"/>
            </a:pPr>
            <a:r>
              <a:rPr lang="en-US"/>
              <a:t>Click on the</a:t>
            </a:r>
            <a:r>
              <a:rPr lang="en-US" b="1"/>
              <a:t> Home </a:t>
            </a:r>
            <a:r>
              <a:rPr lang="en-US"/>
              <a:t>toolbar icon</a:t>
            </a:r>
          </a:p>
          <a:p>
            <a:pPr lvl="1">
              <a:buFont typeface="Wingdings" charset="0"/>
              <a:buChar char="q"/>
            </a:pPr>
            <a:r>
              <a:rPr lang="en-US"/>
              <a:t>Click on the </a:t>
            </a:r>
            <a:r>
              <a:rPr lang="en-US" b="1"/>
              <a:t>Contents</a:t>
            </a:r>
            <a:r>
              <a:rPr lang="en-US"/>
              <a:t> tab</a:t>
            </a:r>
          </a:p>
          <a:p>
            <a:pPr lvl="1">
              <a:buFont typeface="Wingdings" charset="0"/>
              <a:buChar char="q"/>
            </a:pPr>
            <a:r>
              <a:rPr lang="en-US"/>
              <a:t>Click on the </a:t>
            </a:r>
            <a:r>
              <a:rPr lang="ja-JP" altLang="en-US" b="1"/>
              <a:t>“</a:t>
            </a:r>
            <a:r>
              <a:rPr lang="en-US" b="1"/>
              <a:t>+</a:t>
            </a:r>
            <a:r>
              <a:rPr lang="ja-JP" altLang="en-US" b="1"/>
              <a:t>”</a:t>
            </a:r>
            <a:r>
              <a:rPr lang="en-US"/>
              <a:t> to the left of </a:t>
            </a:r>
            <a:r>
              <a:rPr lang="en-US" b="1"/>
              <a:t>Managing Files &gt; Editing files</a:t>
            </a:r>
          </a:p>
          <a:p>
            <a:pPr lvl="1">
              <a:buFont typeface="Wingdings" charset="0"/>
              <a:buChar char="q"/>
            </a:pPr>
            <a:r>
              <a:rPr lang="en-US"/>
              <a:t>Click on the</a:t>
            </a:r>
            <a:r>
              <a:rPr lang="en-US" b="1"/>
              <a:t> </a:t>
            </a:r>
            <a:r>
              <a:rPr lang="ja-JP" altLang="en-US" b="1"/>
              <a:t>“</a:t>
            </a:r>
            <a:r>
              <a:rPr lang="en-US" b="1"/>
              <a:t>+</a:t>
            </a:r>
            <a:r>
              <a:rPr lang="ja-JP" altLang="en-US" b="1"/>
              <a:t>”</a:t>
            </a:r>
            <a:r>
              <a:rPr lang="en-US" b="1"/>
              <a:t> </a:t>
            </a:r>
            <a:r>
              <a:rPr lang="en-US"/>
              <a:t>to the left of</a:t>
            </a:r>
            <a:r>
              <a:rPr lang="en-US" b="1"/>
              <a:t> Using the P4V interface &gt; About file icons</a:t>
            </a:r>
          </a:p>
          <a:p>
            <a:pPr lvl="1">
              <a:buFont typeface="Wingdings" charset="0"/>
              <a:buChar char="q"/>
            </a:pPr>
            <a:r>
              <a:rPr lang="en-US"/>
              <a:t>Point out the</a:t>
            </a:r>
            <a:r>
              <a:rPr lang="en-US" b="1"/>
              <a:t> Index</a:t>
            </a:r>
            <a:r>
              <a:rPr lang="en-US"/>
              <a:t>, </a:t>
            </a:r>
            <a:r>
              <a:rPr lang="en-US" b="1"/>
              <a:t>Bookmarks</a:t>
            </a:r>
            <a:r>
              <a:rPr lang="en-US"/>
              <a:t> and </a:t>
            </a:r>
            <a:r>
              <a:rPr lang="en-US" b="1"/>
              <a:t>Search</a:t>
            </a:r>
            <a:r>
              <a:rPr lang="en-US"/>
              <a:t> tabs</a:t>
            </a:r>
          </a:p>
          <a:p>
            <a:pPr lvl="1">
              <a:buFont typeface="Wingdings" charset="0"/>
              <a:buChar char="q"/>
            </a:pPr>
            <a:endParaRPr lang="en-US" b="1"/>
          </a:p>
        </p:txBody>
      </p:sp>
    </p:spTree>
    <p:extLst>
      <p:ext uri="{BB962C8B-B14F-4D97-AF65-F5344CB8AC3E}">
        <p14:creationId xmlns:p14="http://schemas.microsoft.com/office/powerpoint/2010/main" val="39315811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22323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EE013963-120F-5942-B61D-60C5C35EC7FA}" type="slidenum">
              <a:rPr lang="en-US" sz="1100" i="0">
                <a:latin typeface="Calibri"/>
              </a:rPr>
              <a:pPr/>
              <a:t>26</a:t>
            </a:fld>
            <a:endParaRPr lang="en-US" sz="1100" i="0" dirty="0">
              <a:latin typeface="Calibri"/>
            </a:endParaRPr>
          </a:p>
        </p:txBody>
      </p:sp>
      <p:sp>
        <p:nvSpPr>
          <p:cNvPr id="223236" name="Rectangle 2"/>
          <p:cNvSpPr>
            <a:spLocks noGrp="1" noRot="1" noChangeAspect="1" noChangeArrowheads="1" noTextEdit="1"/>
          </p:cNvSpPr>
          <p:nvPr>
            <p:ph type="sldImg"/>
          </p:nvPr>
        </p:nvSpPr>
        <p:spPr>
          <a:xfrm>
            <a:off x="460375" y="720725"/>
            <a:ext cx="6396038" cy="3598863"/>
          </a:xfrm>
          <a:ln/>
        </p:spPr>
      </p:sp>
    </p:spTree>
    <p:extLst>
      <p:ext uri="{BB962C8B-B14F-4D97-AF65-F5344CB8AC3E}">
        <p14:creationId xmlns:p14="http://schemas.microsoft.com/office/powerpoint/2010/main" val="13971669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22425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AB50FD68-E43B-904E-A3FD-793181397BB6}" type="slidenum">
              <a:rPr lang="en-US" sz="1100" i="0">
                <a:latin typeface="Calibri"/>
              </a:rPr>
              <a:pPr/>
              <a:t>27</a:t>
            </a:fld>
            <a:endParaRPr lang="en-US" sz="1100" i="0" dirty="0">
              <a:latin typeface="Calibri"/>
            </a:endParaRPr>
          </a:p>
        </p:txBody>
      </p:sp>
      <p:sp>
        <p:nvSpPr>
          <p:cNvPr id="224260" name="Rectangle 2"/>
          <p:cNvSpPr>
            <a:spLocks noGrp="1" noRot="1" noChangeAspect="1" noChangeArrowheads="1" noTextEdit="1"/>
          </p:cNvSpPr>
          <p:nvPr>
            <p:ph type="sldImg"/>
          </p:nvPr>
        </p:nvSpPr>
        <p:spPr>
          <a:xfrm>
            <a:off x="460375" y="720725"/>
            <a:ext cx="6396038" cy="3598863"/>
          </a:xfrm>
          <a:ln/>
        </p:spPr>
      </p:sp>
    </p:spTree>
    <p:extLst>
      <p:ext uri="{BB962C8B-B14F-4D97-AF65-F5344CB8AC3E}">
        <p14:creationId xmlns:p14="http://schemas.microsoft.com/office/powerpoint/2010/main" val="4182592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22528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EA283CA5-F5C5-DA47-B1AB-4ACA9E4915DE}" type="slidenum">
              <a:rPr lang="en-US" sz="1100" i="0">
                <a:latin typeface="Calibri"/>
              </a:rPr>
              <a:pPr/>
              <a:t>28</a:t>
            </a:fld>
            <a:endParaRPr lang="en-US" sz="1100" i="0" dirty="0">
              <a:latin typeface="Calibri"/>
            </a:endParaRPr>
          </a:p>
        </p:txBody>
      </p:sp>
      <p:sp>
        <p:nvSpPr>
          <p:cNvPr id="225284" name="Rectangle 2"/>
          <p:cNvSpPr>
            <a:spLocks noGrp="1" noRot="1" noChangeAspect="1" noChangeArrowheads="1" noTextEdit="1"/>
          </p:cNvSpPr>
          <p:nvPr>
            <p:ph type="sldImg"/>
          </p:nvPr>
        </p:nvSpPr>
        <p:spPr>
          <a:xfrm>
            <a:off x="460375" y="720725"/>
            <a:ext cx="6396038" cy="3598863"/>
          </a:xfrm>
          <a:ln/>
        </p:spPr>
      </p:sp>
      <p:sp>
        <p:nvSpPr>
          <p:cNvPr id="225285" name="Rectangle 3"/>
          <p:cNvSpPr>
            <a:spLocks noGrp="1" noChangeArrowheads="1"/>
          </p:cNvSpPr>
          <p:nvPr>
            <p:ph type="body" idx="1"/>
          </p:nvPr>
        </p:nvSpPr>
        <p:spPr>
          <a:xfrm>
            <a:off x="893763" y="4772025"/>
            <a:ext cx="5364162" cy="46180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Work on files is done locally, in the client workspace.  To populate the client workspace, we "synchronize" it with the depot using </a:t>
            </a:r>
            <a:r>
              <a:rPr lang="en-US" i="1"/>
              <a:t>p4 sync</a:t>
            </a:r>
            <a:r>
              <a:rPr lang="en-US"/>
              <a:t>.</a:t>
            </a:r>
          </a:p>
          <a:p>
            <a:r>
              <a:rPr lang="en-US"/>
              <a:t>The command on this slide is a very general one. We</a:t>
            </a:r>
            <a:r>
              <a:rPr lang="ja-JP" altLang="en-US"/>
              <a:t>’</a:t>
            </a:r>
            <a:r>
              <a:rPr lang="en-US"/>
              <a:t>ll talk in later sessions about ways to narrow it to avoid slowing down users</a:t>
            </a:r>
            <a:r>
              <a:rPr lang="ja-JP" altLang="en-US"/>
              <a:t>’</a:t>
            </a:r>
            <a:r>
              <a:rPr lang="en-US"/>
              <a:t> systems.</a:t>
            </a:r>
          </a:p>
          <a:p>
            <a:r>
              <a:rPr lang="en-US"/>
              <a:t>Files are read-only.</a:t>
            </a:r>
          </a:p>
          <a:p>
            <a:r>
              <a:rPr lang="en-US"/>
              <a:t>By default, </a:t>
            </a:r>
            <a:r>
              <a:rPr lang="en-US" i="1"/>
              <a:t>p4 sync</a:t>
            </a:r>
            <a:r>
              <a:rPr lang="en-US"/>
              <a:t> will get the </a:t>
            </a:r>
            <a:r>
              <a:rPr lang="en-US" i="1"/>
              <a:t>head</a:t>
            </a:r>
            <a:r>
              <a:rPr lang="en-US"/>
              <a:t>  (most recent) revision of files.</a:t>
            </a:r>
          </a:p>
        </p:txBody>
      </p:sp>
    </p:spTree>
    <p:extLst>
      <p:ext uri="{BB962C8B-B14F-4D97-AF65-F5344CB8AC3E}">
        <p14:creationId xmlns:p14="http://schemas.microsoft.com/office/powerpoint/2010/main" val="22760093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22733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49C6B454-ABC1-AB4C-9CE9-835C6C852B6B}" type="slidenum">
              <a:rPr lang="en-US" sz="1100" i="0">
                <a:latin typeface="Calibri"/>
              </a:rPr>
              <a:pPr/>
              <a:t>29</a:t>
            </a:fld>
            <a:endParaRPr lang="en-US" sz="1100" i="0" dirty="0">
              <a:latin typeface="Calibri"/>
            </a:endParaRPr>
          </a:p>
        </p:txBody>
      </p:sp>
      <p:sp>
        <p:nvSpPr>
          <p:cNvPr id="227332" name="Rectangle 2"/>
          <p:cNvSpPr>
            <a:spLocks noGrp="1" noRot="1" noChangeAspect="1" noChangeArrowheads="1" noTextEdit="1"/>
          </p:cNvSpPr>
          <p:nvPr>
            <p:ph type="sldImg"/>
          </p:nvPr>
        </p:nvSpPr>
        <p:spPr>
          <a:xfrm>
            <a:off x="460375" y="422275"/>
            <a:ext cx="6396038" cy="3598863"/>
          </a:xfrm>
          <a:ln/>
        </p:spPr>
      </p:sp>
      <p:sp>
        <p:nvSpPr>
          <p:cNvPr id="227333" name="Rectangle 3"/>
          <p:cNvSpPr>
            <a:spLocks noGrp="1" noChangeArrowheads="1"/>
          </p:cNvSpPr>
          <p:nvPr>
            <p:ph type="body" idx="1"/>
          </p:nvPr>
        </p:nvSpPr>
        <p:spPr>
          <a:xfrm>
            <a:off x="650875" y="4348163"/>
            <a:ext cx="5932488" cy="4597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Use </a:t>
            </a:r>
            <a:r>
              <a:rPr lang="en-US" i="1"/>
              <a:t>p4 add,</a:t>
            </a:r>
            <a:r>
              <a:rPr lang="en-US"/>
              <a:t> to add a files to the depot. </a:t>
            </a:r>
          </a:p>
          <a:p>
            <a:r>
              <a:rPr lang="en-US"/>
              <a:t>Files you want to add to the depot must reside in a subdirectory under your workspace root. The examples above assume the current working directory is a subdirectory under the workspace root.</a:t>
            </a:r>
          </a:p>
          <a:p>
            <a:r>
              <a:rPr lang="en-US"/>
              <a:t>The files will be opened for add in the default changelist.</a:t>
            </a:r>
          </a:p>
          <a:p>
            <a:r>
              <a:rPr lang="en-US"/>
              <a:t>When you add files, Perforce attempts to determine the type of file (we'll talk about file types in detail later in class):</a:t>
            </a:r>
          </a:p>
          <a:p>
            <a:pPr lvl="1"/>
            <a:r>
              <a:rPr lang="en-US"/>
              <a:t>first, it checks whether it</a:t>
            </a:r>
            <a:r>
              <a:rPr lang="ja-JP" altLang="en-US"/>
              <a:t>’</a:t>
            </a:r>
            <a:r>
              <a:rPr lang="en-US"/>
              <a:t>s an actual file or a symbolic link</a:t>
            </a:r>
          </a:p>
          <a:p>
            <a:pPr lvl="1"/>
            <a:r>
              <a:rPr lang="en-US"/>
              <a:t>next it checks for a </a:t>
            </a:r>
            <a:r>
              <a:rPr lang="ja-JP" altLang="en-US"/>
              <a:t>“</a:t>
            </a:r>
            <a:r>
              <a:rPr lang="en-US"/>
              <a:t>typemap</a:t>
            </a:r>
            <a:r>
              <a:rPr lang="ja-JP" altLang="en-US"/>
              <a:t>”</a:t>
            </a:r>
            <a:r>
              <a:rPr lang="en-US"/>
              <a:t> file mapping (we</a:t>
            </a:r>
            <a:r>
              <a:rPr lang="ja-JP" altLang="en-US"/>
              <a:t>’</a:t>
            </a:r>
            <a:r>
              <a:rPr lang="en-US"/>
              <a:t>ll cover this later)</a:t>
            </a:r>
          </a:p>
          <a:p>
            <a:pPr lvl="1"/>
            <a:r>
              <a:rPr lang="en-US"/>
              <a:t>then, it examines the first part of the file to see if it</a:t>
            </a:r>
            <a:r>
              <a:rPr lang="ja-JP" altLang="en-US"/>
              <a:t>’</a:t>
            </a:r>
            <a:r>
              <a:rPr lang="en-US"/>
              <a:t>s text or binary: if non-text characters are found, Perforce assumes binary, otherwise text. The number of bytes examined is 8192.</a:t>
            </a:r>
          </a:p>
          <a:p>
            <a:r>
              <a:rPr lang="en-US"/>
              <a:t>The use of </a:t>
            </a:r>
            <a:r>
              <a:rPr lang="en-US" i="1"/>
              <a:t>p4 add -t</a:t>
            </a:r>
            <a:r>
              <a:rPr lang="en-US"/>
              <a:t> is the first time we</a:t>
            </a:r>
            <a:r>
              <a:rPr lang="ja-JP" altLang="en-US"/>
              <a:t>’</a:t>
            </a:r>
            <a:r>
              <a:rPr lang="en-US"/>
              <a:t>ve seen a command flag. Mention that many commands have flags specific to the command.  Using </a:t>
            </a:r>
            <a:r>
              <a:rPr lang="ja-JP" altLang="en-US" i="1"/>
              <a:t>‘</a:t>
            </a:r>
            <a:r>
              <a:rPr lang="en-US" i="1"/>
              <a:t>-t</a:t>
            </a:r>
            <a:r>
              <a:rPr lang="ja-JP" altLang="en-US" i="1"/>
              <a:t>’</a:t>
            </a:r>
            <a:r>
              <a:rPr lang="en-US"/>
              <a:t> overrides </a:t>
            </a:r>
            <a:r>
              <a:rPr lang="ja-JP" altLang="en-US"/>
              <a:t>“</a:t>
            </a:r>
            <a:r>
              <a:rPr lang="en-US"/>
              <a:t>typemap</a:t>
            </a:r>
            <a:r>
              <a:rPr lang="ja-JP" altLang="en-US"/>
              <a:t>”</a:t>
            </a:r>
            <a:r>
              <a:rPr lang="en-US"/>
              <a:t> file mapping.</a:t>
            </a:r>
          </a:p>
          <a:p>
            <a:r>
              <a:rPr lang="en-US"/>
              <a:t>New with 2010.1, if a file opened for edit and another user submits a delete, instead of reverting, users can now open the deleted file for add with  </a:t>
            </a:r>
            <a:r>
              <a:rPr lang="en-US" i="1"/>
              <a:t>p4 add -d &lt;filename&gt;. </a:t>
            </a:r>
            <a:r>
              <a:rPr lang="en-US"/>
              <a:t>This avoids losing local edits.   </a:t>
            </a:r>
          </a:p>
        </p:txBody>
      </p:sp>
    </p:spTree>
    <p:extLst>
      <p:ext uri="{BB962C8B-B14F-4D97-AF65-F5344CB8AC3E}">
        <p14:creationId xmlns:p14="http://schemas.microsoft.com/office/powerpoint/2010/main" val="23045068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22630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1B5CE251-5A01-1244-B0D0-048957F2C245}" type="slidenum">
              <a:rPr lang="en-US" sz="1100" i="0">
                <a:latin typeface="Calibri"/>
              </a:rPr>
              <a:pPr/>
              <a:t>30</a:t>
            </a:fld>
            <a:endParaRPr lang="en-US" sz="1100" i="0" dirty="0">
              <a:latin typeface="Calibri"/>
            </a:endParaRPr>
          </a:p>
        </p:txBody>
      </p:sp>
      <p:sp>
        <p:nvSpPr>
          <p:cNvPr id="226308" name="Rectangle 2"/>
          <p:cNvSpPr>
            <a:spLocks noGrp="1" noRot="1" noChangeAspect="1" noChangeArrowheads="1" noTextEdit="1"/>
          </p:cNvSpPr>
          <p:nvPr>
            <p:ph type="sldImg"/>
          </p:nvPr>
        </p:nvSpPr>
        <p:spPr>
          <a:xfrm>
            <a:off x="460375" y="720725"/>
            <a:ext cx="6396038" cy="3598863"/>
          </a:xfrm>
          <a:ln/>
        </p:spPr>
      </p:sp>
      <p:sp>
        <p:nvSpPr>
          <p:cNvPr id="226309" name="Rectangle 3"/>
          <p:cNvSpPr>
            <a:spLocks noGrp="1" noChangeArrowheads="1"/>
          </p:cNvSpPr>
          <p:nvPr>
            <p:ph type="body" idx="1"/>
          </p:nvPr>
        </p:nvSpPr>
        <p:spPr>
          <a:xfrm>
            <a:off x="650875" y="4721225"/>
            <a:ext cx="6096000" cy="4121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To open a file for edit, you use </a:t>
            </a:r>
            <a:r>
              <a:rPr lang="en-US" i="1"/>
              <a:t>p4 edit</a:t>
            </a:r>
            <a:r>
              <a:rPr lang="en-US"/>
              <a:t>. You can open multiple files with a space-separated list.</a:t>
            </a:r>
          </a:p>
          <a:p>
            <a:r>
              <a:rPr lang="en-US"/>
              <a:t>Issuing the </a:t>
            </a:r>
            <a:r>
              <a:rPr lang="en-US" i="1"/>
              <a:t>p4 edit</a:t>
            </a:r>
            <a:r>
              <a:rPr lang="en-US"/>
              <a:t> command:</a:t>
            </a:r>
          </a:p>
          <a:p>
            <a:pPr lvl="1">
              <a:spcBef>
                <a:spcPct val="10000"/>
              </a:spcBef>
            </a:pPr>
            <a:r>
              <a:rPr lang="en-US"/>
              <a:t> enables write permission on the opened file – by default files are read only.</a:t>
            </a:r>
          </a:p>
          <a:p>
            <a:pPr lvl="1">
              <a:spcBef>
                <a:spcPct val="10000"/>
              </a:spcBef>
            </a:pPr>
            <a:r>
              <a:rPr lang="en-US"/>
              <a:t>adds the file to the changelist, and updates the metadata in the Perforce database – who</a:t>
            </a:r>
            <a:r>
              <a:rPr lang="ja-JP" altLang="en-US"/>
              <a:t>’</a:t>
            </a:r>
            <a:r>
              <a:rPr lang="en-US"/>
              <a:t>s editing the file.  If the default changelist already had files, the newly-opened ones are added. </a:t>
            </a:r>
          </a:p>
          <a:p>
            <a:pPr lvl="1">
              <a:spcBef>
                <a:spcPct val="10000"/>
              </a:spcBef>
            </a:pPr>
            <a:r>
              <a:rPr lang="en-US"/>
              <a:t>does not lock the file – other users may also open and edit it. If a file included in your </a:t>
            </a:r>
            <a:r>
              <a:rPr lang="en-US" i="1"/>
              <a:t>p4 edit</a:t>
            </a:r>
            <a:r>
              <a:rPr lang="en-US"/>
              <a:t> command is already open in another client workspace</a:t>
            </a:r>
            <a:r>
              <a:rPr lang="ja-JP" altLang="en-US"/>
              <a:t>’</a:t>
            </a:r>
            <a:r>
              <a:rPr lang="en-US"/>
              <a:t>s changelist, Perforce displays a message telling you that </a:t>
            </a:r>
            <a:r>
              <a:rPr lang="ja-JP" altLang="en-US"/>
              <a:t>“</a:t>
            </a:r>
            <a:r>
              <a:rPr lang="en-US" i="1"/>
              <a:t>&lt;user&gt;@&lt;client workspace&gt;</a:t>
            </a:r>
            <a:r>
              <a:rPr lang="ja-JP" altLang="en-US"/>
              <a:t>”</a:t>
            </a:r>
            <a:r>
              <a:rPr lang="en-US"/>
              <a:t> has the file opened.</a:t>
            </a:r>
          </a:p>
          <a:p>
            <a:r>
              <a:rPr lang="en-US"/>
              <a:t>You may want to mention that the files used as examples in these slides are varied and not intended to follow a specific group of files in a sequential way.</a:t>
            </a:r>
          </a:p>
        </p:txBody>
      </p:sp>
    </p:spTree>
    <p:extLst>
      <p:ext uri="{BB962C8B-B14F-4D97-AF65-F5344CB8AC3E}">
        <p14:creationId xmlns:p14="http://schemas.microsoft.com/office/powerpoint/2010/main" val="3628971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21094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A8FB6498-AD24-1245-A753-72321B73E142}" type="slidenum">
              <a:rPr lang="en-US" sz="1100" i="0">
                <a:latin typeface="Calibri"/>
              </a:rPr>
              <a:pPr/>
              <a:t>3</a:t>
            </a:fld>
            <a:endParaRPr lang="en-US" sz="1100" i="0" dirty="0">
              <a:latin typeface="Calibri"/>
            </a:endParaRPr>
          </a:p>
        </p:txBody>
      </p:sp>
      <p:sp>
        <p:nvSpPr>
          <p:cNvPr id="210948" name="Rectangle 2"/>
          <p:cNvSpPr>
            <a:spLocks noGrp="1" noRot="1" noChangeAspect="1" noChangeArrowheads="1" noTextEdit="1"/>
          </p:cNvSpPr>
          <p:nvPr>
            <p:ph type="sldImg"/>
          </p:nvPr>
        </p:nvSpPr>
        <p:spPr>
          <a:xfrm>
            <a:off x="460375" y="720725"/>
            <a:ext cx="6396038" cy="3598863"/>
          </a:xfrm>
          <a:ln/>
        </p:spPr>
      </p:sp>
      <p:sp>
        <p:nvSpPr>
          <p:cNvPr id="210949" name="Rectangle 3"/>
          <p:cNvSpPr>
            <a:spLocks noGrp="1" noChangeArrowheads="1"/>
          </p:cNvSpPr>
          <p:nvPr>
            <p:ph type="body" idx="1"/>
          </p:nvPr>
        </p:nvSpPr>
        <p:spPr>
          <a:xfrm>
            <a:off x="912813" y="4667250"/>
            <a:ext cx="5565775" cy="4370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Among the tangible benefits of SCM tools is the ability to: </a:t>
            </a:r>
          </a:p>
          <a:p>
            <a:pPr lvl="1"/>
            <a:r>
              <a:rPr lang="en-US"/>
              <a:t>create a more predictable software development and release cycle </a:t>
            </a:r>
          </a:p>
          <a:p>
            <a:pPr lvl="1"/>
            <a:r>
              <a:rPr lang="en-US"/>
              <a:t>automate repetitive development tasks </a:t>
            </a:r>
          </a:p>
          <a:p>
            <a:pPr lvl="1"/>
            <a:r>
              <a:rPr lang="en-US"/>
              <a:t>manage the concurrent development of multiple branches, which brings the benefit of increased productivity </a:t>
            </a:r>
          </a:p>
          <a:p>
            <a:pPr lvl="1"/>
            <a:r>
              <a:rPr lang="en-US"/>
              <a:t>deliver a more bug-free product </a:t>
            </a:r>
          </a:p>
          <a:p>
            <a:pPr lvl="1"/>
            <a:r>
              <a:rPr lang="en-US"/>
              <a:t>create distributed development teams regardless of their geographical location</a:t>
            </a:r>
          </a:p>
          <a:p>
            <a:r>
              <a:rPr lang="en-US"/>
              <a:t>Strong points of Perforce include:</a:t>
            </a:r>
          </a:p>
          <a:p>
            <a:pPr lvl="1"/>
            <a:r>
              <a:rPr lang="en-US"/>
              <a:t>speed</a:t>
            </a:r>
          </a:p>
          <a:p>
            <a:pPr lvl="1"/>
            <a:r>
              <a:rPr lang="en-US"/>
              <a:t>cross-platform compatibility</a:t>
            </a:r>
          </a:p>
          <a:p>
            <a:pPr lvl="1"/>
            <a:r>
              <a:rPr lang="en-US"/>
              <a:t>client workspace mapping</a:t>
            </a:r>
          </a:p>
          <a:p>
            <a:pPr lvl="1"/>
            <a:r>
              <a:rPr lang="en-US"/>
              <a:t>branching – you</a:t>
            </a:r>
            <a:r>
              <a:rPr lang="ja-JP" altLang="en-US"/>
              <a:t>’</a:t>
            </a:r>
            <a:r>
              <a:rPr lang="en-US"/>
              <a:t>re in control</a:t>
            </a:r>
          </a:p>
          <a:p>
            <a:pPr lvl="1"/>
            <a:r>
              <a:rPr lang="en-US"/>
              <a:t>superb Technical Support</a:t>
            </a:r>
          </a:p>
        </p:txBody>
      </p:sp>
    </p:spTree>
    <p:extLst>
      <p:ext uri="{BB962C8B-B14F-4D97-AF65-F5344CB8AC3E}">
        <p14:creationId xmlns:p14="http://schemas.microsoft.com/office/powerpoint/2010/main" val="12463171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22835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66BB587C-B57B-EC4C-9F0D-10CC100F35A1}" type="slidenum">
              <a:rPr lang="en-US" sz="1100" i="0">
                <a:latin typeface="Calibri"/>
              </a:rPr>
              <a:pPr/>
              <a:t>31</a:t>
            </a:fld>
            <a:endParaRPr lang="en-US" sz="1100" i="0" dirty="0">
              <a:latin typeface="Calibri"/>
            </a:endParaRPr>
          </a:p>
        </p:txBody>
      </p:sp>
      <p:sp>
        <p:nvSpPr>
          <p:cNvPr id="228356" name="Rectangle 2"/>
          <p:cNvSpPr>
            <a:spLocks noGrp="1" noRot="1" noChangeAspect="1" noChangeArrowheads="1" noTextEdit="1"/>
          </p:cNvSpPr>
          <p:nvPr>
            <p:ph type="sldImg"/>
          </p:nvPr>
        </p:nvSpPr>
        <p:spPr>
          <a:xfrm>
            <a:off x="460375" y="720725"/>
            <a:ext cx="6396038" cy="3598863"/>
          </a:xfrm>
          <a:ln/>
        </p:spPr>
      </p:sp>
      <p:sp>
        <p:nvSpPr>
          <p:cNvPr id="2283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Use </a:t>
            </a:r>
            <a:r>
              <a:rPr lang="en-US" i="1" dirty="0"/>
              <a:t>p4 delete</a:t>
            </a:r>
            <a:r>
              <a:rPr lang="en-US" b="1" dirty="0"/>
              <a:t> </a:t>
            </a:r>
            <a:r>
              <a:rPr lang="en-US" dirty="0"/>
              <a:t>to delete files from the depot.</a:t>
            </a:r>
          </a:p>
          <a:p>
            <a:r>
              <a:rPr lang="en-US" i="1" dirty="0"/>
              <a:t>p4 delete</a:t>
            </a:r>
            <a:r>
              <a:rPr lang="en-US" dirty="0"/>
              <a:t> opens the files for delete in the default </a:t>
            </a:r>
            <a:r>
              <a:rPr lang="en-US" dirty="0" err="1"/>
              <a:t>changelist</a:t>
            </a:r>
            <a:r>
              <a:rPr lang="en-US" dirty="0"/>
              <a:t>.</a:t>
            </a:r>
          </a:p>
          <a:p>
            <a:r>
              <a:rPr lang="en-US" dirty="0"/>
              <a:t>The files will be removed from the client workspace immediately. </a:t>
            </a:r>
          </a:p>
          <a:p>
            <a:r>
              <a:rPr lang="en-US" dirty="0"/>
              <a:t>The head revision will be marked as deleted in the depot when the </a:t>
            </a:r>
            <a:r>
              <a:rPr lang="en-US" dirty="0" err="1"/>
              <a:t>changelist</a:t>
            </a:r>
            <a:r>
              <a:rPr lang="en-US" dirty="0"/>
              <a:t> is submitted. All previous revisions are still in the depot and available for later use.</a:t>
            </a:r>
          </a:p>
          <a:p>
            <a:r>
              <a:rPr lang="en-US" dirty="0"/>
              <a:t>New with 2009.1 is the </a:t>
            </a:r>
            <a:r>
              <a:rPr lang="en-US" i="1" dirty="0">
                <a:cs typeface="Calibri"/>
              </a:rPr>
              <a:t>-</a:t>
            </a:r>
            <a:r>
              <a:rPr lang="en-US" i="1" dirty="0"/>
              <a:t>v</a:t>
            </a:r>
            <a:r>
              <a:rPr lang="en-US" dirty="0"/>
              <a:t> option to allow 'virtual delete' -- deletion of files in the depot without first syncing them into the client workspace.  That is, a file can be deleted without having to sync it into the workspace first.</a:t>
            </a:r>
          </a:p>
          <a:p>
            <a:pPr>
              <a:buFontTx/>
              <a:buNone/>
            </a:pPr>
            <a:endParaRPr lang="en-US" dirty="0"/>
          </a:p>
        </p:txBody>
      </p:sp>
    </p:spTree>
    <p:extLst>
      <p:ext uri="{BB962C8B-B14F-4D97-AF65-F5344CB8AC3E}">
        <p14:creationId xmlns:p14="http://schemas.microsoft.com/office/powerpoint/2010/main" val="34670579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22937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EA831A68-3842-A247-96E0-3142085966E0}" type="slidenum">
              <a:rPr lang="en-US" sz="1100" i="0">
                <a:latin typeface="Calibri"/>
              </a:rPr>
              <a:pPr/>
              <a:t>32</a:t>
            </a:fld>
            <a:endParaRPr lang="en-US" sz="1100" i="0" dirty="0">
              <a:latin typeface="Calibri"/>
            </a:endParaRPr>
          </a:p>
        </p:txBody>
      </p:sp>
      <p:sp>
        <p:nvSpPr>
          <p:cNvPr id="229380" name="Rectangle 2"/>
          <p:cNvSpPr>
            <a:spLocks noGrp="1" noRot="1" noChangeAspect="1" noChangeArrowheads="1" noTextEdit="1"/>
          </p:cNvSpPr>
          <p:nvPr>
            <p:ph type="sldImg"/>
          </p:nvPr>
        </p:nvSpPr>
        <p:spPr>
          <a:xfrm>
            <a:off x="460375" y="381000"/>
            <a:ext cx="6396038" cy="3598863"/>
          </a:xfrm>
          <a:ln/>
        </p:spPr>
      </p:sp>
      <p:sp>
        <p:nvSpPr>
          <p:cNvPr id="229381" name="Rectangle 3"/>
          <p:cNvSpPr>
            <a:spLocks noGrp="1" noChangeArrowheads="1"/>
          </p:cNvSpPr>
          <p:nvPr>
            <p:ph type="body" idx="1"/>
          </p:nvPr>
        </p:nvSpPr>
        <p:spPr>
          <a:xfrm>
            <a:off x="974725" y="4114800"/>
            <a:ext cx="5365750" cy="5029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New with 2009.1 is the </a:t>
            </a:r>
            <a:r>
              <a:rPr lang="en-US" i="1"/>
              <a:t>p4 move</a:t>
            </a:r>
            <a:r>
              <a:rPr lang="en-US"/>
              <a:t> command.</a:t>
            </a:r>
          </a:p>
          <a:p>
            <a:r>
              <a:rPr lang="en-US" i="1"/>
              <a:t>p4 move</a:t>
            </a:r>
            <a:r>
              <a:rPr lang="en-US"/>
              <a:t> takes an already opened file and moves it from one client location to another, reopening it as a pending depot move.</a:t>
            </a:r>
          </a:p>
          <a:p>
            <a:r>
              <a:rPr lang="en-US"/>
              <a:t>The file(s) must already be opened via </a:t>
            </a:r>
            <a:r>
              <a:rPr lang="en-US" i="1"/>
              <a:t>p4 add</a:t>
            </a:r>
            <a:r>
              <a:rPr lang="en-US"/>
              <a:t> or </a:t>
            </a:r>
            <a:r>
              <a:rPr lang="en-US" i="1"/>
              <a:t>p4 edit</a:t>
            </a:r>
            <a:r>
              <a:rPr lang="en-US"/>
              <a:t> to use </a:t>
            </a:r>
            <a:r>
              <a:rPr lang="en-US" i="1"/>
              <a:t>p4 move</a:t>
            </a:r>
            <a:r>
              <a:rPr lang="en-US"/>
              <a:t>.</a:t>
            </a:r>
          </a:p>
          <a:p>
            <a:r>
              <a:rPr lang="en-US" i="1"/>
              <a:t>p4 move</a:t>
            </a:r>
            <a:r>
              <a:rPr lang="en-US"/>
              <a:t> will actually open the new file for </a:t>
            </a:r>
            <a:r>
              <a:rPr lang="ja-JP" altLang="en-US"/>
              <a:t>“</a:t>
            </a:r>
            <a:r>
              <a:rPr lang="en-US"/>
              <a:t>move/add</a:t>
            </a:r>
            <a:r>
              <a:rPr lang="ja-JP" altLang="en-US"/>
              <a:t>”</a:t>
            </a:r>
            <a:r>
              <a:rPr lang="en-US"/>
              <a:t> and the original file for </a:t>
            </a:r>
            <a:r>
              <a:rPr lang="ja-JP" altLang="en-US"/>
              <a:t>“</a:t>
            </a:r>
            <a:r>
              <a:rPr lang="en-US"/>
              <a:t>move/delete</a:t>
            </a:r>
            <a:r>
              <a:rPr lang="ja-JP" altLang="en-US"/>
              <a:t>”</a:t>
            </a:r>
            <a:r>
              <a:rPr lang="en-US"/>
              <a:t>.</a:t>
            </a:r>
          </a:p>
          <a:p>
            <a:r>
              <a:rPr lang="en-US" i="1"/>
              <a:t>p4 opened</a:t>
            </a:r>
            <a:r>
              <a:rPr lang="en-US"/>
              <a:t> lists pending moves showing both the </a:t>
            </a:r>
            <a:r>
              <a:rPr lang="ja-JP" altLang="en-US"/>
              <a:t>“</a:t>
            </a:r>
            <a:r>
              <a:rPr lang="en-US"/>
              <a:t>move/add</a:t>
            </a:r>
            <a:r>
              <a:rPr lang="ja-JP" altLang="en-US"/>
              <a:t>”</a:t>
            </a:r>
            <a:r>
              <a:rPr lang="en-US"/>
              <a:t> and the </a:t>
            </a:r>
            <a:r>
              <a:rPr lang="ja-JP" altLang="en-US"/>
              <a:t>“</a:t>
            </a:r>
            <a:r>
              <a:rPr lang="en-US"/>
              <a:t>move/delete</a:t>
            </a:r>
            <a:r>
              <a:rPr lang="ja-JP" altLang="en-US"/>
              <a:t>”</a:t>
            </a:r>
            <a:r>
              <a:rPr lang="en-US"/>
              <a:t>.</a:t>
            </a:r>
          </a:p>
          <a:p>
            <a:r>
              <a:rPr lang="en-US"/>
              <a:t>A client file may be moved many times before it is submitted.  Moving a file back to its original location will undo a pending move, leaving un-submitted content intact.  </a:t>
            </a:r>
          </a:p>
          <a:p>
            <a:r>
              <a:rPr lang="en-US"/>
              <a:t>Using </a:t>
            </a:r>
            <a:r>
              <a:rPr lang="en-US" i="1"/>
              <a:t>p4 revert</a:t>
            </a:r>
            <a:r>
              <a:rPr lang="en-US"/>
              <a:t> will both undo the move and revert the un-submitted content.</a:t>
            </a:r>
          </a:p>
          <a:p>
            <a:r>
              <a:rPr lang="en-US"/>
              <a:t>Note that the </a:t>
            </a:r>
            <a:r>
              <a:rPr lang="en-US" i="1"/>
              <a:t>p4 move</a:t>
            </a:r>
            <a:r>
              <a:rPr lang="en-US"/>
              <a:t> command requires a release 2009.1 or newer client and server. For pre-2009.1 clients and servers, see instructions in </a:t>
            </a:r>
            <a:r>
              <a:rPr lang="en-US" i="1"/>
              <a:t>p4 help rename</a:t>
            </a:r>
            <a:r>
              <a:rPr lang="en-US"/>
              <a:t>.</a:t>
            </a:r>
          </a:p>
          <a:p>
            <a:r>
              <a:rPr lang="en-US"/>
              <a:t>New with 2010.1, </a:t>
            </a:r>
            <a:r>
              <a:rPr lang="en-US" i="1"/>
              <a:t>p4 move -f &lt;filename&gt; </a:t>
            </a:r>
            <a:r>
              <a:rPr lang="en-US"/>
              <a:t>allows users to force a move to a file already synced in the client workspace.</a:t>
            </a:r>
          </a:p>
          <a:p>
            <a:pPr>
              <a:buFontTx/>
              <a:buNone/>
            </a:pPr>
            <a:endParaRPr lang="en-US"/>
          </a:p>
        </p:txBody>
      </p:sp>
    </p:spTree>
    <p:extLst>
      <p:ext uri="{BB962C8B-B14F-4D97-AF65-F5344CB8AC3E}">
        <p14:creationId xmlns:p14="http://schemas.microsoft.com/office/powerpoint/2010/main" val="34016607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23040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82742819-EF62-1848-90CB-5A08DF49732F}" type="slidenum">
              <a:rPr lang="en-US" sz="1100" i="0">
                <a:latin typeface="Calibri"/>
              </a:rPr>
              <a:pPr/>
              <a:t>33</a:t>
            </a:fld>
            <a:endParaRPr lang="en-US" sz="1100" i="0" dirty="0">
              <a:latin typeface="Calibri"/>
            </a:endParaRPr>
          </a:p>
        </p:txBody>
      </p:sp>
      <p:sp>
        <p:nvSpPr>
          <p:cNvPr id="230404" name="Rectangle 2"/>
          <p:cNvSpPr>
            <a:spLocks noGrp="1" noRot="1" noChangeAspect="1" noChangeArrowheads="1" noTextEdit="1"/>
          </p:cNvSpPr>
          <p:nvPr>
            <p:ph type="sldImg"/>
          </p:nvPr>
        </p:nvSpPr>
        <p:spPr>
          <a:xfrm>
            <a:off x="458788" y="450850"/>
            <a:ext cx="6399212" cy="3600450"/>
          </a:xfrm>
          <a:ln/>
        </p:spPr>
      </p:sp>
      <p:sp>
        <p:nvSpPr>
          <p:cNvPr id="230405" name="Rectangle 3"/>
          <p:cNvSpPr>
            <a:spLocks noGrp="1" noChangeArrowheads="1"/>
          </p:cNvSpPr>
          <p:nvPr>
            <p:ph type="body" idx="1"/>
          </p:nvPr>
        </p:nvSpPr>
        <p:spPr>
          <a:xfrm>
            <a:off x="711200" y="4219575"/>
            <a:ext cx="5830888" cy="46466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Any file opened with add, edit or delete can be removed from its changelist with </a:t>
            </a:r>
            <a:r>
              <a:rPr lang="en-US" i="1"/>
              <a:t>p4 revert</a:t>
            </a:r>
            <a:r>
              <a:rPr lang="en-US"/>
              <a:t>.  Files opened by other users cannot be reverted.</a:t>
            </a:r>
          </a:p>
          <a:p>
            <a:r>
              <a:rPr lang="en-US"/>
              <a:t>This command will revert the file back to its unopened state and any local modifications to the file will be lost: </a:t>
            </a:r>
          </a:p>
          <a:p>
            <a:pPr lvl="1"/>
            <a:r>
              <a:rPr lang="en-US"/>
              <a:t>edits will be discarded</a:t>
            </a:r>
          </a:p>
          <a:p>
            <a:pPr lvl="1"/>
            <a:r>
              <a:rPr lang="en-US"/>
              <a:t>deleted files will be back in the client workspace</a:t>
            </a:r>
          </a:p>
          <a:p>
            <a:pPr lvl="1"/>
            <a:r>
              <a:rPr lang="en-US"/>
              <a:t>new files won</a:t>
            </a:r>
            <a:r>
              <a:rPr lang="ja-JP" altLang="en-US"/>
              <a:t>’</a:t>
            </a:r>
            <a:r>
              <a:rPr lang="en-US"/>
              <a:t>t be added to the depot, and the display of the file information has </a:t>
            </a:r>
            <a:r>
              <a:rPr lang="ja-JP" altLang="en-US"/>
              <a:t>“</a:t>
            </a:r>
            <a:r>
              <a:rPr lang="en-US"/>
              <a:t>#none</a:t>
            </a:r>
            <a:r>
              <a:rPr lang="ja-JP" altLang="en-US"/>
              <a:t>”</a:t>
            </a:r>
            <a:r>
              <a:rPr lang="en-US"/>
              <a:t> as the revision – the file was never in the depot, so the revert is of a non-existent revision. </a:t>
            </a:r>
          </a:p>
          <a:p>
            <a:r>
              <a:rPr lang="en-US"/>
              <a:t>Use </a:t>
            </a:r>
            <a:r>
              <a:rPr lang="en-US" i="1"/>
              <a:t>p4 revert -n</a:t>
            </a:r>
            <a:r>
              <a:rPr lang="en-US"/>
              <a:t>  to show what would be reverted without actually reverting any files.</a:t>
            </a:r>
          </a:p>
          <a:p>
            <a:r>
              <a:rPr lang="en-US"/>
              <a:t>Use </a:t>
            </a:r>
            <a:r>
              <a:rPr lang="en-US" i="1"/>
              <a:t>p4 revert -a </a:t>
            </a:r>
            <a:r>
              <a:rPr lang="en-US"/>
              <a:t>to revert files opened for edit that are unchanged or missing</a:t>
            </a:r>
            <a:r>
              <a:rPr lang="en-US" i="1"/>
              <a:t>.</a:t>
            </a:r>
            <a:r>
              <a:rPr lang="en-US"/>
              <a:t> No file pattern is required with this flag. </a:t>
            </a:r>
          </a:p>
          <a:p>
            <a:r>
              <a:rPr lang="en-US" i="1"/>
              <a:t>p4 revert</a:t>
            </a:r>
            <a:r>
              <a:rPr lang="en-US"/>
              <a:t> is a useful command when you are debugging your code.  It will revert files to their former state.</a:t>
            </a:r>
          </a:p>
          <a:p>
            <a:r>
              <a:rPr lang="en-US" i="1"/>
              <a:t>p4 revert</a:t>
            </a:r>
            <a:r>
              <a:rPr lang="en-US"/>
              <a:t> is irreversible!</a:t>
            </a:r>
          </a:p>
        </p:txBody>
      </p:sp>
    </p:spTree>
    <p:extLst>
      <p:ext uri="{BB962C8B-B14F-4D97-AF65-F5344CB8AC3E}">
        <p14:creationId xmlns:p14="http://schemas.microsoft.com/office/powerpoint/2010/main" val="23943684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23245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D62F8FF3-F57A-5D4D-9A92-71ED61831924}" type="slidenum">
              <a:rPr lang="en-US" sz="1100" i="0">
                <a:latin typeface="Calibri"/>
              </a:rPr>
              <a:pPr/>
              <a:t>34</a:t>
            </a:fld>
            <a:endParaRPr lang="en-US" sz="1100" i="0" dirty="0">
              <a:latin typeface="Calibri"/>
            </a:endParaRPr>
          </a:p>
        </p:txBody>
      </p:sp>
      <p:sp>
        <p:nvSpPr>
          <p:cNvPr id="232452" name="Rectangle 2"/>
          <p:cNvSpPr>
            <a:spLocks noGrp="1" noRot="1" noChangeAspect="1" noChangeArrowheads="1" noTextEdit="1"/>
          </p:cNvSpPr>
          <p:nvPr>
            <p:ph type="sldImg"/>
          </p:nvPr>
        </p:nvSpPr>
        <p:spPr>
          <a:xfrm>
            <a:off x="460375" y="720725"/>
            <a:ext cx="6396038" cy="3598863"/>
          </a:xfrm>
          <a:ln/>
        </p:spPr>
      </p:sp>
      <p:sp>
        <p:nvSpPr>
          <p:cNvPr id="232453" name="Rectangle 3"/>
          <p:cNvSpPr>
            <a:spLocks noGrp="1" noChangeArrowheads="1"/>
          </p:cNvSpPr>
          <p:nvPr>
            <p:ph type="body" idx="1"/>
          </p:nvPr>
        </p:nvSpPr>
        <p:spPr>
          <a:xfrm>
            <a:off x="898525" y="4481513"/>
            <a:ext cx="5737225" cy="4824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i="1"/>
              <a:t>p4 opened</a:t>
            </a:r>
            <a:r>
              <a:rPr lang="en-US"/>
              <a:t> lists all files that are opened within the client workspace</a:t>
            </a:r>
            <a:r>
              <a:rPr lang="ja-JP" altLang="en-US"/>
              <a:t>’</a:t>
            </a:r>
            <a:r>
              <a:rPr lang="en-US"/>
              <a:t>s changelists.</a:t>
            </a:r>
          </a:p>
          <a:p>
            <a:r>
              <a:rPr lang="en-US"/>
              <a:t>#n in the above examples is the revision number of the file when it was synced from the depot.</a:t>
            </a:r>
          </a:p>
          <a:p>
            <a:r>
              <a:rPr lang="en-US" i="1"/>
              <a:t>p4 opened -a</a:t>
            </a:r>
            <a:r>
              <a:rPr lang="en-US"/>
              <a:t> lists files opened on all client workspaces.</a:t>
            </a:r>
          </a:p>
          <a:p>
            <a:r>
              <a:rPr lang="en-US" i="1"/>
              <a:t>p4 opened -C &lt;client_workspace_name&gt;</a:t>
            </a:r>
            <a:r>
              <a:rPr lang="en-US"/>
              <a:t> lists only the files opened in a specific client workspace.</a:t>
            </a:r>
          </a:p>
          <a:p>
            <a:r>
              <a:rPr lang="en-US" i="1"/>
              <a:t>p4 opened</a:t>
            </a:r>
            <a:r>
              <a:rPr lang="en-US"/>
              <a:t> encompasses the entire client workspace view mapping. </a:t>
            </a:r>
          </a:p>
          <a:p>
            <a:r>
              <a:rPr lang="en-US"/>
              <a:t>Keeping narrow client workspace views (we'll discuss this in detail in the Client Workspace Management chapter) will prevent this command from slowing down operations.</a:t>
            </a:r>
          </a:p>
          <a:p>
            <a:r>
              <a:rPr lang="en-US"/>
              <a:t>New with 2009.1 </a:t>
            </a:r>
            <a:r>
              <a:rPr lang="en-US" i="1"/>
              <a:t>p4 opened -u &lt;username&gt;</a:t>
            </a:r>
            <a:r>
              <a:rPr lang="en-US"/>
              <a:t> lists only the files opened for a specific user name.</a:t>
            </a:r>
          </a:p>
          <a:p>
            <a:r>
              <a:rPr lang="en-US"/>
              <a:t>New with 2009.1 is the p4 move command.  The p4 opened command will show the pending actions based on a move (shown above). Requires 2009.1 client program.</a:t>
            </a:r>
          </a:p>
        </p:txBody>
      </p:sp>
    </p:spTree>
    <p:extLst>
      <p:ext uri="{BB962C8B-B14F-4D97-AF65-F5344CB8AC3E}">
        <p14:creationId xmlns:p14="http://schemas.microsoft.com/office/powerpoint/2010/main" val="10447485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23347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40544DE2-AF09-B441-9130-EBB3742EAB94}" type="slidenum">
              <a:rPr lang="en-US" sz="1100" i="0">
                <a:latin typeface="Calibri"/>
              </a:rPr>
              <a:pPr/>
              <a:t>35</a:t>
            </a:fld>
            <a:endParaRPr lang="en-US" sz="1100" i="0" dirty="0">
              <a:latin typeface="Calibri"/>
            </a:endParaRPr>
          </a:p>
        </p:txBody>
      </p:sp>
      <p:sp>
        <p:nvSpPr>
          <p:cNvPr id="233476" name="Rectangle 2"/>
          <p:cNvSpPr>
            <a:spLocks noGrp="1" noRot="1" noChangeAspect="1" noChangeArrowheads="1" noTextEdit="1"/>
          </p:cNvSpPr>
          <p:nvPr>
            <p:ph type="sldImg"/>
          </p:nvPr>
        </p:nvSpPr>
        <p:spPr>
          <a:xfrm>
            <a:off x="460375" y="720725"/>
            <a:ext cx="6396038" cy="3598863"/>
          </a:xfrm>
          <a:ln/>
        </p:spPr>
      </p:sp>
      <p:sp>
        <p:nvSpPr>
          <p:cNvPr id="2334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i="1"/>
              <a:t>p4 diff</a:t>
            </a:r>
            <a:r>
              <a:rPr lang="en-US"/>
              <a:t> is used to compare a file in the client workspace with the corresponding file in the depot.</a:t>
            </a:r>
          </a:p>
          <a:p>
            <a:r>
              <a:rPr lang="en-US" i="1"/>
              <a:t>p4 diff </a:t>
            </a:r>
            <a:r>
              <a:rPr lang="en-US"/>
              <a:t>can handle white space differences in a variety of ways with the use of flags. See the </a:t>
            </a:r>
            <a:r>
              <a:rPr lang="en-US" u="sng"/>
              <a:t>Perforce Command Reference</a:t>
            </a:r>
            <a:r>
              <a:rPr lang="en-US"/>
              <a:t> for a detailed description of flags available to the </a:t>
            </a:r>
            <a:r>
              <a:rPr lang="en-US" i="1"/>
              <a:t>p4 diff</a:t>
            </a:r>
            <a:r>
              <a:rPr lang="en-US"/>
              <a:t> command.</a:t>
            </a:r>
          </a:p>
          <a:p>
            <a:r>
              <a:rPr lang="en-US"/>
              <a:t>The P4DIFF environment variable can be used to specify the name and location of an alternate diff program to be used by </a:t>
            </a:r>
            <a:r>
              <a:rPr lang="en-US" i="1"/>
              <a:t>p4 diff</a:t>
            </a:r>
            <a:r>
              <a:rPr lang="en-US"/>
              <a:t>.</a:t>
            </a:r>
          </a:p>
          <a:p>
            <a:r>
              <a:rPr lang="en-US"/>
              <a:t>New in 2009.1:  </a:t>
            </a:r>
            <a:r>
              <a:rPr lang="en-US" i="1"/>
              <a:t>p4 diff</a:t>
            </a:r>
            <a:r>
              <a:rPr lang="en-US"/>
              <a:t> will operate on a file open for move:</a:t>
            </a:r>
          </a:p>
          <a:p>
            <a:pPr>
              <a:buFontTx/>
              <a:buNone/>
            </a:pPr>
            <a:r>
              <a:rPr lang="en-US"/>
              <a:t>   p4 move &lt;oldfilename&gt; &lt;newfilename&gt;</a:t>
            </a:r>
          </a:p>
          <a:p>
            <a:pPr>
              <a:buFontTx/>
              <a:buNone/>
            </a:pPr>
            <a:r>
              <a:rPr lang="en-US"/>
              <a:t>   p4 diff &lt;oldfilename&gt; returns </a:t>
            </a:r>
            <a:r>
              <a:rPr lang="ja-JP" altLang="en-US"/>
              <a:t>“</a:t>
            </a:r>
            <a:r>
              <a:rPr lang="en-US"/>
              <a:t>&lt;oldfilename&gt; - file(s) not opened for edit.</a:t>
            </a:r>
            <a:r>
              <a:rPr lang="ja-JP" altLang="en-US"/>
              <a:t>”</a:t>
            </a:r>
            <a:endParaRPr lang="en-US"/>
          </a:p>
          <a:p>
            <a:pPr>
              <a:buFontTx/>
              <a:buNone/>
            </a:pPr>
            <a:r>
              <a:rPr lang="en-US"/>
              <a:t>   p4 diff &lt;newfilename&gt; diffs against the &lt;oldfilename&gt; file in the depot.</a:t>
            </a:r>
          </a:p>
        </p:txBody>
      </p:sp>
    </p:spTree>
    <p:extLst>
      <p:ext uri="{BB962C8B-B14F-4D97-AF65-F5344CB8AC3E}">
        <p14:creationId xmlns:p14="http://schemas.microsoft.com/office/powerpoint/2010/main" val="17659174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133FB938-9751-464A-B320-C3190E8687AB}" type="slidenum">
              <a:rPr lang="en-US" sz="1100" i="0">
                <a:latin typeface="Calibri"/>
              </a:rPr>
              <a:pPr/>
              <a:t>36</a:t>
            </a:fld>
            <a:endParaRPr lang="en-US" sz="1100" i="0" dirty="0">
              <a:latin typeface="Calibri"/>
            </a:endParaRPr>
          </a:p>
        </p:txBody>
      </p:sp>
      <p:sp>
        <p:nvSpPr>
          <p:cNvPr id="234500" name="Rectangle 2"/>
          <p:cNvSpPr>
            <a:spLocks noGrp="1" noRot="1" noChangeAspect="1" noChangeArrowheads="1" noTextEdit="1"/>
          </p:cNvSpPr>
          <p:nvPr>
            <p:ph type="sldImg"/>
          </p:nvPr>
        </p:nvSpPr>
        <p:spPr>
          <a:xfrm>
            <a:off x="460375" y="720725"/>
            <a:ext cx="6396038" cy="3598863"/>
          </a:xfrm>
          <a:ln/>
        </p:spPr>
      </p:sp>
      <p:sp>
        <p:nvSpPr>
          <p:cNvPr id="2345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Files in a changelist are grouped together as one unit. They usually comprise a logical unit of operation – one piece of functionality.</a:t>
            </a:r>
          </a:p>
          <a:p>
            <a:r>
              <a:rPr lang="en-US" dirty="0"/>
              <a:t>Changelists are submitted serially to the depot – each changelist submitted to the depot gets the next higher sequential number.</a:t>
            </a:r>
          </a:p>
          <a:p>
            <a:r>
              <a:rPr lang="en-US" dirty="0"/>
              <a:t>Changelist submissions are atomic – all files in a changelist will be submitted at the same time.  If one should fail, none of the files will be submitted.</a:t>
            </a:r>
          </a:p>
        </p:txBody>
      </p:sp>
      <p:sp>
        <p:nvSpPr>
          <p:cNvPr id="2" name="Header Placeholder 1"/>
          <p:cNvSpPr>
            <a:spLocks noGrp="1"/>
          </p:cNvSpPr>
          <p:nvPr>
            <p:ph type="hdr" sz="quarter" idx="10"/>
          </p:nvPr>
        </p:nvSpPr>
        <p:spPr/>
        <p:txBody>
          <a:bodyPr/>
          <a:lstStyle/>
          <a:p>
            <a:pPr>
              <a:defRPr/>
            </a:pPr>
            <a:r>
              <a:rPr lang="en-US"/>
              <a:t>Perforce Training Course, 2014.1</a:t>
            </a:r>
            <a:endParaRPr lang="en-US" dirty="0"/>
          </a:p>
        </p:txBody>
      </p:sp>
    </p:spTree>
    <p:extLst>
      <p:ext uri="{BB962C8B-B14F-4D97-AF65-F5344CB8AC3E}">
        <p14:creationId xmlns:p14="http://schemas.microsoft.com/office/powerpoint/2010/main" val="2368354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23552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9258BB55-99F3-E042-9BF2-4CB72AE45703}" type="slidenum">
              <a:rPr lang="en-US" sz="1100" i="0">
                <a:latin typeface="Calibri"/>
              </a:rPr>
              <a:pPr/>
              <a:t>37</a:t>
            </a:fld>
            <a:endParaRPr lang="en-US" sz="1100" i="0" dirty="0">
              <a:latin typeface="Calibri"/>
            </a:endParaRPr>
          </a:p>
        </p:txBody>
      </p:sp>
      <p:sp>
        <p:nvSpPr>
          <p:cNvPr id="235524" name="Rectangle 2"/>
          <p:cNvSpPr>
            <a:spLocks noGrp="1" noRot="1" noChangeAspect="1" noChangeArrowheads="1" noTextEdit="1"/>
          </p:cNvSpPr>
          <p:nvPr>
            <p:ph type="sldImg"/>
          </p:nvPr>
        </p:nvSpPr>
        <p:spPr>
          <a:xfrm>
            <a:off x="460375" y="720725"/>
            <a:ext cx="6396038" cy="3598863"/>
          </a:xfrm>
          <a:ln/>
        </p:spPr>
      </p:sp>
      <p:sp>
        <p:nvSpPr>
          <p:cNvPr id="235525" name="Rectangle 3"/>
          <p:cNvSpPr>
            <a:spLocks noGrp="1" noChangeArrowheads="1"/>
          </p:cNvSpPr>
          <p:nvPr>
            <p:ph type="body" idx="1"/>
          </p:nvPr>
        </p:nvSpPr>
        <p:spPr>
          <a:xfrm>
            <a:off x="974725" y="4979988"/>
            <a:ext cx="5365750" cy="37258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Animation!  The first mouse click fills in the </a:t>
            </a:r>
            <a:r>
              <a:rPr lang="en-US">
                <a:latin typeface="Courier New" charset="0"/>
              </a:rPr>
              <a:t>Description:</a:t>
            </a:r>
            <a:r>
              <a:rPr lang="en-US"/>
              <a:t>. A second mouse click shows the output following a successful submit (talk through the steps).</a:t>
            </a:r>
          </a:p>
          <a:p>
            <a:r>
              <a:rPr lang="en-US"/>
              <a:t>Use </a:t>
            </a:r>
            <a:r>
              <a:rPr lang="en-US" i="1"/>
              <a:t>p4 submit -d &lt;description&gt;</a:t>
            </a:r>
            <a:r>
              <a:rPr lang="en-US"/>
              <a:t> to add a description to the changelist during the submit process, bypassing the editor. </a:t>
            </a:r>
          </a:p>
          <a:p>
            <a:r>
              <a:rPr lang="en-US" i="1"/>
              <a:t>p4 submit -r</a:t>
            </a:r>
            <a:r>
              <a:rPr lang="en-US"/>
              <a:t> allows files which were opened for add or edit to remain open, in the default changelist, after the submit has completed. </a:t>
            </a:r>
          </a:p>
        </p:txBody>
      </p:sp>
    </p:spTree>
    <p:extLst>
      <p:ext uri="{BB962C8B-B14F-4D97-AF65-F5344CB8AC3E}">
        <p14:creationId xmlns:p14="http://schemas.microsoft.com/office/powerpoint/2010/main" val="38370834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23654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89508376-FB61-EE49-9F5F-C2EC65A330C2}" type="slidenum">
              <a:rPr lang="en-US" sz="1100" i="0">
                <a:latin typeface="Calibri"/>
              </a:rPr>
              <a:pPr/>
              <a:t>38</a:t>
            </a:fld>
            <a:endParaRPr lang="en-US" sz="1100" i="0" dirty="0">
              <a:latin typeface="Calibri"/>
            </a:endParaRPr>
          </a:p>
        </p:txBody>
      </p:sp>
      <p:sp>
        <p:nvSpPr>
          <p:cNvPr id="236548" name="Rectangle 2"/>
          <p:cNvSpPr>
            <a:spLocks noGrp="1" noRot="1" noChangeAspect="1" noChangeArrowheads="1" noTextEdit="1"/>
          </p:cNvSpPr>
          <p:nvPr>
            <p:ph type="sldImg"/>
          </p:nvPr>
        </p:nvSpPr>
        <p:spPr>
          <a:xfrm>
            <a:off x="460375" y="720725"/>
            <a:ext cx="6396038" cy="3598863"/>
          </a:xfrm>
          <a:ln/>
        </p:spPr>
      </p:sp>
      <p:sp>
        <p:nvSpPr>
          <p:cNvPr id="236549" name="Rectangle 3"/>
          <p:cNvSpPr>
            <a:spLocks noGrp="1" noChangeArrowheads="1"/>
          </p:cNvSpPr>
          <p:nvPr>
            <p:ph type="body" idx="1"/>
          </p:nvPr>
        </p:nvSpPr>
        <p:spPr>
          <a:xfrm>
            <a:off x="974725" y="5021263"/>
            <a:ext cx="5527675" cy="39004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i="1" dirty="0"/>
              <a:t>p4 sync </a:t>
            </a:r>
            <a:r>
              <a:rPr lang="en-US" dirty="0"/>
              <a:t>can be used at any time to update the files we have in our client workspace. You don</a:t>
            </a:r>
            <a:r>
              <a:rPr lang="ja-JP" altLang="en-US" dirty="0"/>
              <a:t>’</a:t>
            </a:r>
            <a:r>
              <a:rPr lang="en-US" dirty="0"/>
              <a:t>t have to be in the directory where the files will go. </a:t>
            </a:r>
          </a:p>
          <a:p>
            <a:pPr>
              <a:lnSpc>
                <a:spcPct val="90000"/>
              </a:lnSpc>
            </a:pPr>
            <a:r>
              <a:rPr lang="en-US" dirty="0"/>
              <a:t>A number of commands have a </a:t>
            </a:r>
            <a:r>
              <a:rPr lang="en-US" i="1" dirty="0"/>
              <a:t>-n</a:t>
            </a:r>
            <a:r>
              <a:rPr lang="en-US" dirty="0"/>
              <a:t> flag, which notifies the user of the action that would take place, but </a:t>
            </a:r>
            <a:r>
              <a:rPr lang="en-US" dirty="0" err="1"/>
              <a:t>doesn</a:t>
            </a:r>
            <a:r>
              <a:rPr lang="ja-JP" altLang="en-US" dirty="0"/>
              <a:t>’</a:t>
            </a:r>
            <a:r>
              <a:rPr lang="en-US" dirty="0"/>
              <a:t>t actually perform the action including </a:t>
            </a:r>
            <a:r>
              <a:rPr lang="en-US" i="1" dirty="0"/>
              <a:t>p4 add</a:t>
            </a:r>
            <a:r>
              <a:rPr lang="en-US" dirty="0"/>
              <a:t>, </a:t>
            </a:r>
            <a:r>
              <a:rPr lang="en-US" i="1" dirty="0"/>
              <a:t>p4 delete</a:t>
            </a:r>
            <a:r>
              <a:rPr lang="en-US" dirty="0"/>
              <a:t>,  </a:t>
            </a:r>
            <a:r>
              <a:rPr lang="en-US" i="1" dirty="0"/>
              <a:t>p4 edit, p4 move </a:t>
            </a:r>
            <a:r>
              <a:rPr lang="en-US" dirty="0"/>
              <a:t>and</a:t>
            </a:r>
            <a:r>
              <a:rPr lang="en-US" i="1" dirty="0"/>
              <a:t> p4 revert </a:t>
            </a:r>
            <a:r>
              <a:rPr lang="en-US" dirty="0"/>
              <a:t>commands.</a:t>
            </a:r>
          </a:p>
          <a:p>
            <a:pPr>
              <a:lnSpc>
                <a:spcPct val="90000"/>
              </a:lnSpc>
            </a:pPr>
            <a:r>
              <a:rPr lang="en-US" dirty="0"/>
              <a:t>The report on the screen is identical to the display without the </a:t>
            </a:r>
            <a:r>
              <a:rPr lang="en-US" i="1" dirty="0"/>
              <a:t>-n</a:t>
            </a:r>
            <a:r>
              <a:rPr lang="en-US" dirty="0"/>
              <a:t> flag:  </a:t>
            </a:r>
            <a:r>
              <a:rPr lang="ja-JP" altLang="en-US" dirty="0"/>
              <a:t>“</a:t>
            </a:r>
            <a:r>
              <a:rPr lang="en-US" dirty="0"/>
              <a:t>updating</a:t>
            </a:r>
            <a:r>
              <a:rPr lang="ja-JP" altLang="en-US" dirty="0"/>
              <a:t>”</a:t>
            </a:r>
            <a:r>
              <a:rPr lang="en-US" dirty="0"/>
              <a:t> for existing files, </a:t>
            </a:r>
            <a:r>
              <a:rPr lang="ja-JP" altLang="en-US" dirty="0"/>
              <a:t>“</a:t>
            </a:r>
            <a:r>
              <a:rPr lang="en-US" dirty="0"/>
              <a:t>added as</a:t>
            </a:r>
            <a:r>
              <a:rPr lang="ja-JP" altLang="en-US" dirty="0"/>
              <a:t>”</a:t>
            </a:r>
            <a:r>
              <a:rPr lang="en-US" dirty="0"/>
              <a:t> for depot files that are not in the client workspace and are in the view.</a:t>
            </a:r>
          </a:p>
          <a:p>
            <a:pPr>
              <a:lnSpc>
                <a:spcPct val="90000"/>
              </a:lnSpc>
            </a:pPr>
            <a:r>
              <a:rPr lang="en-US" dirty="0"/>
              <a:t>Updating client workspace files is fast, because Perforce updates only files which have changed since the last sync.</a:t>
            </a:r>
          </a:p>
          <a:p>
            <a:pPr>
              <a:lnSpc>
                <a:spcPct val="90000"/>
              </a:lnSpc>
            </a:pPr>
            <a:endParaRPr lang="en-US" dirty="0"/>
          </a:p>
          <a:p>
            <a:pPr>
              <a:lnSpc>
                <a:spcPct val="90000"/>
              </a:lnSpc>
              <a:buFontTx/>
              <a:buNone/>
            </a:pPr>
            <a:r>
              <a:rPr lang="en-US" dirty="0"/>
              <a:t>NB: The above list of files is the same as on the earlier </a:t>
            </a:r>
            <a:r>
              <a:rPr lang="en-US" i="1" dirty="0"/>
              <a:t>p4 sync</a:t>
            </a:r>
            <a:r>
              <a:rPr lang="en-US" dirty="0"/>
              <a:t> slide, but with higher revision numbers, plus one file that was not synced in the workspace.</a:t>
            </a:r>
          </a:p>
        </p:txBody>
      </p:sp>
    </p:spTree>
    <p:extLst>
      <p:ext uri="{BB962C8B-B14F-4D97-AF65-F5344CB8AC3E}">
        <p14:creationId xmlns:p14="http://schemas.microsoft.com/office/powerpoint/2010/main" val="6594663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23757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976BEDF9-9ACB-4E4C-9FB3-84BCED9BF7FA}" type="slidenum">
              <a:rPr lang="en-US" sz="1100" i="0">
                <a:latin typeface="Calibri"/>
              </a:rPr>
              <a:pPr/>
              <a:t>39</a:t>
            </a:fld>
            <a:endParaRPr lang="en-US" sz="1100" i="0" dirty="0">
              <a:latin typeface="Calibri"/>
            </a:endParaRPr>
          </a:p>
        </p:txBody>
      </p:sp>
      <p:sp>
        <p:nvSpPr>
          <p:cNvPr id="237572" name="Rectangle 2"/>
          <p:cNvSpPr>
            <a:spLocks noGrp="1" noRot="1" noChangeAspect="1" noChangeArrowheads="1" noTextEdit="1"/>
          </p:cNvSpPr>
          <p:nvPr>
            <p:ph type="sldImg"/>
          </p:nvPr>
        </p:nvSpPr>
        <p:spPr>
          <a:xfrm>
            <a:off x="460375" y="496888"/>
            <a:ext cx="6396038" cy="3598862"/>
          </a:xfrm>
          <a:ln/>
        </p:spPr>
      </p:sp>
      <p:sp>
        <p:nvSpPr>
          <p:cNvPr id="237573" name="Rectangle 3"/>
          <p:cNvSpPr>
            <a:spLocks noGrp="1" noChangeArrowheads="1"/>
          </p:cNvSpPr>
          <p:nvPr>
            <p:ph type="body" idx="1"/>
          </p:nvPr>
        </p:nvSpPr>
        <p:spPr>
          <a:xfrm>
            <a:off x="725488" y="4343400"/>
            <a:ext cx="5902325" cy="4679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i="1"/>
              <a:t>p4 sync</a:t>
            </a:r>
            <a:r>
              <a:rPr lang="en-US"/>
              <a:t> – synchronizes a client workspace with the depot</a:t>
            </a:r>
          </a:p>
          <a:p>
            <a:r>
              <a:rPr lang="en-US" i="1"/>
              <a:t>p4 edit</a:t>
            </a:r>
            <a:r>
              <a:rPr lang="en-US"/>
              <a:t> – opens an existing file for edit. </a:t>
            </a:r>
          </a:p>
          <a:p>
            <a:r>
              <a:rPr lang="en-US" i="1"/>
              <a:t>p4 add</a:t>
            </a:r>
            <a:r>
              <a:rPr lang="en-US"/>
              <a:t> – opens a new file to add to the depot.</a:t>
            </a:r>
          </a:p>
          <a:p>
            <a:r>
              <a:rPr lang="en-US" i="1"/>
              <a:t>p4 delete</a:t>
            </a:r>
            <a:r>
              <a:rPr lang="en-US"/>
              <a:t> – opens an existing file to mark as deleted from the depot.</a:t>
            </a:r>
          </a:p>
          <a:p>
            <a:r>
              <a:rPr lang="en-US" i="1"/>
              <a:t>p4 move</a:t>
            </a:r>
            <a:r>
              <a:rPr lang="en-US"/>
              <a:t> – move an already open file from one location to another</a:t>
            </a:r>
          </a:p>
          <a:p>
            <a:r>
              <a:rPr lang="en-US" i="1"/>
              <a:t>p4 revert</a:t>
            </a:r>
            <a:r>
              <a:rPr lang="en-US"/>
              <a:t> – discards changes from an open file; the file is no longer open and is once again read only.</a:t>
            </a:r>
          </a:p>
          <a:p>
            <a:r>
              <a:rPr lang="en-US" i="1"/>
              <a:t>p4 opened</a:t>
            </a:r>
            <a:r>
              <a:rPr lang="en-US"/>
              <a:t> – displays a list of files opened in a pending changelist.</a:t>
            </a:r>
          </a:p>
          <a:p>
            <a:r>
              <a:rPr lang="en-US" i="1"/>
              <a:t>p4 diff</a:t>
            </a:r>
            <a:r>
              <a:rPr lang="en-US"/>
              <a:t> – displays diffs between a client workspace file and a depot file.</a:t>
            </a:r>
          </a:p>
          <a:p>
            <a:r>
              <a:rPr lang="en-US" i="1"/>
              <a:t>p4 submit</a:t>
            </a:r>
            <a:r>
              <a:rPr lang="en-US"/>
              <a:t> – submits open files to the depot. Unchanged files are reverted.</a:t>
            </a:r>
          </a:p>
          <a:p>
            <a:r>
              <a:rPr lang="en-US"/>
              <a:t>Exercises – Make sure students are logged in as </a:t>
            </a:r>
            <a:r>
              <a:rPr lang="ja-JP" altLang="en-US"/>
              <a:t>‘</a:t>
            </a:r>
            <a:r>
              <a:rPr lang="en-US"/>
              <a:t>bruno</a:t>
            </a:r>
            <a:r>
              <a:rPr lang="ja-JP" altLang="en-US"/>
              <a:t>’</a:t>
            </a:r>
            <a:r>
              <a:rPr lang="en-US"/>
              <a:t> and have an MS-DOS command-prompt window running. Explain that a client workspace named bruno_ws has already been set up for their work. In a later chapter we</a:t>
            </a:r>
            <a:r>
              <a:rPr lang="ja-JP" altLang="en-US"/>
              <a:t>’</a:t>
            </a:r>
            <a:r>
              <a:rPr lang="en-US"/>
              <a:t>ll learn how to do the client setup.</a:t>
            </a:r>
          </a:p>
          <a:p>
            <a:r>
              <a:rPr lang="en-US"/>
              <a:t>They will need to log in each day in class. Bruno</a:t>
            </a:r>
            <a:r>
              <a:rPr lang="ja-JP" altLang="en-US"/>
              <a:t>’</a:t>
            </a:r>
            <a:r>
              <a:rPr lang="en-US"/>
              <a:t>s password is: brunopass</a:t>
            </a:r>
          </a:p>
        </p:txBody>
      </p:sp>
    </p:spTree>
    <p:extLst>
      <p:ext uri="{BB962C8B-B14F-4D97-AF65-F5344CB8AC3E}">
        <p14:creationId xmlns:p14="http://schemas.microsoft.com/office/powerpoint/2010/main" val="18150244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23859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AC520F11-5F6B-314D-BEDD-071ACBB94E4A}" type="slidenum">
              <a:rPr lang="en-US" sz="1100" i="0">
                <a:latin typeface="Calibri"/>
              </a:rPr>
              <a:pPr/>
              <a:t>40</a:t>
            </a:fld>
            <a:endParaRPr lang="en-US" sz="1100" i="0" dirty="0">
              <a:latin typeface="Calibri"/>
            </a:endParaRPr>
          </a:p>
        </p:txBody>
      </p:sp>
      <p:sp>
        <p:nvSpPr>
          <p:cNvPr id="238596" name="Rectangle 2"/>
          <p:cNvSpPr>
            <a:spLocks noGrp="1" noChangeArrowheads="1"/>
          </p:cNvSpPr>
          <p:nvPr>
            <p:ph type="body" idx="1"/>
          </p:nvPr>
        </p:nvSpPr>
        <p:spPr>
          <a:xfrm>
            <a:off x="185738" y="395288"/>
            <a:ext cx="6884987" cy="88344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lnSpc>
                <a:spcPct val="90000"/>
              </a:lnSpc>
              <a:buFontTx/>
              <a:buNone/>
            </a:pPr>
            <a:r>
              <a:rPr lang="en-US" sz="1700" b="1" dirty="0"/>
              <a:t>P4V Demo of Basic File Operations</a:t>
            </a:r>
          </a:p>
          <a:p>
            <a:pPr algn="ctr">
              <a:lnSpc>
                <a:spcPct val="90000"/>
              </a:lnSpc>
              <a:buFontTx/>
              <a:buNone/>
            </a:pPr>
            <a:endParaRPr lang="en-US" sz="1700" b="1" dirty="0"/>
          </a:p>
          <a:p>
            <a:pPr>
              <a:lnSpc>
                <a:spcPct val="90000"/>
              </a:lnSpc>
              <a:buFont typeface="Wingdings" charset="0"/>
              <a:buChar char="§"/>
            </a:pPr>
            <a:r>
              <a:rPr lang="en-US" dirty="0"/>
              <a:t>Populating a workspace</a:t>
            </a:r>
          </a:p>
          <a:p>
            <a:pPr lvl="1">
              <a:lnSpc>
                <a:spcPct val="90000"/>
              </a:lnSpc>
              <a:buFont typeface="Wingdings" charset="0"/>
              <a:buChar char="q"/>
            </a:pPr>
            <a:r>
              <a:rPr lang="en-US" dirty="0"/>
              <a:t>Open a new P4V connection</a:t>
            </a:r>
          </a:p>
          <a:p>
            <a:pPr lvl="1">
              <a:lnSpc>
                <a:spcPct val="90000"/>
              </a:lnSpc>
              <a:buFont typeface="Wingdings" charset="0"/>
              <a:buChar char="q"/>
            </a:pPr>
            <a:r>
              <a:rPr lang="en-US" dirty="0"/>
              <a:t>Select</a:t>
            </a:r>
            <a:r>
              <a:rPr lang="en-US" b="1" dirty="0"/>
              <a:t> Depot Tree Pane &gt; </a:t>
            </a:r>
            <a:r>
              <a:rPr lang="en-US" dirty="0"/>
              <a:t>Right click on</a:t>
            </a:r>
            <a:r>
              <a:rPr lang="en-US" b="1" dirty="0"/>
              <a:t> depot &gt;</a:t>
            </a:r>
          </a:p>
          <a:p>
            <a:pPr lvl="1">
              <a:lnSpc>
                <a:spcPct val="90000"/>
              </a:lnSpc>
              <a:buFont typeface="Wingdings" charset="0"/>
              <a:buNone/>
            </a:pPr>
            <a:r>
              <a:rPr lang="en-US" b="1" dirty="0"/>
              <a:t>Get Latest Revision</a:t>
            </a:r>
          </a:p>
          <a:p>
            <a:pPr>
              <a:lnSpc>
                <a:spcPct val="90000"/>
              </a:lnSpc>
              <a:buFont typeface="Wingdings" charset="0"/>
              <a:buChar char="§"/>
            </a:pPr>
            <a:r>
              <a:rPr lang="en-US" dirty="0"/>
              <a:t>Edit workspace files</a:t>
            </a:r>
          </a:p>
          <a:p>
            <a:pPr lvl="1">
              <a:lnSpc>
                <a:spcPct val="90000"/>
              </a:lnSpc>
              <a:buFont typeface="Wingdings" charset="0"/>
              <a:buChar char="q"/>
            </a:pPr>
            <a:r>
              <a:rPr lang="en-US" dirty="0"/>
              <a:t>Navigate to the</a:t>
            </a:r>
            <a:r>
              <a:rPr lang="en-US" b="1" dirty="0"/>
              <a:t> Jam/MAIN/</a:t>
            </a:r>
            <a:r>
              <a:rPr lang="en-US" b="1" dirty="0" err="1"/>
              <a:t>src</a:t>
            </a:r>
            <a:r>
              <a:rPr lang="en-US" b="1" dirty="0"/>
              <a:t> </a:t>
            </a:r>
            <a:r>
              <a:rPr lang="en-US" dirty="0"/>
              <a:t> folder</a:t>
            </a:r>
            <a:r>
              <a:rPr lang="en-US" b="1" dirty="0"/>
              <a:t> </a:t>
            </a:r>
            <a:r>
              <a:rPr lang="en-US" dirty="0"/>
              <a:t>in a</a:t>
            </a:r>
            <a:r>
              <a:rPr lang="en-US" b="1" dirty="0"/>
              <a:t> Tree Pane</a:t>
            </a:r>
          </a:p>
          <a:p>
            <a:pPr lvl="1">
              <a:lnSpc>
                <a:spcPct val="90000"/>
              </a:lnSpc>
              <a:buFont typeface="Wingdings" charset="0"/>
              <a:buChar char="q"/>
            </a:pPr>
            <a:r>
              <a:rPr lang="en-US" dirty="0"/>
              <a:t>Left click on the </a:t>
            </a:r>
            <a:r>
              <a:rPr lang="ja-JP" altLang="en-US" dirty="0"/>
              <a:t>“</a:t>
            </a:r>
            <a:r>
              <a:rPr lang="en-US" b="1" dirty="0"/>
              <a:t>+</a:t>
            </a:r>
            <a:r>
              <a:rPr lang="ja-JP" altLang="en-US" dirty="0"/>
              <a:t>”</a:t>
            </a:r>
            <a:r>
              <a:rPr lang="en-US" dirty="0"/>
              <a:t> to the left of the jam folder to view the files under </a:t>
            </a:r>
            <a:r>
              <a:rPr lang="en-US" b="1" dirty="0" err="1"/>
              <a:t>src</a:t>
            </a:r>
            <a:endParaRPr lang="en-US" b="1" dirty="0"/>
          </a:p>
          <a:p>
            <a:pPr lvl="1">
              <a:lnSpc>
                <a:spcPct val="90000"/>
              </a:lnSpc>
              <a:buFont typeface="Wingdings" charset="0"/>
              <a:buChar char="q"/>
            </a:pPr>
            <a:r>
              <a:rPr lang="en-US" dirty="0"/>
              <a:t>Select a few files </a:t>
            </a:r>
            <a:r>
              <a:rPr lang="en-US" b="1" dirty="0"/>
              <a:t>&gt;</a:t>
            </a:r>
            <a:r>
              <a:rPr lang="en-US" dirty="0"/>
              <a:t> Select the </a:t>
            </a:r>
            <a:r>
              <a:rPr lang="en-US" b="1" dirty="0"/>
              <a:t>Pending </a:t>
            </a:r>
            <a:r>
              <a:rPr lang="en-US" b="1" dirty="0" err="1"/>
              <a:t>Changelists</a:t>
            </a:r>
            <a:r>
              <a:rPr lang="en-US" dirty="0"/>
              <a:t> pane</a:t>
            </a:r>
          </a:p>
          <a:p>
            <a:pPr lvl="1">
              <a:lnSpc>
                <a:spcPct val="90000"/>
              </a:lnSpc>
              <a:buFont typeface="Wingdings" charset="0"/>
              <a:buChar char="q"/>
            </a:pPr>
            <a:r>
              <a:rPr lang="en-US" dirty="0"/>
              <a:t>Drag and drop the files on the</a:t>
            </a:r>
            <a:r>
              <a:rPr lang="en-US" b="1" dirty="0"/>
              <a:t> default </a:t>
            </a:r>
            <a:r>
              <a:rPr lang="en-US" dirty="0" err="1"/>
              <a:t>changelist</a:t>
            </a:r>
            <a:endParaRPr lang="en-US" dirty="0"/>
          </a:p>
          <a:p>
            <a:pPr>
              <a:lnSpc>
                <a:spcPct val="90000"/>
              </a:lnSpc>
              <a:buFont typeface="Wingdings" charset="0"/>
              <a:buChar char="§"/>
            </a:pPr>
            <a:r>
              <a:rPr lang="en-US" dirty="0"/>
              <a:t>Adding files</a:t>
            </a:r>
          </a:p>
          <a:p>
            <a:pPr lvl="1">
              <a:lnSpc>
                <a:spcPct val="90000"/>
              </a:lnSpc>
              <a:buFont typeface="Wingdings" charset="0"/>
              <a:buChar char="q"/>
            </a:pPr>
            <a:r>
              <a:rPr lang="en-US" dirty="0"/>
              <a:t>Open notepad, type a few lines of text and save file under C:\bruno_ws\jam\MAIN\src </a:t>
            </a:r>
          </a:p>
          <a:p>
            <a:pPr lvl="1">
              <a:lnSpc>
                <a:spcPct val="90000"/>
              </a:lnSpc>
              <a:buFont typeface="Wingdings" charset="0"/>
              <a:buChar char="q"/>
            </a:pPr>
            <a:r>
              <a:rPr lang="en-US" dirty="0"/>
              <a:t>Switch to the</a:t>
            </a:r>
            <a:r>
              <a:rPr lang="en-US" b="1" dirty="0"/>
              <a:t> Workspace Tree Pane</a:t>
            </a:r>
            <a:r>
              <a:rPr lang="en-US" dirty="0"/>
              <a:t>;</a:t>
            </a:r>
            <a:r>
              <a:rPr lang="en-US" b="1" dirty="0"/>
              <a:t> View &gt; Refresh all </a:t>
            </a:r>
            <a:r>
              <a:rPr lang="en-US" dirty="0"/>
              <a:t>to display your file</a:t>
            </a:r>
            <a:r>
              <a:rPr lang="en-US" b="1" dirty="0"/>
              <a:t> </a:t>
            </a:r>
            <a:r>
              <a:rPr lang="en-US" dirty="0"/>
              <a:t>and navigate to it</a:t>
            </a:r>
          </a:p>
          <a:p>
            <a:pPr lvl="1">
              <a:lnSpc>
                <a:spcPct val="90000"/>
              </a:lnSpc>
              <a:buFont typeface="Wingdings" charset="0"/>
              <a:buChar char="q"/>
            </a:pPr>
            <a:r>
              <a:rPr lang="en-US" dirty="0"/>
              <a:t>Right click on the new file</a:t>
            </a:r>
            <a:r>
              <a:rPr lang="en-US" b="1" dirty="0"/>
              <a:t> &gt; Mark for Add</a:t>
            </a:r>
          </a:p>
          <a:p>
            <a:pPr lvl="1">
              <a:lnSpc>
                <a:spcPct val="90000"/>
              </a:lnSpc>
              <a:buFont typeface="Wingdings" charset="0"/>
              <a:buChar char="q"/>
            </a:pPr>
            <a:r>
              <a:rPr lang="en-US" dirty="0"/>
              <a:t>Describe the </a:t>
            </a:r>
            <a:r>
              <a:rPr lang="en-US" b="1" dirty="0"/>
              <a:t>Select Pending </a:t>
            </a:r>
            <a:r>
              <a:rPr lang="en-US" b="1" dirty="0" err="1"/>
              <a:t>Changelist</a:t>
            </a:r>
            <a:r>
              <a:rPr lang="en-US" dirty="0"/>
              <a:t> pane options. </a:t>
            </a:r>
          </a:p>
          <a:p>
            <a:pPr>
              <a:lnSpc>
                <a:spcPct val="90000"/>
              </a:lnSpc>
              <a:buFont typeface="Wingdings" charset="0"/>
              <a:buChar char="§"/>
            </a:pPr>
            <a:r>
              <a:rPr lang="en-US" dirty="0"/>
              <a:t>Deleting files</a:t>
            </a:r>
          </a:p>
          <a:p>
            <a:pPr lvl="1">
              <a:lnSpc>
                <a:spcPct val="90000"/>
              </a:lnSpc>
              <a:buFont typeface="Wingdings" charset="0"/>
              <a:buChar char="q"/>
            </a:pPr>
            <a:r>
              <a:rPr lang="en-US" dirty="0"/>
              <a:t>Select</a:t>
            </a:r>
            <a:r>
              <a:rPr lang="en-US" b="1" dirty="0"/>
              <a:t> </a:t>
            </a:r>
            <a:r>
              <a:rPr lang="en-US" b="1" dirty="0" err="1"/>
              <a:t>variable.c</a:t>
            </a:r>
            <a:r>
              <a:rPr lang="en-US" b="1" dirty="0"/>
              <a:t> </a:t>
            </a:r>
            <a:r>
              <a:rPr lang="en-US" dirty="0"/>
              <a:t>and</a:t>
            </a:r>
            <a:r>
              <a:rPr lang="en-US" b="1" dirty="0"/>
              <a:t> </a:t>
            </a:r>
            <a:r>
              <a:rPr lang="en-US" b="1" dirty="0" err="1"/>
              <a:t>variable.h</a:t>
            </a:r>
            <a:r>
              <a:rPr lang="en-US" b="1" dirty="0"/>
              <a:t> </a:t>
            </a:r>
            <a:r>
              <a:rPr lang="en-US" dirty="0"/>
              <a:t>on one of the</a:t>
            </a:r>
            <a:r>
              <a:rPr lang="en-US" b="1" dirty="0"/>
              <a:t> Tree Panes </a:t>
            </a:r>
            <a:endParaRPr lang="en-US" dirty="0"/>
          </a:p>
          <a:p>
            <a:pPr lvl="1">
              <a:lnSpc>
                <a:spcPct val="90000"/>
              </a:lnSpc>
              <a:buFont typeface="Wingdings" charset="0"/>
              <a:buChar char="q"/>
            </a:pPr>
            <a:r>
              <a:rPr lang="en-US" dirty="0"/>
              <a:t>Right click on one of the selected files</a:t>
            </a:r>
            <a:r>
              <a:rPr lang="en-US" b="1" dirty="0"/>
              <a:t> &gt; Mark for Delete</a:t>
            </a:r>
            <a:endParaRPr lang="en-US" dirty="0"/>
          </a:p>
          <a:p>
            <a:pPr>
              <a:lnSpc>
                <a:spcPct val="90000"/>
              </a:lnSpc>
              <a:buFont typeface="Wingdings" charset="0"/>
              <a:buChar char="§"/>
            </a:pPr>
            <a:r>
              <a:rPr lang="en-US" dirty="0"/>
              <a:t>Reverting workspace files</a:t>
            </a:r>
          </a:p>
          <a:p>
            <a:pPr lvl="1">
              <a:lnSpc>
                <a:spcPct val="90000"/>
              </a:lnSpc>
              <a:buFont typeface="Wingdings" charset="0"/>
              <a:buChar char="q"/>
            </a:pPr>
            <a:r>
              <a:rPr lang="en-US" dirty="0"/>
              <a:t>Select the files opened for delete in the</a:t>
            </a:r>
            <a:r>
              <a:rPr lang="en-US" b="1" dirty="0"/>
              <a:t> default </a:t>
            </a:r>
            <a:r>
              <a:rPr lang="en-US" dirty="0" err="1"/>
              <a:t>changelist</a:t>
            </a:r>
            <a:endParaRPr lang="en-US" dirty="0"/>
          </a:p>
          <a:p>
            <a:pPr lvl="1">
              <a:lnSpc>
                <a:spcPct val="90000"/>
              </a:lnSpc>
              <a:buFont typeface="Wingdings" charset="0"/>
              <a:buChar char="q"/>
            </a:pPr>
            <a:r>
              <a:rPr lang="en-US" dirty="0"/>
              <a:t>Right click on one of the selected files</a:t>
            </a:r>
            <a:r>
              <a:rPr lang="en-US" b="1" dirty="0"/>
              <a:t> &gt; Revert</a:t>
            </a:r>
            <a:endParaRPr lang="en-US" dirty="0"/>
          </a:p>
          <a:p>
            <a:pPr>
              <a:lnSpc>
                <a:spcPct val="90000"/>
              </a:lnSpc>
              <a:buFont typeface="Wingdings" charset="0"/>
              <a:buChar char="§"/>
            </a:pPr>
            <a:r>
              <a:rPr lang="en-US" dirty="0"/>
              <a:t>Which files are you working on?</a:t>
            </a:r>
          </a:p>
          <a:p>
            <a:pPr lvl="1">
              <a:lnSpc>
                <a:spcPct val="90000"/>
              </a:lnSpc>
              <a:buFont typeface="Wingdings" charset="0"/>
              <a:buChar char="q"/>
            </a:pPr>
            <a:r>
              <a:rPr lang="en-US" dirty="0"/>
              <a:t>Check to be sure </a:t>
            </a:r>
            <a:r>
              <a:rPr lang="en-US" b="1" dirty="0"/>
              <a:t>User:</a:t>
            </a:r>
            <a:r>
              <a:rPr lang="en-US" dirty="0"/>
              <a:t> </a:t>
            </a:r>
            <a:r>
              <a:rPr lang="en-US" dirty="0" err="1"/>
              <a:t>bruno</a:t>
            </a:r>
            <a:r>
              <a:rPr lang="en-US" dirty="0"/>
              <a:t> and </a:t>
            </a:r>
            <a:r>
              <a:rPr lang="en-US" b="1" dirty="0"/>
              <a:t>Workspace:</a:t>
            </a:r>
            <a:r>
              <a:rPr lang="en-US" dirty="0"/>
              <a:t> </a:t>
            </a:r>
            <a:r>
              <a:rPr lang="en-US" dirty="0" err="1"/>
              <a:t>bruno_ws</a:t>
            </a:r>
            <a:r>
              <a:rPr lang="en-US" dirty="0"/>
              <a:t> are selected in the </a:t>
            </a:r>
            <a:r>
              <a:rPr lang="en-US" b="1" dirty="0"/>
              <a:t>Pending </a:t>
            </a:r>
            <a:r>
              <a:rPr lang="en-US" b="1" dirty="0" err="1"/>
              <a:t>Changelists</a:t>
            </a:r>
            <a:r>
              <a:rPr lang="en-US" b="1" dirty="0"/>
              <a:t> </a:t>
            </a:r>
            <a:r>
              <a:rPr lang="en-US" dirty="0"/>
              <a:t>pane</a:t>
            </a:r>
          </a:p>
          <a:p>
            <a:pPr>
              <a:lnSpc>
                <a:spcPct val="90000"/>
              </a:lnSpc>
              <a:buFont typeface="Wingdings" charset="0"/>
              <a:buChar char="§"/>
            </a:pPr>
            <a:r>
              <a:rPr lang="en-US" dirty="0"/>
              <a:t>What changes have you made?</a:t>
            </a:r>
          </a:p>
          <a:p>
            <a:pPr lvl="1">
              <a:lnSpc>
                <a:spcPct val="90000"/>
              </a:lnSpc>
              <a:buFont typeface="Wingdings" charset="0"/>
              <a:buChar char="q"/>
            </a:pPr>
            <a:r>
              <a:rPr lang="en-US" dirty="0"/>
              <a:t>Make a small change in one of the files open for edit </a:t>
            </a:r>
          </a:p>
          <a:p>
            <a:pPr lvl="1">
              <a:lnSpc>
                <a:spcPct val="90000"/>
              </a:lnSpc>
              <a:buFont typeface="Wingdings" charset="0"/>
              <a:buChar char="q"/>
            </a:pPr>
            <a:r>
              <a:rPr lang="en-US" dirty="0"/>
              <a:t>Right click on the file</a:t>
            </a:r>
            <a:r>
              <a:rPr lang="en-US" b="1" dirty="0"/>
              <a:t> &gt; Diff Against Have Revision</a:t>
            </a:r>
            <a:endParaRPr lang="en-US" dirty="0"/>
          </a:p>
          <a:p>
            <a:pPr>
              <a:lnSpc>
                <a:spcPct val="90000"/>
              </a:lnSpc>
              <a:buFont typeface="Wingdings" charset="0"/>
              <a:buChar char="§"/>
            </a:pPr>
            <a:r>
              <a:rPr lang="en-US" dirty="0"/>
              <a:t>Submitting a </a:t>
            </a:r>
            <a:r>
              <a:rPr lang="en-US" dirty="0" err="1"/>
              <a:t>changelist</a:t>
            </a:r>
            <a:endParaRPr lang="en-US" dirty="0"/>
          </a:p>
          <a:p>
            <a:pPr lvl="1">
              <a:lnSpc>
                <a:spcPct val="90000"/>
              </a:lnSpc>
              <a:buFont typeface="Wingdings" charset="0"/>
              <a:buChar char="q"/>
            </a:pPr>
            <a:r>
              <a:rPr lang="en-US" dirty="0"/>
              <a:t>Right click on the</a:t>
            </a:r>
            <a:r>
              <a:rPr lang="en-US" b="1" dirty="0"/>
              <a:t> default </a:t>
            </a:r>
            <a:r>
              <a:rPr lang="en-US" dirty="0" err="1"/>
              <a:t>changelist</a:t>
            </a:r>
            <a:r>
              <a:rPr lang="en-US" b="1" dirty="0"/>
              <a:t> &gt; Submit...</a:t>
            </a:r>
          </a:p>
        </p:txBody>
      </p:sp>
    </p:spTree>
    <p:extLst>
      <p:ext uri="{BB962C8B-B14F-4D97-AF65-F5344CB8AC3E}">
        <p14:creationId xmlns:p14="http://schemas.microsoft.com/office/powerpoint/2010/main" val="3268752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21094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A8FB6498-AD24-1245-A753-72321B73E142}" type="slidenum">
              <a:rPr lang="en-US" sz="1100" i="0">
                <a:latin typeface="Calibri"/>
              </a:rPr>
              <a:pPr/>
              <a:t>4</a:t>
            </a:fld>
            <a:endParaRPr lang="en-US" sz="1100" i="0" dirty="0">
              <a:latin typeface="Calibri"/>
            </a:endParaRPr>
          </a:p>
        </p:txBody>
      </p:sp>
      <p:sp>
        <p:nvSpPr>
          <p:cNvPr id="210948" name="Rectangle 2"/>
          <p:cNvSpPr>
            <a:spLocks noGrp="1" noRot="1" noChangeAspect="1" noChangeArrowheads="1" noTextEdit="1"/>
          </p:cNvSpPr>
          <p:nvPr>
            <p:ph type="sldImg"/>
          </p:nvPr>
        </p:nvSpPr>
        <p:spPr>
          <a:xfrm>
            <a:off x="460375" y="720725"/>
            <a:ext cx="6396038" cy="3598863"/>
          </a:xfrm>
          <a:ln/>
        </p:spPr>
      </p:sp>
      <p:sp>
        <p:nvSpPr>
          <p:cNvPr id="210949" name="Rectangle 3"/>
          <p:cNvSpPr>
            <a:spLocks noGrp="1" noChangeArrowheads="1"/>
          </p:cNvSpPr>
          <p:nvPr>
            <p:ph type="body" idx="1"/>
          </p:nvPr>
        </p:nvSpPr>
        <p:spPr>
          <a:xfrm>
            <a:off x="912813" y="4667250"/>
            <a:ext cx="5565775" cy="4370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Among the tangible benefits of SCM tools is the ability to: </a:t>
            </a:r>
          </a:p>
          <a:p>
            <a:pPr lvl="1"/>
            <a:r>
              <a:rPr lang="en-US" dirty="0"/>
              <a:t>create a more predictable software development and release cycle </a:t>
            </a:r>
          </a:p>
          <a:p>
            <a:pPr lvl="1"/>
            <a:r>
              <a:rPr lang="en-US" dirty="0"/>
              <a:t>automate repetitive development tasks </a:t>
            </a:r>
          </a:p>
          <a:p>
            <a:pPr lvl="1"/>
            <a:r>
              <a:rPr lang="en-US" dirty="0"/>
              <a:t>manage the concurrent development of multiple branches, which brings the benefit of increased productivity </a:t>
            </a:r>
          </a:p>
          <a:p>
            <a:pPr lvl="1"/>
            <a:r>
              <a:rPr lang="en-US" dirty="0"/>
              <a:t>deliver a more bug-free product </a:t>
            </a:r>
          </a:p>
          <a:p>
            <a:pPr lvl="1"/>
            <a:r>
              <a:rPr lang="en-US" dirty="0"/>
              <a:t>create distributed development teams regardless of their geographical location</a:t>
            </a:r>
          </a:p>
          <a:p>
            <a:r>
              <a:rPr lang="en-US" dirty="0"/>
              <a:t>Strong points of Perforce include:</a:t>
            </a:r>
          </a:p>
          <a:p>
            <a:pPr lvl="1"/>
            <a:r>
              <a:rPr lang="en-US" dirty="0"/>
              <a:t>speed</a:t>
            </a:r>
          </a:p>
          <a:p>
            <a:pPr lvl="1"/>
            <a:r>
              <a:rPr lang="en-US" dirty="0"/>
              <a:t>cross-platform compatibility</a:t>
            </a:r>
          </a:p>
          <a:p>
            <a:pPr lvl="1"/>
            <a:r>
              <a:rPr lang="en-US" dirty="0"/>
              <a:t>client workspace mapping</a:t>
            </a:r>
          </a:p>
          <a:p>
            <a:pPr lvl="1"/>
            <a:r>
              <a:rPr lang="en-US" dirty="0"/>
              <a:t>branching – you</a:t>
            </a:r>
            <a:r>
              <a:rPr lang="ja-JP" altLang="en-US" dirty="0"/>
              <a:t>’</a:t>
            </a:r>
            <a:r>
              <a:rPr lang="en-US" dirty="0"/>
              <a:t>re in control</a:t>
            </a:r>
          </a:p>
          <a:p>
            <a:pPr lvl="1"/>
            <a:r>
              <a:rPr lang="en-US" dirty="0"/>
              <a:t>superb Technical Support</a:t>
            </a:r>
          </a:p>
        </p:txBody>
      </p:sp>
    </p:spTree>
    <p:extLst>
      <p:ext uri="{BB962C8B-B14F-4D97-AF65-F5344CB8AC3E}">
        <p14:creationId xmlns:p14="http://schemas.microsoft.com/office/powerpoint/2010/main" val="2601333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22425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AB50FD68-E43B-904E-A3FD-793181397BB6}" type="slidenum">
              <a:rPr lang="en-US" sz="1100" i="0">
                <a:latin typeface="Calibri"/>
              </a:rPr>
              <a:pPr/>
              <a:t>42</a:t>
            </a:fld>
            <a:endParaRPr lang="en-US" sz="1100" i="0" dirty="0">
              <a:latin typeface="Calibri"/>
            </a:endParaRPr>
          </a:p>
        </p:txBody>
      </p:sp>
      <p:sp>
        <p:nvSpPr>
          <p:cNvPr id="224260" name="Rectangle 2"/>
          <p:cNvSpPr>
            <a:spLocks noGrp="1" noRot="1" noChangeAspect="1" noChangeArrowheads="1" noTextEdit="1"/>
          </p:cNvSpPr>
          <p:nvPr>
            <p:ph type="sldImg"/>
          </p:nvPr>
        </p:nvSpPr>
        <p:spPr>
          <a:xfrm>
            <a:off x="460375" y="720725"/>
            <a:ext cx="6396038" cy="3598863"/>
          </a:xfrm>
          <a:ln/>
        </p:spPr>
      </p:sp>
    </p:spTree>
    <p:extLst>
      <p:ext uri="{BB962C8B-B14F-4D97-AF65-F5344CB8AC3E}">
        <p14:creationId xmlns:p14="http://schemas.microsoft.com/office/powerpoint/2010/main" val="11858632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24985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E26C6C2C-8167-C043-8D16-AB36D0D4A4B1}" type="slidenum">
              <a:rPr lang="en-US" sz="1100" i="0">
                <a:latin typeface="Calibri"/>
              </a:rPr>
              <a:pPr/>
              <a:t>43</a:t>
            </a:fld>
            <a:endParaRPr lang="en-US" sz="1100" i="0" dirty="0">
              <a:latin typeface="Calibri"/>
            </a:endParaRPr>
          </a:p>
        </p:txBody>
      </p:sp>
      <p:sp>
        <p:nvSpPr>
          <p:cNvPr id="249860" name="Rectangle 2"/>
          <p:cNvSpPr>
            <a:spLocks noGrp="1" noRot="1" noChangeAspect="1" noChangeArrowheads="1" noTextEdit="1"/>
          </p:cNvSpPr>
          <p:nvPr>
            <p:ph type="sldImg"/>
          </p:nvPr>
        </p:nvSpPr>
        <p:spPr>
          <a:xfrm>
            <a:off x="460375" y="287338"/>
            <a:ext cx="6396038" cy="3598862"/>
          </a:xfrm>
          <a:ln/>
        </p:spPr>
      </p:sp>
      <p:sp>
        <p:nvSpPr>
          <p:cNvPr id="249861" name="Rectangle 3"/>
          <p:cNvSpPr>
            <a:spLocks noGrp="1" noChangeArrowheads="1"/>
          </p:cNvSpPr>
          <p:nvPr>
            <p:ph type="body" idx="1"/>
          </p:nvPr>
        </p:nvSpPr>
        <p:spPr>
          <a:xfrm>
            <a:off x="125413" y="3924300"/>
            <a:ext cx="7097712" cy="56340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 – all files and directories below; crosses the "/" boundary</a:t>
            </a:r>
          </a:p>
          <a:p>
            <a:r>
              <a:rPr lang="en-US" dirty="0"/>
              <a:t>"*" – all files in the directory</a:t>
            </a:r>
          </a:p>
          <a:p>
            <a:r>
              <a:rPr lang="en-US" dirty="0"/>
              <a:t>Depending on the directory level, all the commands above with the </a:t>
            </a:r>
            <a:r>
              <a:rPr lang="ja-JP" altLang="en-US" dirty="0"/>
              <a:t>“</a:t>
            </a:r>
            <a:r>
              <a:rPr lang="en-US" dirty="0"/>
              <a:t>...</a:t>
            </a:r>
            <a:r>
              <a:rPr lang="ja-JP" altLang="en-US" dirty="0"/>
              <a:t>”</a:t>
            </a:r>
            <a:r>
              <a:rPr lang="en-US" dirty="0"/>
              <a:t> wildcard can be large requests – a narrow client workspace view should be used to keep this kind of command from tying up the server. </a:t>
            </a:r>
          </a:p>
          <a:p>
            <a:r>
              <a:rPr lang="en-US" dirty="0"/>
              <a:t>Juxtaposition of wildcards is disallowed.</a:t>
            </a:r>
          </a:p>
          <a:p>
            <a:pPr>
              <a:buFontTx/>
              <a:buNone/>
            </a:pPr>
            <a:r>
              <a:rPr lang="en-US" dirty="0"/>
              <a:t>      Example command strings to put on the white board:</a:t>
            </a:r>
          </a:p>
          <a:p>
            <a:pPr lvl="1">
              <a:buFontTx/>
              <a:buNone/>
            </a:pPr>
            <a:r>
              <a:rPr lang="en-US" i="1" dirty="0"/>
              <a:t>p4 sync //depot/Jam/MAIN/doc/</a:t>
            </a:r>
            <a:r>
              <a:rPr lang="en-US" dirty="0"/>
              <a:t>...</a:t>
            </a:r>
            <a:r>
              <a:rPr lang="en-US" i="1" dirty="0"/>
              <a:t>*.txt  </a:t>
            </a:r>
            <a:r>
              <a:rPr lang="en-US" dirty="0"/>
              <a:t>Perforce returns the message </a:t>
            </a:r>
            <a:r>
              <a:rPr lang="ja-JP" altLang="en-US" dirty="0"/>
              <a:t>“</a:t>
            </a:r>
            <a:r>
              <a:rPr lang="en-US" dirty="0"/>
              <a:t>Senseless juxtaposition of wildcards in </a:t>
            </a:r>
            <a:r>
              <a:rPr lang="ja-JP" altLang="en-US" dirty="0"/>
              <a:t>‘</a:t>
            </a:r>
            <a:r>
              <a:rPr lang="en-US" dirty="0"/>
              <a:t>//depot/Jam/MAIN/doc/...*.txt</a:t>
            </a:r>
            <a:r>
              <a:rPr lang="ja-JP" altLang="en-US" dirty="0"/>
              <a:t>’”</a:t>
            </a:r>
            <a:r>
              <a:rPr lang="en-US" dirty="0"/>
              <a:t>  and the command fails.</a:t>
            </a:r>
          </a:p>
          <a:p>
            <a:pPr lvl="1">
              <a:buFontTx/>
              <a:buNone/>
            </a:pPr>
            <a:r>
              <a:rPr lang="en-US" i="1" dirty="0"/>
              <a:t>p4 sync //depot/Jam/MAIN/doc/....txt  </a:t>
            </a:r>
            <a:r>
              <a:rPr lang="en-US" dirty="0"/>
              <a:t>This command succeeds using a single wildcard. </a:t>
            </a:r>
          </a:p>
          <a:p>
            <a:r>
              <a:rPr lang="en-US" i="1" dirty="0"/>
              <a:t>p4 sync *.c</a:t>
            </a:r>
            <a:r>
              <a:rPr lang="en-US" dirty="0"/>
              <a:t> will be expanded locally, before </a:t>
            </a:r>
            <a:r>
              <a:rPr lang="en-US" i="1" dirty="0"/>
              <a:t>p4 sync</a:t>
            </a:r>
            <a:r>
              <a:rPr lang="en-US" dirty="0"/>
              <a:t> happens:</a:t>
            </a:r>
          </a:p>
          <a:p>
            <a:pPr>
              <a:buFontTx/>
              <a:buNone/>
            </a:pPr>
            <a:r>
              <a:rPr lang="en-US" dirty="0"/>
              <a:t>	    Example to put on the white board:</a:t>
            </a:r>
          </a:p>
          <a:p>
            <a:pPr>
              <a:buFontTx/>
              <a:buNone/>
            </a:pPr>
            <a:r>
              <a:rPr lang="en-US" dirty="0"/>
              <a:t>		</a:t>
            </a:r>
            <a:r>
              <a:rPr lang="en-US" dirty="0" err="1"/>
              <a:t>a.c</a:t>
            </a:r>
            <a:r>
              <a:rPr lang="en-US" dirty="0"/>
              <a:t>, </a:t>
            </a:r>
            <a:r>
              <a:rPr lang="en-US" dirty="0" err="1"/>
              <a:t>b.c</a:t>
            </a:r>
            <a:r>
              <a:rPr lang="en-US" dirty="0"/>
              <a:t> in depot and </a:t>
            </a:r>
            <a:r>
              <a:rPr lang="en-US" dirty="0" err="1"/>
              <a:t>d.c</a:t>
            </a:r>
            <a:r>
              <a:rPr lang="en-US" dirty="0"/>
              <a:t> local file not in depot</a:t>
            </a:r>
          </a:p>
          <a:p>
            <a:pPr>
              <a:buFontTx/>
              <a:buNone/>
            </a:pPr>
            <a:r>
              <a:rPr lang="en-US" dirty="0"/>
              <a:t>		*.c expands to </a:t>
            </a:r>
            <a:r>
              <a:rPr lang="en-US" dirty="0" err="1"/>
              <a:t>a.c</a:t>
            </a:r>
            <a:r>
              <a:rPr lang="en-US" dirty="0"/>
              <a:t>, </a:t>
            </a:r>
            <a:r>
              <a:rPr lang="en-US" dirty="0" err="1"/>
              <a:t>b.c</a:t>
            </a:r>
            <a:r>
              <a:rPr lang="en-US" dirty="0"/>
              <a:t>, </a:t>
            </a:r>
            <a:r>
              <a:rPr lang="en-US" dirty="0" err="1"/>
              <a:t>d.c</a:t>
            </a:r>
            <a:r>
              <a:rPr lang="en-US" dirty="0"/>
              <a:t> </a:t>
            </a:r>
          </a:p>
          <a:p>
            <a:pPr>
              <a:buFontTx/>
              <a:buNone/>
            </a:pPr>
            <a:r>
              <a:rPr lang="en-US" dirty="0"/>
              <a:t>		 Perforce returns the message </a:t>
            </a:r>
            <a:r>
              <a:rPr lang="ja-JP" altLang="en-US" dirty="0"/>
              <a:t>“</a:t>
            </a:r>
            <a:r>
              <a:rPr lang="en-US" dirty="0"/>
              <a:t>no such file</a:t>
            </a:r>
            <a:r>
              <a:rPr lang="ja-JP" altLang="en-US" dirty="0"/>
              <a:t>”</a:t>
            </a:r>
            <a:r>
              <a:rPr lang="en-US" dirty="0"/>
              <a:t> for </a:t>
            </a:r>
            <a:r>
              <a:rPr lang="en-US" dirty="0" err="1"/>
              <a:t>d.c</a:t>
            </a:r>
            <a:endParaRPr lang="en-US" dirty="0"/>
          </a:p>
          <a:p>
            <a:r>
              <a:rPr lang="en-US" i="1" dirty="0"/>
              <a:t>p4 sync </a:t>
            </a:r>
            <a:r>
              <a:rPr lang="ja-JP" altLang="en-US" i="1" dirty="0"/>
              <a:t>“</a:t>
            </a:r>
            <a:r>
              <a:rPr lang="en-US" i="1" dirty="0"/>
              <a:t>*.c</a:t>
            </a:r>
            <a:r>
              <a:rPr lang="ja-JP" altLang="en-US" i="1" dirty="0"/>
              <a:t>”</a:t>
            </a:r>
            <a:r>
              <a:rPr lang="en-US" dirty="0"/>
              <a:t> will be expanded by Perforce, to sync all depot files with a </a:t>
            </a:r>
            <a:r>
              <a:rPr lang="ja-JP" altLang="en-US" dirty="0"/>
              <a:t>‘</a:t>
            </a:r>
            <a:r>
              <a:rPr lang="en-US" dirty="0"/>
              <a:t>.c</a:t>
            </a:r>
            <a:r>
              <a:rPr lang="ja-JP" altLang="en-US" dirty="0"/>
              <a:t>’</a:t>
            </a:r>
            <a:r>
              <a:rPr lang="en-US" dirty="0"/>
              <a:t> extension, for example, only </a:t>
            </a:r>
            <a:r>
              <a:rPr lang="en-US" dirty="0" err="1"/>
              <a:t>a.c</a:t>
            </a:r>
            <a:r>
              <a:rPr lang="en-US" dirty="0"/>
              <a:t> and </a:t>
            </a:r>
            <a:r>
              <a:rPr lang="en-US" dirty="0" err="1"/>
              <a:t>b.c</a:t>
            </a:r>
            <a:r>
              <a:rPr lang="en-US" dirty="0"/>
              <a:t>, above.</a:t>
            </a:r>
          </a:p>
          <a:p>
            <a:r>
              <a:rPr lang="en-US" dirty="0"/>
              <a:t>You can use the </a:t>
            </a:r>
            <a:r>
              <a:rPr lang="ja-JP" altLang="en-US" dirty="0"/>
              <a:t>“</a:t>
            </a:r>
            <a:r>
              <a:rPr lang="en-US" dirty="0"/>
              <a:t>*</a:t>
            </a:r>
            <a:r>
              <a:rPr lang="ja-JP" altLang="en-US" dirty="0"/>
              <a:t>”</a:t>
            </a:r>
            <a:r>
              <a:rPr lang="en-US" dirty="0"/>
              <a:t> wildcard with </a:t>
            </a:r>
            <a:r>
              <a:rPr lang="en-US" i="1" dirty="0"/>
              <a:t>p4 add</a:t>
            </a:r>
            <a:r>
              <a:rPr lang="en-US" dirty="0"/>
              <a:t> to add multiple files. You cannot use Perforce</a:t>
            </a:r>
            <a:r>
              <a:rPr lang="ja-JP" altLang="en-US" dirty="0"/>
              <a:t>’</a:t>
            </a:r>
            <a:r>
              <a:rPr lang="en-US" dirty="0"/>
              <a:t>s </a:t>
            </a:r>
            <a:r>
              <a:rPr lang="ja-JP" altLang="en-US" dirty="0"/>
              <a:t>“</a:t>
            </a:r>
            <a:r>
              <a:rPr lang="en-US" dirty="0"/>
              <a:t>…</a:t>
            </a:r>
            <a:r>
              <a:rPr lang="ja-JP" altLang="en-US" dirty="0"/>
              <a:t>”</a:t>
            </a:r>
            <a:r>
              <a:rPr lang="en-US" dirty="0"/>
              <a:t> wildcard to do this – Perforce </a:t>
            </a:r>
            <a:r>
              <a:rPr lang="en-US" dirty="0" err="1"/>
              <a:t>doesn</a:t>
            </a:r>
            <a:r>
              <a:rPr lang="ja-JP" altLang="en-US" dirty="0"/>
              <a:t>’</a:t>
            </a:r>
            <a:r>
              <a:rPr lang="en-US" dirty="0"/>
              <a:t>t know about the files yet.</a:t>
            </a:r>
          </a:p>
        </p:txBody>
      </p:sp>
    </p:spTree>
    <p:extLst>
      <p:ext uri="{BB962C8B-B14F-4D97-AF65-F5344CB8AC3E}">
        <p14:creationId xmlns:p14="http://schemas.microsoft.com/office/powerpoint/2010/main" val="20613646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31539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E4A7BE36-C9E3-A94A-A9C1-66E77C296820}" type="slidenum">
              <a:rPr lang="en-US" sz="1100" i="0">
                <a:latin typeface="Calibri"/>
              </a:rPr>
              <a:pPr/>
              <a:t>44</a:t>
            </a:fld>
            <a:endParaRPr lang="en-US" sz="1100" i="0" dirty="0">
              <a:latin typeface="Calibri"/>
            </a:endParaRPr>
          </a:p>
        </p:txBody>
      </p:sp>
      <p:sp>
        <p:nvSpPr>
          <p:cNvPr id="315396" name="Rectangle 2"/>
          <p:cNvSpPr>
            <a:spLocks noGrp="1" noRot="1" noChangeAspect="1" noChangeArrowheads="1" noTextEdit="1"/>
          </p:cNvSpPr>
          <p:nvPr>
            <p:ph type="sldImg"/>
          </p:nvPr>
        </p:nvSpPr>
        <p:spPr>
          <a:xfrm>
            <a:off x="460375" y="720725"/>
            <a:ext cx="6396038" cy="3598863"/>
          </a:xfrm>
          <a:ln/>
        </p:spPr>
      </p:sp>
      <p:sp>
        <p:nvSpPr>
          <p:cNvPr id="31539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There is one place each file can go.</a:t>
            </a:r>
          </a:p>
          <a:p>
            <a:r>
              <a:rPr lang="en-US" dirty="0"/>
              <a:t>A file can interchangeably be specified in depot, client workspace or local syntax, because there is a one-to-one mapping between the client workspace and depot files.</a:t>
            </a:r>
          </a:p>
          <a:p>
            <a:r>
              <a:rPr lang="en-US" dirty="0"/>
              <a:t>As regards local syntax, it is clear that the above references might be to the same file, if we know what the current directory is.</a:t>
            </a:r>
          </a:p>
          <a:p>
            <a:r>
              <a:rPr lang="en-US" dirty="0"/>
              <a:t>Perforce translates depot syntax</a:t>
            </a:r>
            <a:r>
              <a:rPr lang="en-US" baseline="0" dirty="0"/>
              <a:t> to local syntax and vice versa using current workspace definition and view mappings, as well as current directory – we will see details of this in the Workspace section.</a:t>
            </a:r>
            <a:endParaRPr lang="en-US" dirty="0"/>
          </a:p>
        </p:txBody>
      </p:sp>
    </p:spTree>
    <p:extLst>
      <p:ext uri="{BB962C8B-B14F-4D97-AF65-F5344CB8AC3E}">
        <p14:creationId xmlns:p14="http://schemas.microsoft.com/office/powerpoint/2010/main" val="9205391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26214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415B37B5-88D5-DA42-86A7-D1DA855A934B}" type="slidenum">
              <a:rPr lang="en-US" sz="1100" i="0">
                <a:latin typeface="Calibri"/>
              </a:rPr>
              <a:pPr/>
              <a:t>45</a:t>
            </a:fld>
            <a:endParaRPr lang="en-US" sz="1100" i="0" dirty="0">
              <a:latin typeface="Calibri"/>
            </a:endParaRPr>
          </a:p>
        </p:txBody>
      </p:sp>
      <p:sp>
        <p:nvSpPr>
          <p:cNvPr id="262148" name="Rectangle 2"/>
          <p:cNvSpPr>
            <a:spLocks noGrp="1" noRot="1" noChangeAspect="1" noChangeArrowheads="1" noTextEdit="1"/>
          </p:cNvSpPr>
          <p:nvPr>
            <p:ph type="sldImg"/>
          </p:nvPr>
        </p:nvSpPr>
        <p:spPr>
          <a:xfrm>
            <a:off x="458788" y="338138"/>
            <a:ext cx="6399212" cy="3600450"/>
          </a:xfrm>
          <a:ln/>
        </p:spPr>
      </p:sp>
      <p:sp>
        <p:nvSpPr>
          <p:cNvPr id="262149" name="Rectangle 3"/>
          <p:cNvSpPr>
            <a:spLocks noGrp="1" noChangeArrowheads="1"/>
          </p:cNvSpPr>
          <p:nvPr>
            <p:ph type="body" idx="1"/>
          </p:nvPr>
        </p:nvSpPr>
        <p:spPr>
          <a:xfrm>
            <a:off x="80963" y="4005263"/>
            <a:ext cx="7153275" cy="5516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dirty="0"/>
              <a:t>*** Update this with</a:t>
            </a:r>
            <a:r>
              <a:rPr lang="en-US" baseline="0" dirty="0"/>
              <a:t> the similar slide from the admin course – among other things it has +Sn</a:t>
            </a:r>
          </a:p>
          <a:p>
            <a:pPr>
              <a:lnSpc>
                <a:spcPct val="90000"/>
              </a:lnSpc>
            </a:pPr>
            <a:r>
              <a:rPr lang="en-US" dirty="0"/>
              <a:t>For text files, line-ending translations are performed automatically by Windows and Macintosh client programs. Text files are stored as reverse RCS format delta files.</a:t>
            </a:r>
          </a:p>
          <a:p>
            <a:pPr>
              <a:lnSpc>
                <a:spcPct val="90000"/>
              </a:lnSpc>
            </a:pPr>
            <a:r>
              <a:rPr lang="en-US" dirty="0"/>
              <a:t>Binary files are stored whole, and compressed by default.</a:t>
            </a:r>
          </a:p>
          <a:p>
            <a:pPr>
              <a:lnSpc>
                <a:spcPct val="90000"/>
              </a:lnSpc>
            </a:pPr>
            <a:r>
              <a:rPr lang="en-US" dirty="0"/>
              <a:t>Perforce reads the first 8K to determine whether the file type is text (all ASCII), binary or </a:t>
            </a:r>
            <a:r>
              <a:rPr lang="en-US" dirty="0" err="1"/>
              <a:t>unicode</a:t>
            </a:r>
            <a:r>
              <a:rPr lang="en-US" dirty="0"/>
              <a:t>.</a:t>
            </a:r>
          </a:p>
          <a:p>
            <a:pPr>
              <a:lnSpc>
                <a:spcPct val="90000"/>
              </a:lnSpc>
            </a:pPr>
            <a:r>
              <a:rPr lang="en-US" dirty="0"/>
              <a:t>Unicode files are stored as UTF-8, -16 or -32  text files on internationalized servers.</a:t>
            </a:r>
          </a:p>
          <a:p>
            <a:pPr>
              <a:lnSpc>
                <a:spcPct val="90000"/>
              </a:lnSpc>
            </a:pPr>
            <a:r>
              <a:rPr lang="en-US" dirty="0"/>
              <a:t>Utf16 (new with 2007.2), a new textual file type, works with </a:t>
            </a:r>
            <a:r>
              <a:rPr lang="en-US" dirty="0" err="1"/>
              <a:t>unicode</a:t>
            </a:r>
            <a:r>
              <a:rPr lang="en-US" dirty="0"/>
              <a:t> and non-</a:t>
            </a:r>
            <a:r>
              <a:rPr lang="en-US" dirty="0" err="1"/>
              <a:t>unicode</a:t>
            </a:r>
            <a:r>
              <a:rPr lang="en-US" dirty="0"/>
              <a:t> enabled servers.</a:t>
            </a:r>
          </a:p>
          <a:p>
            <a:pPr>
              <a:lnSpc>
                <a:spcPct val="90000"/>
              </a:lnSpc>
            </a:pPr>
            <a:r>
              <a:rPr lang="en-US" dirty="0"/>
              <a:t>Symbolic links are just that, on UNIX (&amp; BeOS) platforms. There are treated as small text files on other platforms.</a:t>
            </a:r>
          </a:p>
          <a:p>
            <a:pPr>
              <a:lnSpc>
                <a:spcPct val="90000"/>
              </a:lnSpc>
            </a:pPr>
            <a:r>
              <a:rPr lang="en-US" dirty="0"/>
              <a:t>Apple file type stores the data fork, resource fork, Finder info and comment string in one depot file, and is encoded in </a:t>
            </a:r>
            <a:r>
              <a:rPr lang="en-US" dirty="0" err="1"/>
              <a:t>AppleSingle</a:t>
            </a:r>
            <a:r>
              <a:rPr lang="en-US" dirty="0"/>
              <a:t> format for server storage.</a:t>
            </a:r>
          </a:p>
          <a:p>
            <a:pPr>
              <a:lnSpc>
                <a:spcPct val="90000"/>
              </a:lnSpc>
            </a:pPr>
            <a:r>
              <a:rPr lang="en-US" dirty="0"/>
              <a:t>Resource is Macintosh resource fork. This is an old file type, still supported but not recommended - use apple instead.</a:t>
            </a:r>
          </a:p>
          <a:p>
            <a:pPr>
              <a:lnSpc>
                <a:spcPct val="90000"/>
              </a:lnSpc>
            </a:pPr>
            <a:r>
              <a:rPr lang="en-US" dirty="0"/>
              <a:t>Workspace storage attribute notes:</a:t>
            </a:r>
          </a:p>
          <a:p>
            <a:pPr lvl="1">
              <a:lnSpc>
                <a:spcPct val="90000"/>
              </a:lnSpc>
            </a:pPr>
            <a:r>
              <a:rPr lang="en-US" dirty="0"/>
              <a:t>+k refers to RCS keywords. (Refer to the </a:t>
            </a:r>
            <a:r>
              <a:rPr lang="en-US" u="sng" dirty="0"/>
              <a:t>Perforce Command Reference</a:t>
            </a:r>
            <a:r>
              <a:rPr lang="en-US" dirty="0"/>
              <a:t> for more info).</a:t>
            </a:r>
          </a:p>
          <a:p>
            <a:pPr lvl="1">
              <a:lnSpc>
                <a:spcPct val="90000"/>
              </a:lnSpc>
            </a:pPr>
            <a:r>
              <a:rPr lang="en-US" dirty="0"/>
              <a:t>+m means the </a:t>
            </a:r>
            <a:r>
              <a:rPr lang="en-US" dirty="0" err="1"/>
              <a:t>modtime</a:t>
            </a:r>
            <a:r>
              <a:rPr lang="en-US" dirty="0"/>
              <a:t> of a file is the timestamp on the file when it was submitted.</a:t>
            </a:r>
          </a:p>
          <a:p>
            <a:pPr lvl="1">
              <a:lnSpc>
                <a:spcPct val="90000"/>
              </a:lnSpc>
            </a:pPr>
            <a:r>
              <a:rPr lang="en-US" dirty="0"/>
              <a:t>Use +l, to allow only one person at a time to edit the file.</a:t>
            </a:r>
          </a:p>
        </p:txBody>
      </p:sp>
    </p:spTree>
    <p:extLst>
      <p:ext uri="{BB962C8B-B14F-4D97-AF65-F5344CB8AC3E}">
        <p14:creationId xmlns:p14="http://schemas.microsoft.com/office/powerpoint/2010/main" val="20329561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26419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A35FCA8A-713E-E946-A28E-EB575B64012C}" type="slidenum">
              <a:rPr lang="en-US" sz="1100" i="0">
                <a:latin typeface="Calibri"/>
              </a:rPr>
              <a:pPr/>
              <a:t>46</a:t>
            </a:fld>
            <a:endParaRPr lang="en-US" sz="1100" i="0" dirty="0">
              <a:latin typeface="Calibri"/>
            </a:endParaRPr>
          </a:p>
        </p:txBody>
      </p:sp>
      <p:sp>
        <p:nvSpPr>
          <p:cNvPr id="264196" name="Rectangle 2"/>
          <p:cNvSpPr>
            <a:spLocks noGrp="1" noRot="1" noChangeAspect="1" noChangeArrowheads="1" noTextEdit="1"/>
          </p:cNvSpPr>
          <p:nvPr>
            <p:ph type="sldImg"/>
          </p:nvPr>
        </p:nvSpPr>
        <p:spPr>
          <a:xfrm>
            <a:off x="460375" y="720725"/>
            <a:ext cx="6396038" cy="3598863"/>
          </a:xfrm>
          <a:ln/>
        </p:spPr>
      </p:sp>
      <p:sp>
        <p:nvSpPr>
          <p:cNvPr id="264197" name="Rectangle 3"/>
          <p:cNvSpPr>
            <a:spLocks noGrp="1" noChangeArrowheads="1"/>
          </p:cNvSpPr>
          <p:nvPr>
            <p:ph type="body" idx="1"/>
          </p:nvPr>
        </p:nvSpPr>
        <p:spPr>
          <a:xfrm>
            <a:off x="107950" y="4403725"/>
            <a:ext cx="7045325" cy="5019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en-US"/>
              <a:t>Reiterate that Perforce automatically determines a new file</a:t>
            </a:r>
            <a:r>
              <a:rPr lang="ja-JP" altLang="en-US"/>
              <a:t>’</a:t>
            </a:r>
            <a:r>
              <a:rPr lang="en-US"/>
              <a:t>s type to be text or binary, and that admins can use typemaps to override the defaults (covered on day 3), or users can use </a:t>
            </a:r>
            <a:r>
              <a:rPr lang="en-US" i="1"/>
              <a:t>p4 add -t</a:t>
            </a:r>
            <a:r>
              <a:rPr lang="en-US"/>
              <a:t> to override both the default and the typemap.</a:t>
            </a:r>
          </a:p>
          <a:p>
            <a:pPr>
              <a:spcBef>
                <a:spcPct val="20000"/>
              </a:spcBef>
            </a:pPr>
            <a:r>
              <a:rPr lang="en-US"/>
              <a:t>To change an existing file</a:t>
            </a:r>
            <a:r>
              <a:rPr lang="ja-JP" altLang="en-US"/>
              <a:t>’</a:t>
            </a:r>
            <a:r>
              <a:rPr lang="en-US"/>
              <a:t>s type use </a:t>
            </a:r>
            <a:r>
              <a:rPr lang="en-US" i="1"/>
              <a:t>p4 edit -t &lt;base filetype+modifiers&gt;</a:t>
            </a:r>
            <a:r>
              <a:rPr lang="en-US"/>
              <a:t>, or if the file is already opened in a changelist, use </a:t>
            </a:r>
            <a:r>
              <a:rPr lang="en-US" i="1"/>
              <a:t>p4 reopen -t &lt;base filetype+modifiers&gt;</a:t>
            </a:r>
            <a:r>
              <a:rPr lang="en-US"/>
              <a:t>  (files with only file type changes and no content changes are not reverted when unchanged files are reverted prior to submit).</a:t>
            </a:r>
          </a:p>
          <a:p>
            <a:pPr>
              <a:spcBef>
                <a:spcPct val="20000"/>
              </a:spcBef>
            </a:pPr>
            <a:r>
              <a:rPr lang="en-US"/>
              <a:t>Mention that there is no space between the base file type, the plus sign and the file type modifiers, for example, "binary+lm" in the second example on this slide.</a:t>
            </a:r>
          </a:p>
          <a:p>
            <a:pPr>
              <a:spcBef>
                <a:spcPct val="20000"/>
              </a:spcBef>
            </a:pPr>
            <a:r>
              <a:rPr lang="en-US"/>
              <a:t>A file type modifier may be used by itself (also called +modifier or +mod, in some Perforce documentation), as shown in the last example on this slide. </a:t>
            </a:r>
          </a:p>
          <a:p>
            <a:pPr>
              <a:spcBef>
                <a:spcPct val="20000"/>
              </a:spcBef>
            </a:pPr>
            <a:r>
              <a:rPr lang="en-US"/>
              <a:t> If just the file type modifier is given following the </a:t>
            </a:r>
            <a:r>
              <a:rPr lang="ja-JP" altLang="en-US"/>
              <a:t>“</a:t>
            </a:r>
            <a:r>
              <a:rPr lang="en-US"/>
              <a:t>-t</a:t>
            </a:r>
            <a:r>
              <a:rPr lang="ja-JP" altLang="en-US"/>
              <a:t>”</a:t>
            </a:r>
            <a:r>
              <a:rPr lang="en-US"/>
              <a:t> flag, then that file type modifier is combined with the current file type, rather than replacing it:</a:t>
            </a:r>
          </a:p>
          <a:p>
            <a:pPr lvl="1">
              <a:spcBef>
                <a:spcPct val="20000"/>
              </a:spcBef>
            </a:pPr>
            <a:r>
              <a:rPr lang="en-US"/>
              <a:t> Lower case modifiers are added to the existing file type, for example, the full file type of runtime.txt, above will be text+w following a submit.</a:t>
            </a:r>
          </a:p>
          <a:p>
            <a:pPr lvl="1">
              <a:spcBef>
                <a:spcPct val="20000"/>
              </a:spcBef>
            </a:pPr>
            <a:r>
              <a:rPr lang="en-US"/>
              <a:t> Server storage (upper case) modifiers replace any existing storage method.  </a:t>
            </a:r>
          </a:p>
          <a:p>
            <a:pPr>
              <a:spcBef>
                <a:spcPct val="20000"/>
              </a:spcBef>
            </a:pPr>
            <a:r>
              <a:rPr lang="en-US"/>
              <a:t>To remove an existing file type modifier, issue the command with the base file type and any remaining or new modifiers.  For example, to change the file type of </a:t>
            </a:r>
            <a:r>
              <a:rPr lang="ja-JP" altLang="en-US"/>
              <a:t>“</a:t>
            </a:r>
            <a:r>
              <a:rPr lang="en-US"/>
              <a:t>abc.c</a:t>
            </a:r>
            <a:r>
              <a:rPr lang="ja-JP" altLang="en-US"/>
              <a:t>”</a:t>
            </a:r>
            <a:r>
              <a:rPr lang="en-US"/>
              <a:t> from </a:t>
            </a:r>
            <a:r>
              <a:rPr lang="ja-JP" altLang="en-US"/>
              <a:t>“</a:t>
            </a:r>
            <a:r>
              <a:rPr lang="en-US"/>
              <a:t>text+xw</a:t>
            </a:r>
            <a:r>
              <a:rPr lang="ja-JP" altLang="en-US"/>
              <a:t>”</a:t>
            </a:r>
            <a:r>
              <a:rPr lang="en-US"/>
              <a:t>  to </a:t>
            </a:r>
            <a:r>
              <a:rPr lang="ja-JP" altLang="en-US"/>
              <a:t>“</a:t>
            </a:r>
            <a:r>
              <a:rPr lang="en-US"/>
              <a:t>text +w,</a:t>
            </a:r>
            <a:r>
              <a:rPr lang="ja-JP" altLang="en-US"/>
              <a:t>”</a:t>
            </a:r>
            <a:r>
              <a:rPr lang="en-US"/>
              <a:t> use </a:t>
            </a:r>
            <a:r>
              <a:rPr lang="en-US" i="1"/>
              <a:t>p4 reopen -t text+w abc.c.</a:t>
            </a:r>
          </a:p>
        </p:txBody>
      </p:sp>
    </p:spTree>
    <p:extLst>
      <p:ext uri="{BB962C8B-B14F-4D97-AF65-F5344CB8AC3E}">
        <p14:creationId xmlns:p14="http://schemas.microsoft.com/office/powerpoint/2010/main" val="29258935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31641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8319ADC5-1A83-0142-9B80-1CBC18CC6312}" type="slidenum">
              <a:rPr lang="en-US" sz="1100" i="0">
                <a:latin typeface="Calibri"/>
              </a:rPr>
              <a:pPr/>
              <a:t>47</a:t>
            </a:fld>
            <a:endParaRPr lang="en-US" sz="1100" i="0" dirty="0">
              <a:latin typeface="Calibri"/>
            </a:endParaRPr>
          </a:p>
        </p:txBody>
      </p:sp>
      <p:sp>
        <p:nvSpPr>
          <p:cNvPr id="316420" name="Rectangle 2"/>
          <p:cNvSpPr>
            <a:spLocks noGrp="1" noRot="1" noChangeAspect="1" noChangeArrowheads="1" noTextEdit="1"/>
          </p:cNvSpPr>
          <p:nvPr>
            <p:ph type="sldImg"/>
          </p:nvPr>
        </p:nvSpPr>
        <p:spPr>
          <a:xfrm>
            <a:off x="460375" y="720725"/>
            <a:ext cx="6396038" cy="3598863"/>
          </a:xfrm>
          <a:ln/>
        </p:spPr>
      </p:sp>
      <p:sp>
        <p:nvSpPr>
          <p:cNvPr id="31642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i="1"/>
              <a:t>p4 diff</a:t>
            </a:r>
            <a:r>
              <a:rPr lang="en-US"/>
              <a:t> works on the client workspace view. Keep the view narrow, or use a specific directory in the command to shorten the processing time.</a:t>
            </a:r>
            <a:endParaRPr lang="en-US" i="1"/>
          </a:p>
        </p:txBody>
      </p:sp>
    </p:spTree>
    <p:extLst>
      <p:ext uri="{BB962C8B-B14F-4D97-AF65-F5344CB8AC3E}">
        <p14:creationId xmlns:p14="http://schemas.microsoft.com/office/powerpoint/2010/main" val="9698414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31744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B1947366-0EC2-CF4C-86BA-50396DB93CE8}" type="slidenum">
              <a:rPr lang="en-US" sz="1100" i="0">
                <a:latin typeface="Calibri"/>
              </a:rPr>
              <a:pPr/>
              <a:t>48</a:t>
            </a:fld>
            <a:endParaRPr lang="en-US" sz="1100" i="0" dirty="0">
              <a:latin typeface="Calibri"/>
            </a:endParaRPr>
          </a:p>
        </p:txBody>
      </p:sp>
      <p:sp>
        <p:nvSpPr>
          <p:cNvPr id="317444" name="Rectangle 2"/>
          <p:cNvSpPr>
            <a:spLocks noGrp="1" noRot="1" noChangeAspect="1" noChangeArrowheads="1" noTextEdit="1"/>
          </p:cNvSpPr>
          <p:nvPr>
            <p:ph type="sldImg"/>
          </p:nvPr>
        </p:nvSpPr>
        <p:spPr>
          <a:xfrm>
            <a:off x="460375" y="720725"/>
            <a:ext cx="6396038" cy="3598863"/>
          </a:xfrm>
          <a:ln/>
        </p:spPr>
      </p:sp>
      <p:sp>
        <p:nvSpPr>
          <p:cNvPr id="317445" name="Rectangle 3"/>
          <p:cNvSpPr>
            <a:spLocks noGrp="1" noChangeArrowheads="1"/>
          </p:cNvSpPr>
          <p:nvPr>
            <p:ph type="body" idx="1"/>
          </p:nvPr>
        </p:nvSpPr>
        <p:spPr>
          <a:xfrm>
            <a:off x="1019175" y="4892675"/>
            <a:ext cx="5367338" cy="4052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en-US" dirty="0"/>
              <a:t>The ‘-m’ flag used a timestamp</a:t>
            </a:r>
            <a:r>
              <a:rPr lang="en-US" baseline="0" dirty="0"/>
              <a:t>-based check rather than a checksum comparison to determine if files have changed.  It is not as reliable in theory as the checksum comparison, but usually fine and it is faster.</a:t>
            </a:r>
          </a:p>
          <a:p>
            <a:pPr marL="0" indent="0">
              <a:buNone/>
            </a:pPr>
            <a:endParaRPr lang="en-US" dirty="0"/>
          </a:p>
          <a:p>
            <a:pPr marL="0" indent="0">
              <a:buNone/>
            </a:pPr>
            <a:r>
              <a:rPr lang="en-US" dirty="0"/>
              <a:t>Use with -I</a:t>
            </a:r>
            <a:r>
              <a:rPr lang="en-US" baseline="0" dirty="0"/>
              <a:t> to ignore P4IGNORE.</a:t>
            </a:r>
            <a:endParaRPr lang="en-US" dirty="0"/>
          </a:p>
          <a:p>
            <a:pPr marL="0" indent="0">
              <a:buNone/>
            </a:pPr>
            <a:endParaRPr lang="en-US" dirty="0"/>
          </a:p>
          <a:p>
            <a:pPr marL="0" indent="0">
              <a:buNone/>
            </a:pPr>
            <a:r>
              <a:rPr lang="en-US" dirty="0"/>
              <a:t>There</a:t>
            </a:r>
            <a:r>
              <a:rPr lang="en-US" baseline="0" dirty="0"/>
              <a:t> are caveats with move:  Perforce is making a guess about moves, based on degree of content change between added and deleted files.  Rename detection can be slow for large data sets.  Behavior can be affected by configurables set by your administrator, including possibly disable rename detection.</a:t>
            </a:r>
            <a:endParaRPr lang="en-US" dirty="0"/>
          </a:p>
        </p:txBody>
      </p:sp>
    </p:spTree>
    <p:extLst>
      <p:ext uri="{BB962C8B-B14F-4D97-AF65-F5344CB8AC3E}">
        <p14:creationId xmlns:p14="http://schemas.microsoft.com/office/powerpoint/2010/main" val="13489880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31744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B1947366-0EC2-CF4C-86BA-50396DB93CE8}" type="slidenum">
              <a:rPr lang="en-US" sz="1100" i="0">
                <a:latin typeface="Calibri"/>
              </a:rPr>
              <a:pPr/>
              <a:t>49</a:t>
            </a:fld>
            <a:endParaRPr lang="en-US" sz="1100" i="0" dirty="0">
              <a:latin typeface="Calibri"/>
            </a:endParaRPr>
          </a:p>
        </p:txBody>
      </p:sp>
      <p:sp>
        <p:nvSpPr>
          <p:cNvPr id="317444" name="Rectangle 2"/>
          <p:cNvSpPr>
            <a:spLocks noGrp="1" noRot="1" noChangeAspect="1" noChangeArrowheads="1" noTextEdit="1"/>
          </p:cNvSpPr>
          <p:nvPr>
            <p:ph type="sldImg"/>
          </p:nvPr>
        </p:nvSpPr>
        <p:spPr>
          <a:xfrm>
            <a:off x="460375" y="720725"/>
            <a:ext cx="6396038" cy="3598863"/>
          </a:xfrm>
          <a:ln/>
        </p:spPr>
      </p:sp>
      <p:sp>
        <p:nvSpPr>
          <p:cNvPr id="317445" name="Rectangle 3"/>
          <p:cNvSpPr>
            <a:spLocks noGrp="1" noChangeArrowheads="1"/>
          </p:cNvSpPr>
          <p:nvPr>
            <p:ph type="body" idx="1"/>
          </p:nvPr>
        </p:nvSpPr>
        <p:spPr>
          <a:xfrm>
            <a:off x="1019175" y="4892675"/>
            <a:ext cx="5367338" cy="4052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p4 has flags that apply to the commands that follow. We will see more of these </a:t>
            </a:r>
            <a:r>
              <a:rPr lang="ja-JP" altLang="en-US" dirty="0"/>
              <a:t>“</a:t>
            </a:r>
            <a:r>
              <a:rPr lang="en-US" dirty="0"/>
              <a:t>global options</a:t>
            </a:r>
            <a:r>
              <a:rPr lang="ja-JP" altLang="en-US" dirty="0"/>
              <a:t>”</a:t>
            </a:r>
            <a:r>
              <a:rPr lang="en-US" dirty="0"/>
              <a:t> in the 2</a:t>
            </a:r>
            <a:r>
              <a:rPr lang="en-US" baseline="30000" dirty="0"/>
              <a:t>nd</a:t>
            </a:r>
            <a:r>
              <a:rPr lang="en-US" dirty="0"/>
              <a:t> half of this chapter.</a:t>
            </a:r>
          </a:p>
          <a:p>
            <a:r>
              <a:rPr lang="en-US" i="1" dirty="0"/>
              <a:t>p4 -x</a:t>
            </a:r>
            <a:r>
              <a:rPr lang="en-US" dirty="0"/>
              <a:t> takes input from a file, or, when </a:t>
            </a:r>
            <a:r>
              <a:rPr lang="ja-JP" altLang="en-US" dirty="0"/>
              <a:t>“</a:t>
            </a:r>
            <a:r>
              <a:rPr lang="en-US" dirty="0"/>
              <a:t>-</a:t>
            </a:r>
            <a:r>
              <a:rPr lang="ja-JP" altLang="en-US" dirty="0"/>
              <a:t>”</a:t>
            </a:r>
            <a:r>
              <a:rPr lang="en-US" dirty="0"/>
              <a:t> is used instead of a file name, from standard in.</a:t>
            </a:r>
          </a:p>
          <a:p>
            <a:r>
              <a:rPr lang="en-US" i="1" dirty="0"/>
              <a:t>On Unix platforms,</a:t>
            </a:r>
            <a:r>
              <a:rPr lang="en-US" i="1" baseline="0" dirty="0"/>
              <a:t> replace the ‘</a:t>
            </a:r>
            <a:r>
              <a:rPr lang="en-US" i="1" baseline="0" dirty="0" err="1"/>
              <a:t>dir</a:t>
            </a:r>
            <a:r>
              <a:rPr lang="en-US" i="1" baseline="0" dirty="0"/>
              <a:t>’ line with these two lines (the second is optional):</a:t>
            </a:r>
            <a:endParaRPr lang="en-US" i="1" dirty="0"/>
          </a:p>
          <a:p>
            <a:pPr marL="0" indent="0">
              <a:buNone/>
            </a:pPr>
            <a:r>
              <a:rPr lang="en-US" dirty="0"/>
              <a:t>   find . -type f -print | p4 -x – add</a:t>
            </a:r>
          </a:p>
          <a:p>
            <a:pPr marL="0" indent="0">
              <a:buNone/>
            </a:pPr>
            <a:r>
              <a:rPr lang="en-US" dirty="0"/>
              <a:t>   find . -type l -print | p4 -x - add</a:t>
            </a:r>
          </a:p>
          <a:p>
            <a:r>
              <a:rPr lang="en-US" dirty="0"/>
              <a:t>…| </a:t>
            </a:r>
            <a:r>
              <a:rPr lang="en-US" i="1" dirty="0"/>
              <a:t>p4 -x - add</a:t>
            </a:r>
            <a:r>
              <a:rPr lang="en-US" dirty="0"/>
              <a:t> opens new files for add</a:t>
            </a:r>
          </a:p>
          <a:p>
            <a:pPr>
              <a:buFontTx/>
              <a:buNone/>
            </a:pPr>
            <a:r>
              <a:rPr lang="en-US" dirty="0"/>
              <a:t>		</a:t>
            </a:r>
            <a:r>
              <a:rPr lang="en-US" i="1" dirty="0"/>
              <a:t>edit</a:t>
            </a:r>
            <a:r>
              <a:rPr lang="en-US" dirty="0"/>
              <a:t> opens changed files for edit</a:t>
            </a:r>
          </a:p>
          <a:p>
            <a:pPr>
              <a:buFontTx/>
              <a:buNone/>
            </a:pPr>
            <a:r>
              <a:rPr lang="en-US" dirty="0"/>
              <a:t>		</a:t>
            </a:r>
            <a:r>
              <a:rPr lang="en-US" i="1" dirty="0"/>
              <a:t>delete</a:t>
            </a:r>
            <a:r>
              <a:rPr lang="en-US" dirty="0"/>
              <a:t> opens files no longer in the client 		      workspace for delete</a:t>
            </a:r>
          </a:p>
          <a:p>
            <a:r>
              <a:rPr lang="en-US" dirty="0"/>
              <a:t>You could put the file names in a file and use</a:t>
            </a:r>
          </a:p>
          <a:p>
            <a:pPr>
              <a:buFontTx/>
              <a:buNone/>
            </a:pPr>
            <a:r>
              <a:rPr lang="en-US" dirty="0"/>
              <a:t>		</a:t>
            </a:r>
            <a:r>
              <a:rPr lang="en-US" i="1" dirty="0"/>
              <a:t>p4 -x &lt;filename&gt;</a:t>
            </a:r>
            <a:r>
              <a:rPr lang="en-US" dirty="0"/>
              <a:t> </a:t>
            </a:r>
            <a:r>
              <a:rPr lang="en-US" i="1" dirty="0"/>
              <a:t>command</a:t>
            </a:r>
            <a:endParaRPr lang="en-US" dirty="0"/>
          </a:p>
          <a:p>
            <a:r>
              <a:rPr lang="en-US" dirty="0"/>
              <a:t>Refer students to KB articles </a:t>
            </a:r>
            <a:r>
              <a:rPr lang="ja-JP" altLang="en-US" dirty="0"/>
              <a:t>“</a:t>
            </a:r>
            <a:r>
              <a:rPr lang="en-US" dirty="0"/>
              <a:t>Working Disconnected</a:t>
            </a:r>
            <a:r>
              <a:rPr lang="ja-JP" altLang="en-US" dirty="0"/>
              <a:t>”</a:t>
            </a:r>
            <a:r>
              <a:rPr lang="en-US" dirty="0"/>
              <a:t> and </a:t>
            </a:r>
            <a:r>
              <a:rPr lang="ja-JP" altLang="en-US" dirty="0"/>
              <a:t>”</a:t>
            </a:r>
            <a:r>
              <a:rPr lang="en-US" dirty="0"/>
              <a:t>Adding a Directory Tree</a:t>
            </a:r>
            <a:r>
              <a:rPr lang="ja-JP" altLang="en-US" dirty="0"/>
              <a:t>”</a:t>
            </a:r>
            <a:r>
              <a:rPr lang="en-US" dirty="0"/>
              <a:t> at the Perforce Web site for help on performing these operations.</a:t>
            </a:r>
          </a:p>
          <a:p>
            <a:r>
              <a:rPr lang="en-US" dirty="0"/>
              <a:t>Discuss that P4V “Reconcile Offline Work” feature,</a:t>
            </a:r>
            <a:r>
              <a:rPr lang="en-US" baseline="0" dirty="0"/>
              <a:t> available when  you use the Workspace navigation tab, greatly simplifies this.</a:t>
            </a:r>
            <a:endParaRPr lang="en-US" dirty="0"/>
          </a:p>
        </p:txBody>
      </p:sp>
    </p:spTree>
    <p:extLst>
      <p:ext uri="{BB962C8B-B14F-4D97-AF65-F5344CB8AC3E}">
        <p14:creationId xmlns:p14="http://schemas.microsoft.com/office/powerpoint/2010/main" val="40141383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31744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B1947366-0EC2-CF4C-86BA-50396DB93CE8}" type="slidenum">
              <a:rPr lang="en-US" sz="1100" i="0">
                <a:latin typeface="Calibri"/>
              </a:rPr>
              <a:pPr/>
              <a:t>50</a:t>
            </a:fld>
            <a:endParaRPr lang="en-US" sz="1100" i="0" dirty="0">
              <a:latin typeface="Calibri"/>
            </a:endParaRPr>
          </a:p>
        </p:txBody>
      </p:sp>
      <p:sp>
        <p:nvSpPr>
          <p:cNvPr id="317444" name="Rectangle 2"/>
          <p:cNvSpPr>
            <a:spLocks noGrp="1" noRot="1" noChangeAspect="1" noChangeArrowheads="1" noTextEdit="1"/>
          </p:cNvSpPr>
          <p:nvPr>
            <p:ph type="sldImg"/>
          </p:nvPr>
        </p:nvSpPr>
        <p:spPr>
          <a:xfrm>
            <a:off x="460375" y="720725"/>
            <a:ext cx="6396038" cy="3598863"/>
          </a:xfrm>
          <a:ln/>
        </p:spPr>
      </p:sp>
      <p:sp>
        <p:nvSpPr>
          <p:cNvPr id="317445" name="Rectangle 3"/>
          <p:cNvSpPr>
            <a:spLocks noGrp="1" noChangeArrowheads="1"/>
          </p:cNvSpPr>
          <p:nvPr>
            <p:ph type="body" idx="1"/>
          </p:nvPr>
        </p:nvSpPr>
        <p:spPr>
          <a:xfrm>
            <a:off x="1019175" y="4892675"/>
            <a:ext cx="5367338" cy="4052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en-US" dirty="0"/>
              <a:t>When</a:t>
            </a:r>
            <a:r>
              <a:rPr lang="en-US" baseline="0" dirty="0"/>
              <a:t> workspaces are gigabytes in size, the p4 status and reconcile commands can be slow and impractical.</a:t>
            </a:r>
            <a:endParaRPr lang="en-US" dirty="0"/>
          </a:p>
        </p:txBody>
      </p:sp>
    </p:spTree>
    <p:extLst>
      <p:ext uri="{BB962C8B-B14F-4D97-AF65-F5344CB8AC3E}">
        <p14:creationId xmlns:p14="http://schemas.microsoft.com/office/powerpoint/2010/main" val="2801878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31744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B1947366-0EC2-CF4C-86BA-50396DB93CE8}" type="slidenum">
              <a:rPr lang="en-US" sz="1100" i="0">
                <a:latin typeface="Calibri"/>
              </a:rPr>
              <a:pPr/>
              <a:t>51</a:t>
            </a:fld>
            <a:endParaRPr lang="en-US" sz="1100" i="0" dirty="0">
              <a:latin typeface="Calibri"/>
            </a:endParaRPr>
          </a:p>
        </p:txBody>
      </p:sp>
      <p:sp>
        <p:nvSpPr>
          <p:cNvPr id="317444" name="Rectangle 2"/>
          <p:cNvSpPr>
            <a:spLocks noGrp="1" noRot="1" noChangeAspect="1" noChangeArrowheads="1" noTextEdit="1"/>
          </p:cNvSpPr>
          <p:nvPr>
            <p:ph type="sldImg"/>
          </p:nvPr>
        </p:nvSpPr>
        <p:spPr>
          <a:xfrm>
            <a:off x="460375" y="720725"/>
            <a:ext cx="6396038" cy="3598863"/>
          </a:xfrm>
          <a:ln/>
        </p:spPr>
      </p:sp>
      <p:sp>
        <p:nvSpPr>
          <p:cNvPr id="317445" name="Rectangle 3"/>
          <p:cNvSpPr>
            <a:spLocks noGrp="1" noChangeArrowheads="1"/>
          </p:cNvSpPr>
          <p:nvPr>
            <p:ph type="body" idx="1"/>
          </p:nvPr>
        </p:nvSpPr>
        <p:spPr>
          <a:xfrm>
            <a:off x="1019175" y="4892675"/>
            <a:ext cx="5367338" cy="4052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en-US" dirty="0"/>
              <a:t>When</a:t>
            </a:r>
            <a:r>
              <a:rPr lang="en-US" baseline="0" dirty="0"/>
              <a:t> workspaces are gigabytes in size, the p4 status and reconcile commands can be slow and impractical.</a:t>
            </a:r>
            <a:endParaRPr lang="en-US" dirty="0"/>
          </a:p>
        </p:txBody>
      </p:sp>
    </p:spTree>
    <p:extLst>
      <p:ext uri="{BB962C8B-B14F-4D97-AF65-F5344CB8AC3E}">
        <p14:creationId xmlns:p14="http://schemas.microsoft.com/office/powerpoint/2010/main" val="891987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21197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EBBBEC7C-B693-3343-8AD6-EAE94BE82873}" type="slidenum">
              <a:rPr lang="en-US" sz="1100" i="0">
                <a:latin typeface="Calibri"/>
              </a:rPr>
              <a:pPr/>
              <a:t>6</a:t>
            </a:fld>
            <a:endParaRPr lang="en-US" sz="1100" i="0" dirty="0">
              <a:latin typeface="Calibri"/>
            </a:endParaRPr>
          </a:p>
        </p:txBody>
      </p:sp>
      <p:sp>
        <p:nvSpPr>
          <p:cNvPr id="211972" name="Rectangle 2"/>
          <p:cNvSpPr>
            <a:spLocks noGrp="1" noRot="1" noChangeAspect="1" noChangeArrowheads="1" noTextEdit="1"/>
          </p:cNvSpPr>
          <p:nvPr>
            <p:ph type="sldImg"/>
          </p:nvPr>
        </p:nvSpPr>
        <p:spPr>
          <a:xfrm>
            <a:off x="460375" y="720725"/>
            <a:ext cx="6396038" cy="3598863"/>
          </a:xfrm>
          <a:ln/>
        </p:spPr>
      </p:sp>
    </p:spTree>
    <p:extLst>
      <p:ext uri="{BB962C8B-B14F-4D97-AF65-F5344CB8AC3E}">
        <p14:creationId xmlns:p14="http://schemas.microsoft.com/office/powerpoint/2010/main" val="13828662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23757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976BEDF9-9ACB-4E4C-9FB3-84BCED9BF7FA}" type="slidenum">
              <a:rPr lang="en-US" sz="1100" i="0">
                <a:latin typeface="Calibri"/>
              </a:rPr>
              <a:pPr/>
              <a:t>52</a:t>
            </a:fld>
            <a:endParaRPr lang="en-US" sz="1100" i="0" dirty="0">
              <a:latin typeface="Calibri"/>
            </a:endParaRPr>
          </a:p>
        </p:txBody>
      </p:sp>
      <p:sp>
        <p:nvSpPr>
          <p:cNvPr id="237572" name="Rectangle 2"/>
          <p:cNvSpPr>
            <a:spLocks noGrp="1" noRot="1" noChangeAspect="1" noChangeArrowheads="1" noTextEdit="1"/>
          </p:cNvSpPr>
          <p:nvPr>
            <p:ph type="sldImg"/>
          </p:nvPr>
        </p:nvSpPr>
        <p:spPr>
          <a:xfrm>
            <a:off x="460375" y="496888"/>
            <a:ext cx="6396038" cy="3598862"/>
          </a:xfrm>
          <a:ln/>
        </p:spPr>
      </p:sp>
      <p:sp>
        <p:nvSpPr>
          <p:cNvPr id="237573" name="Rectangle 3"/>
          <p:cNvSpPr>
            <a:spLocks noGrp="1" noChangeArrowheads="1"/>
          </p:cNvSpPr>
          <p:nvPr>
            <p:ph type="body" idx="1"/>
          </p:nvPr>
        </p:nvSpPr>
        <p:spPr>
          <a:xfrm>
            <a:off x="725488" y="4343400"/>
            <a:ext cx="5902325" cy="4679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i="1"/>
              <a:t>p4 sync</a:t>
            </a:r>
            <a:r>
              <a:rPr lang="en-US"/>
              <a:t> – synchronizes a client workspace with the depot</a:t>
            </a:r>
          </a:p>
          <a:p>
            <a:r>
              <a:rPr lang="en-US" i="1"/>
              <a:t>p4 edit</a:t>
            </a:r>
            <a:r>
              <a:rPr lang="en-US"/>
              <a:t> – opens an existing file for edit. </a:t>
            </a:r>
          </a:p>
          <a:p>
            <a:r>
              <a:rPr lang="en-US" i="1"/>
              <a:t>p4 add</a:t>
            </a:r>
            <a:r>
              <a:rPr lang="en-US"/>
              <a:t> – opens a new file to add to the depot.</a:t>
            </a:r>
          </a:p>
          <a:p>
            <a:r>
              <a:rPr lang="en-US" i="1"/>
              <a:t>p4 delete</a:t>
            </a:r>
            <a:r>
              <a:rPr lang="en-US"/>
              <a:t> – opens an existing file to mark as deleted from the depot.</a:t>
            </a:r>
          </a:p>
          <a:p>
            <a:r>
              <a:rPr lang="en-US" i="1"/>
              <a:t>p4 move</a:t>
            </a:r>
            <a:r>
              <a:rPr lang="en-US"/>
              <a:t> – move an already open file from one location to another</a:t>
            </a:r>
          </a:p>
          <a:p>
            <a:r>
              <a:rPr lang="en-US" i="1"/>
              <a:t>p4 revert</a:t>
            </a:r>
            <a:r>
              <a:rPr lang="en-US"/>
              <a:t> – discards changes from an open file; the file is no longer open and is once again read only.</a:t>
            </a:r>
          </a:p>
          <a:p>
            <a:r>
              <a:rPr lang="en-US" i="1"/>
              <a:t>p4 opened</a:t>
            </a:r>
            <a:r>
              <a:rPr lang="en-US"/>
              <a:t> – displays a list of files opened in a pending changelist.</a:t>
            </a:r>
          </a:p>
          <a:p>
            <a:r>
              <a:rPr lang="en-US" i="1"/>
              <a:t>p4 diff</a:t>
            </a:r>
            <a:r>
              <a:rPr lang="en-US"/>
              <a:t> – displays diffs between a client workspace file and a depot file.</a:t>
            </a:r>
          </a:p>
          <a:p>
            <a:r>
              <a:rPr lang="en-US" i="1"/>
              <a:t>p4 submit</a:t>
            </a:r>
            <a:r>
              <a:rPr lang="en-US"/>
              <a:t> – submits open files to the depot. Unchanged files are reverted.</a:t>
            </a:r>
          </a:p>
          <a:p>
            <a:r>
              <a:rPr lang="en-US"/>
              <a:t>Exercises – Make sure students are logged in as </a:t>
            </a:r>
            <a:r>
              <a:rPr lang="ja-JP" altLang="en-US"/>
              <a:t>‘</a:t>
            </a:r>
            <a:r>
              <a:rPr lang="en-US"/>
              <a:t>bruno</a:t>
            </a:r>
            <a:r>
              <a:rPr lang="ja-JP" altLang="en-US"/>
              <a:t>’</a:t>
            </a:r>
            <a:r>
              <a:rPr lang="en-US"/>
              <a:t> and have an MS-DOS command-prompt window running. Explain that a client workspace named bruno_ws has already been set up for their work. In a later chapter we</a:t>
            </a:r>
            <a:r>
              <a:rPr lang="ja-JP" altLang="en-US"/>
              <a:t>’</a:t>
            </a:r>
            <a:r>
              <a:rPr lang="en-US"/>
              <a:t>ll learn how to do the client setup.</a:t>
            </a:r>
          </a:p>
          <a:p>
            <a:r>
              <a:rPr lang="en-US"/>
              <a:t>They will need to log in each day in class. Bruno</a:t>
            </a:r>
            <a:r>
              <a:rPr lang="ja-JP" altLang="en-US"/>
              <a:t>’</a:t>
            </a:r>
            <a:r>
              <a:rPr lang="en-US"/>
              <a:t>s password is: brunopass</a:t>
            </a:r>
          </a:p>
        </p:txBody>
      </p:sp>
    </p:spTree>
    <p:extLst>
      <p:ext uri="{BB962C8B-B14F-4D97-AF65-F5344CB8AC3E}">
        <p14:creationId xmlns:p14="http://schemas.microsoft.com/office/powerpoint/2010/main" val="25420485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26317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8F80319E-3889-D14A-8ECB-56F71BDF834D}" type="slidenum">
              <a:rPr lang="en-US" sz="1100" i="0">
                <a:latin typeface="Calibri"/>
              </a:rPr>
              <a:pPr/>
              <a:t>53</a:t>
            </a:fld>
            <a:endParaRPr lang="en-US" sz="1100" i="0" dirty="0">
              <a:latin typeface="Calibri"/>
            </a:endParaRPr>
          </a:p>
        </p:txBody>
      </p:sp>
      <p:sp>
        <p:nvSpPr>
          <p:cNvPr id="263172" name="Rectangle 2"/>
          <p:cNvSpPr>
            <a:spLocks noGrp="1" noChangeArrowheads="1"/>
          </p:cNvSpPr>
          <p:nvPr>
            <p:ph type="body" idx="1"/>
          </p:nvPr>
        </p:nvSpPr>
        <p:spPr>
          <a:xfrm>
            <a:off x="487363" y="577850"/>
            <a:ext cx="6340475" cy="8264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t>Server storage attribute notes:</a:t>
            </a:r>
          </a:p>
          <a:p>
            <a:pPr lvl="1">
              <a:lnSpc>
                <a:spcPct val="90000"/>
              </a:lnSpc>
            </a:pPr>
            <a:r>
              <a:rPr lang="en-US"/>
              <a:t>Use +S to store only the head revision of a file. New with 2007.2 is the ability to specify +S&lt;n&gt; to store more than one revision. (Refer to the </a:t>
            </a:r>
            <a:r>
              <a:rPr lang="en-US" u="sng"/>
              <a:t>Perforce Command Reference</a:t>
            </a:r>
            <a:r>
              <a:rPr lang="en-US"/>
              <a:t> for more info).</a:t>
            </a:r>
          </a:p>
          <a:p>
            <a:pPr>
              <a:lnSpc>
                <a:spcPct val="90000"/>
              </a:lnSpc>
            </a:pPr>
            <a:endParaRPr lang="en-US"/>
          </a:p>
          <a:p>
            <a:pPr>
              <a:lnSpc>
                <a:spcPct val="90000"/>
              </a:lnSpc>
            </a:pPr>
            <a:r>
              <a:rPr lang="en-US"/>
              <a:t>New with 2009.1, is the server storage attribute +X. The server will run an archive trigger to access files with +X modifier.  </a:t>
            </a:r>
          </a:p>
          <a:p>
            <a:pPr>
              <a:lnSpc>
                <a:spcPct val="90000"/>
              </a:lnSpc>
            </a:pPr>
            <a:r>
              <a:rPr lang="en-US"/>
              <a:t>Starting with 2009.1, on server platforms that support 64 bit file sizes (most current ones), the limit on RCS files of 1.5 GB has been lifted, and p4d now supports arbitrarily large RCS files.  Further, the limitation of 50 million lines on any single revision has also been lifted.  RCS files are used by p4d to store text file revisions.  </a:t>
            </a:r>
          </a:p>
          <a:p>
            <a:pPr>
              <a:lnSpc>
                <a:spcPct val="90000"/>
              </a:lnSpc>
            </a:pPr>
            <a:r>
              <a:rPr lang="en-US"/>
              <a:t>This is mentioned because it is important that users know that it is still a better idea to treat very large text files as type 'ctype' (so that they are stored as compressed text files on the server), but the regular text type may now be used for any size file – it may just be slower than ctext to access a large RCS archive.</a:t>
            </a:r>
          </a:p>
          <a:p>
            <a:pPr>
              <a:lnSpc>
                <a:spcPct val="90000"/>
              </a:lnSpc>
            </a:pPr>
            <a:r>
              <a:rPr lang="en-US"/>
              <a:t>New with 2009.2, files of type unicode cannot be submitted to non unicode enabled server. Also client programs must be newer than 2007.2 to submit files of type Utf16.  Both cases have been added to avoid possible file corruption.</a:t>
            </a:r>
          </a:p>
        </p:txBody>
      </p:sp>
    </p:spTree>
    <p:extLst>
      <p:ext uri="{BB962C8B-B14F-4D97-AF65-F5344CB8AC3E}">
        <p14:creationId xmlns:p14="http://schemas.microsoft.com/office/powerpoint/2010/main" val="36911551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22425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AB50FD68-E43B-904E-A3FD-793181397BB6}" type="slidenum">
              <a:rPr lang="en-US" sz="1100" i="0">
                <a:latin typeface="Calibri"/>
              </a:rPr>
              <a:pPr/>
              <a:t>55</a:t>
            </a:fld>
            <a:endParaRPr lang="en-US" sz="1100" i="0" dirty="0">
              <a:latin typeface="Calibri"/>
            </a:endParaRPr>
          </a:p>
        </p:txBody>
      </p:sp>
      <p:sp>
        <p:nvSpPr>
          <p:cNvPr id="224260" name="Rectangle 2"/>
          <p:cNvSpPr>
            <a:spLocks noGrp="1" noRot="1" noChangeAspect="1" noChangeArrowheads="1" noTextEdit="1"/>
          </p:cNvSpPr>
          <p:nvPr>
            <p:ph type="sldImg"/>
          </p:nvPr>
        </p:nvSpPr>
        <p:spPr>
          <a:xfrm>
            <a:off x="460375" y="720725"/>
            <a:ext cx="6396038" cy="3598863"/>
          </a:xfrm>
          <a:ln/>
        </p:spPr>
      </p:sp>
    </p:spTree>
    <p:extLst>
      <p:ext uri="{BB962C8B-B14F-4D97-AF65-F5344CB8AC3E}">
        <p14:creationId xmlns:p14="http://schemas.microsoft.com/office/powerpoint/2010/main" val="32511777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25805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C228499C-43DA-374E-BAF4-A84B1ABB7A5F}" type="slidenum">
              <a:rPr lang="en-US" sz="1100" i="0">
                <a:latin typeface="Calibri"/>
              </a:rPr>
              <a:pPr/>
              <a:t>58</a:t>
            </a:fld>
            <a:endParaRPr lang="en-US" sz="1100" i="0" dirty="0">
              <a:latin typeface="Calibri"/>
            </a:endParaRPr>
          </a:p>
        </p:txBody>
      </p:sp>
      <p:sp>
        <p:nvSpPr>
          <p:cNvPr id="258052" name="Rectangle 2"/>
          <p:cNvSpPr>
            <a:spLocks noGrp="1" noRot="1" noChangeAspect="1" noChangeArrowheads="1" noTextEdit="1"/>
          </p:cNvSpPr>
          <p:nvPr>
            <p:ph type="sldImg"/>
          </p:nvPr>
        </p:nvSpPr>
        <p:spPr>
          <a:xfrm>
            <a:off x="460375" y="419100"/>
            <a:ext cx="6396038" cy="3598863"/>
          </a:xfrm>
          <a:ln/>
        </p:spPr>
      </p:sp>
      <p:sp>
        <p:nvSpPr>
          <p:cNvPr id="258053" name="Rectangle 3"/>
          <p:cNvSpPr>
            <a:spLocks noGrp="1" noChangeArrowheads="1"/>
          </p:cNvSpPr>
          <p:nvPr>
            <p:ph type="body" idx="1"/>
          </p:nvPr>
        </p:nvSpPr>
        <p:spPr>
          <a:xfrm>
            <a:off x="568325" y="4164013"/>
            <a:ext cx="6015038" cy="5019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P4</a:t>
            </a:r>
            <a:r>
              <a:rPr lang="en-US" baseline="0" dirty="0"/>
              <a:t> changes lists all numbered </a:t>
            </a:r>
            <a:r>
              <a:rPr lang="en-US" baseline="0" dirty="0" err="1"/>
              <a:t>changelists</a:t>
            </a:r>
            <a:r>
              <a:rPr lang="en-US" baseline="0" dirty="0"/>
              <a:t> (pending and submitted)</a:t>
            </a:r>
          </a:p>
          <a:p>
            <a:r>
              <a:rPr lang="en-US" baseline="0" dirty="0"/>
              <a:t>Can be restricted with a path or the ‘-m’ flag to list only the most recent ‘n’ changes.</a:t>
            </a:r>
          </a:p>
          <a:p>
            <a:r>
              <a:rPr lang="en-US" baseline="0" dirty="0"/>
              <a:t>Can use ‘-l’ and ‘-L’ to get more of the </a:t>
            </a:r>
            <a:r>
              <a:rPr lang="en-US" baseline="0" dirty="0" err="1"/>
              <a:t>changelist</a:t>
            </a:r>
            <a:r>
              <a:rPr lang="en-US" baseline="0" dirty="0"/>
              <a:t> description</a:t>
            </a:r>
          </a:p>
        </p:txBody>
      </p:sp>
    </p:spTree>
    <p:extLst>
      <p:ext uri="{BB962C8B-B14F-4D97-AF65-F5344CB8AC3E}">
        <p14:creationId xmlns:p14="http://schemas.microsoft.com/office/powerpoint/2010/main" val="11814442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26112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8B224B57-8536-A94B-A47D-479C3D1070D8}" type="slidenum">
              <a:rPr lang="en-US" sz="1100" i="0">
                <a:latin typeface="Calibri"/>
              </a:rPr>
              <a:pPr/>
              <a:t>59</a:t>
            </a:fld>
            <a:endParaRPr lang="en-US" sz="1100" i="0" dirty="0">
              <a:latin typeface="Calibri"/>
            </a:endParaRPr>
          </a:p>
        </p:txBody>
      </p:sp>
      <p:sp>
        <p:nvSpPr>
          <p:cNvPr id="261124" name="Rectangle 2"/>
          <p:cNvSpPr>
            <a:spLocks noGrp="1" noRot="1" noChangeAspect="1" noChangeArrowheads="1" noTextEdit="1"/>
          </p:cNvSpPr>
          <p:nvPr>
            <p:ph type="sldImg"/>
          </p:nvPr>
        </p:nvSpPr>
        <p:spPr>
          <a:xfrm>
            <a:off x="460375" y="720725"/>
            <a:ext cx="6396038" cy="3598863"/>
          </a:xfrm>
          <a:ln/>
        </p:spPr>
      </p:sp>
      <p:sp>
        <p:nvSpPr>
          <p:cNvPr id="26112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i="1"/>
              <a:t>p4 </a:t>
            </a:r>
            <a:r>
              <a:rPr lang="en-US"/>
              <a:t>have shows the depot and local paths of the file revision last synced into your client workspace.</a:t>
            </a:r>
          </a:p>
          <a:p>
            <a:r>
              <a:rPr lang="en-US" i="1"/>
              <a:t>p4 files &lt;file&gt;#have</a:t>
            </a:r>
            <a:r>
              <a:rPr lang="en-US"/>
              <a:t> shows depot information for the revision last synced into your client workspace.</a:t>
            </a:r>
            <a:endParaRPr lang="en-US" i="1"/>
          </a:p>
        </p:txBody>
      </p:sp>
    </p:spTree>
    <p:extLst>
      <p:ext uri="{BB962C8B-B14F-4D97-AF65-F5344CB8AC3E}">
        <p14:creationId xmlns:p14="http://schemas.microsoft.com/office/powerpoint/2010/main" val="263754046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Image Placeholder 1"/>
          <p:cNvSpPr>
            <a:spLocks noGrp="1" noRot="1" noChangeAspect="1" noTextEdit="1"/>
          </p:cNvSpPr>
          <p:nvPr>
            <p:ph type="sldImg"/>
          </p:nvPr>
        </p:nvSpPr>
        <p:spPr>
          <a:xfrm>
            <a:off x="460375" y="720725"/>
            <a:ext cx="6396038" cy="3598863"/>
          </a:xfrm>
          <a:ln/>
        </p:spPr>
      </p:sp>
      <p:sp>
        <p:nvSpPr>
          <p:cNvPr id="260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New with 2010.1, is the </a:t>
            </a:r>
            <a:r>
              <a:rPr lang="en-US" i="1"/>
              <a:t>p4 grep </a:t>
            </a:r>
            <a:r>
              <a:rPr lang="en-US"/>
              <a:t>command.</a:t>
            </a:r>
          </a:p>
          <a:p>
            <a:r>
              <a:rPr lang="en-US"/>
              <a:t>The </a:t>
            </a:r>
            <a:r>
              <a:rPr lang="en-US" i="1"/>
              <a:t>p4 grep </a:t>
            </a:r>
            <a:r>
              <a:rPr lang="en-US"/>
              <a:t>command searches the highest revision of each file given in the revision range argument to the command for the regular expression defined by the </a:t>
            </a:r>
            <a:r>
              <a:rPr lang="en-US" i="1"/>
              <a:t>-e</a:t>
            </a:r>
            <a:r>
              <a:rPr lang="en-US"/>
              <a:t> flag. </a:t>
            </a:r>
          </a:p>
          <a:p>
            <a:r>
              <a:rPr lang="en-US"/>
              <a:t>Use the </a:t>
            </a:r>
            <a:r>
              <a:rPr lang="en-US" i="1"/>
              <a:t>-a </a:t>
            </a:r>
            <a:r>
              <a:rPr lang="en-US"/>
              <a:t>flag to search all file revisions to match the supplied expression.</a:t>
            </a:r>
          </a:p>
          <a:p>
            <a:r>
              <a:rPr lang="en-US"/>
              <a:t>See </a:t>
            </a:r>
            <a:r>
              <a:rPr lang="en-US" i="1"/>
              <a:t>p4 help grep </a:t>
            </a:r>
            <a:r>
              <a:rPr lang="en-US"/>
              <a:t>or the Perforce Command Reference for a complete description of the flags available for </a:t>
            </a:r>
            <a:r>
              <a:rPr lang="en-US" i="1"/>
              <a:t>p4 grep</a:t>
            </a:r>
            <a:r>
              <a:rPr lang="en-US"/>
              <a:t>.</a:t>
            </a:r>
          </a:p>
        </p:txBody>
      </p:sp>
      <p:sp>
        <p:nvSpPr>
          <p:cNvPr id="2601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26010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4AAA6EBD-8420-8D42-AEA5-97B531F0A3BD}" type="slidenum">
              <a:rPr lang="en-US" sz="1100" i="0">
                <a:latin typeface="Calibri"/>
              </a:rPr>
              <a:pPr/>
              <a:t>60</a:t>
            </a:fld>
            <a:endParaRPr lang="en-US" sz="1100" i="0" dirty="0">
              <a:latin typeface="Calibri"/>
            </a:endParaRPr>
          </a:p>
        </p:txBody>
      </p:sp>
    </p:spTree>
    <p:extLst>
      <p:ext uri="{BB962C8B-B14F-4D97-AF65-F5344CB8AC3E}">
        <p14:creationId xmlns:p14="http://schemas.microsoft.com/office/powerpoint/2010/main" val="115163547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25907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D0285ABA-468E-164D-96D6-351CB65AB427}" type="slidenum">
              <a:rPr lang="en-US" sz="1100" i="0">
                <a:latin typeface="Calibri"/>
              </a:rPr>
              <a:pPr/>
              <a:t>61</a:t>
            </a:fld>
            <a:endParaRPr lang="en-US" sz="1100" i="0" dirty="0">
              <a:latin typeface="Calibri"/>
            </a:endParaRPr>
          </a:p>
        </p:txBody>
      </p:sp>
      <p:sp>
        <p:nvSpPr>
          <p:cNvPr id="259076" name="Rectangle 2"/>
          <p:cNvSpPr>
            <a:spLocks noGrp="1" noRot="1" noChangeAspect="1" noChangeArrowheads="1" noTextEdit="1"/>
          </p:cNvSpPr>
          <p:nvPr>
            <p:ph type="sldImg"/>
          </p:nvPr>
        </p:nvSpPr>
        <p:spPr>
          <a:xfrm>
            <a:off x="460375" y="720725"/>
            <a:ext cx="6396038" cy="3598863"/>
          </a:xfrm>
          <a:ln/>
        </p:spPr>
      </p:sp>
      <p:sp>
        <p:nvSpPr>
          <p:cNvPr id="2590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en-US" i="1" dirty="0"/>
              <a:t>Don’t cover</a:t>
            </a:r>
            <a:r>
              <a:rPr lang="en-US" i="1" baseline="0" dirty="0"/>
              <a:t> this slide in detail.  Rather, say something like:</a:t>
            </a:r>
          </a:p>
          <a:p>
            <a:pPr marL="0" indent="0">
              <a:buNone/>
            </a:pPr>
            <a:r>
              <a:rPr lang="en-US" i="1" baseline="0" dirty="0"/>
              <a:t>This slide really just demonstrates the detailed “chunk of text” granularity the Perforce comprehends text file changes.</a:t>
            </a:r>
          </a:p>
          <a:p>
            <a:pPr marL="0" indent="0">
              <a:buNone/>
            </a:pPr>
            <a:r>
              <a:rPr lang="en-US" i="1" baseline="0" dirty="0"/>
              <a:t>This command itself is rarely used, but the GUI visualization of it that we’ll show later, the Time Lapse View tool, is pretty awesome.</a:t>
            </a:r>
            <a:endParaRPr lang="en-US" i="1" dirty="0"/>
          </a:p>
          <a:p>
            <a:pPr marL="0" indent="0">
              <a:buNone/>
            </a:pPr>
            <a:endParaRPr lang="en-US" i="1" dirty="0"/>
          </a:p>
          <a:p>
            <a:pPr marL="0" indent="0">
              <a:buNone/>
            </a:pPr>
            <a:endParaRPr lang="en-US" i="1" dirty="0"/>
          </a:p>
          <a:p>
            <a:pPr marL="0" indent="0">
              <a:buNone/>
            </a:pPr>
            <a:r>
              <a:rPr lang="en-US" i="1" dirty="0"/>
              <a:t>Details FYI:</a:t>
            </a:r>
          </a:p>
          <a:p>
            <a:r>
              <a:rPr lang="en-US" i="1" dirty="0"/>
              <a:t>p4 annotate</a:t>
            </a:r>
            <a:r>
              <a:rPr lang="en-US" dirty="0"/>
              <a:t> requires a file pattern and accepts a wildcard and revision range</a:t>
            </a:r>
          </a:p>
          <a:p>
            <a:r>
              <a:rPr lang="en-US" i="1" dirty="0"/>
              <a:t>p4 annotate -a</a:t>
            </a:r>
            <a:r>
              <a:rPr lang="en-US" dirty="0"/>
              <a:t> includes deleted lines and files</a:t>
            </a:r>
          </a:p>
          <a:p>
            <a:r>
              <a:rPr lang="en-US" i="1" dirty="0"/>
              <a:t>p4 annotate -c</a:t>
            </a:r>
            <a:r>
              <a:rPr lang="en-US" dirty="0"/>
              <a:t> prepends changelist numbers to the file's lines instead of revision numbers, as in the 2</a:t>
            </a:r>
            <a:r>
              <a:rPr lang="en-US" baseline="30000" dirty="0"/>
              <a:t>nd</a:t>
            </a:r>
            <a:r>
              <a:rPr lang="en-US" dirty="0"/>
              <a:t> example, above.</a:t>
            </a:r>
          </a:p>
          <a:p>
            <a:r>
              <a:rPr lang="en-US" dirty="0"/>
              <a:t>Use </a:t>
            </a:r>
            <a:r>
              <a:rPr lang="en-US" i="1" dirty="0"/>
              <a:t>p4 annotate -q</a:t>
            </a:r>
            <a:r>
              <a:rPr lang="en-US" dirty="0"/>
              <a:t> to suppress the one-line header for each file</a:t>
            </a:r>
          </a:p>
          <a:p>
            <a:r>
              <a:rPr lang="en-US" i="1" dirty="0"/>
              <a:t>p4 annotate</a:t>
            </a:r>
            <a:r>
              <a:rPr lang="en-US" dirty="0"/>
              <a:t> can ignore whitespace:</a:t>
            </a:r>
          </a:p>
          <a:p>
            <a:pPr lvl="1"/>
            <a:r>
              <a:rPr lang="en-US" i="1" dirty="0"/>
              <a:t>p4 annotate -</a:t>
            </a:r>
            <a:r>
              <a:rPr lang="en-US" i="1" dirty="0" err="1"/>
              <a:t>dw</a:t>
            </a:r>
            <a:r>
              <a:rPr lang="en-US" dirty="0"/>
              <a:t> to ignore whitespace 	</a:t>
            </a:r>
          </a:p>
          <a:p>
            <a:pPr lvl="1"/>
            <a:r>
              <a:rPr lang="en-US" i="1" dirty="0"/>
              <a:t>p4 annotate -</a:t>
            </a:r>
            <a:r>
              <a:rPr lang="en-US" i="1" dirty="0" err="1"/>
              <a:t>db</a:t>
            </a:r>
            <a:r>
              <a:rPr lang="en-US" dirty="0"/>
              <a:t> to ignore whitespace changes</a:t>
            </a:r>
          </a:p>
          <a:p>
            <a:endParaRPr lang="en-US" dirty="0"/>
          </a:p>
        </p:txBody>
      </p:sp>
    </p:spTree>
    <p:extLst>
      <p:ext uri="{BB962C8B-B14F-4D97-AF65-F5344CB8AC3E}">
        <p14:creationId xmlns:p14="http://schemas.microsoft.com/office/powerpoint/2010/main" val="104060041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23757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976BEDF9-9ACB-4E4C-9FB3-84BCED9BF7FA}" type="slidenum">
              <a:rPr lang="en-US" sz="1100" i="0">
                <a:latin typeface="Calibri"/>
              </a:rPr>
              <a:pPr/>
              <a:t>62</a:t>
            </a:fld>
            <a:endParaRPr lang="en-US" sz="1100" i="0" dirty="0">
              <a:latin typeface="Calibri"/>
            </a:endParaRPr>
          </a:p>
        </p:txBody>
      </p:sp>
      <p:sp>
        <p:nvSpPr>
          <p:cNvPr id="237572" name="Rectangle 2"/>
          <p:cNvSpPr>
            <a:spLocks noGrp="1" noRot="1" noChangeAspect="1" noChangeArrowheads="1" noTextEdit="1"/>
          </p:cNvSpPr>
          <p:nvPr>
            <p:ph type="sldImg"/>
          </p:nvPr>
        </p:nvSpPr>
        <p:spPr>
          <a:xfrm>
            <a:off x="460375" y="496888"/>
            <a:ext cx="6396038" cy="3598862"/>
          </a:xfrm>
          <a:ln/>
        </p:spPr>
      </p:sp>
      <p:sp>
        <p:nvSpPr>
          <p:cNvPr id="237573" name="Rectangle 3"/>
          <p:cNvSpPr>
            <a:spLocks noGrp="1" noChangeArrowheads="1"/>
          </p:cNvSpPr>
          <p:nvPr>
            <p:ph type="body" idx="1"/>
          </p:nvPr>
        </p:nvSpPr>
        <p:spPr>
          <a:xfrm>
            <a:off x="725488" y="4343400"/>
            <a:ext cx="5902325" cy="4679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i="1"/>
              <a:t>p4 sync</a:t>
            </a:r>
            <a:r>
              <a:rPr lang="en-US"/>
              <a:t> – synchronizes a client workspace with the depot</a:t>
            </a:r>
          </a:p>
          <a:p>
            <a:r>
              <a:rPr lang="en-US" i="1"/>
              <a:t>p4 edit</a:t>
            </a:r>
            <a:r>
              <a:rPr lang="en-US"/>
              <a:t> – opens an existing file for edit. </a:t>
            </a:r>
          </a:p>
          <a:p>
            <a:r>
              <a:rPr lang="en-US" i="1"/>
              <a:t>p4 add</a:t>
            </a:r>
            <a:r>
              <a:rPr lang="en-US"/>
              <a:t> – opens a new file to add to the depot.</a:t>
            </a:r>
          </a:p>
          <a:p>
            <a:r>
              <a:rPr lang="en-US" i="1"/>
              <a:t>p4 delete</a:t>
            </a:r>
            <a:r>
              <a:rPr lang="en-US"/>
              <a:t> – opens an existing file to mark as deleted from the depot.</a:t>
            </a:r>
          </a:p>
          <a:p>
            <a:r>
              <a:rPr lang="en-US" i="1"/>
              <a:t>p4 move</a:t>
            </a:r>
            <a:r>
              <a:rPr lang="en-US"/>
              <a:t> – move an already open file from one location to another</a:t>
            </a:r>
          </a:p>
          <a:p>
            <a:r>
              <a:rPr lang="en-US" i="1"/>
              <a:t>p4 revert</a:t>
            </a:r>
            <a:r>
              <a:rPr lang="en-US"/>
              <a:t> – discards changes from an open file; the file is no longer open and is once again read only.</a:t>
            </a:r>
          </a:p>
          <a:p>
            <a:r>
              <a:rPr lang="en-US" i="1"/>
              <a:t>p4 opened</a:t>
            </a:r>
            <a:r>
              <a:rPr lang="en-US"/>
              <a:t> – displays a list of files opened in a pending changelist.</a:t>
            </a:r>
          </a:p>
          <a:p>
            <a:r>
              <a:rPr lang="en-US" i="1"/>
              <a:t>p4 diff</a:t>
            </a:r>
            <a:r>
              <a:rPr lang="en-US"/>
              <a:t> – displays diffs between a client workspace file and a depot file.</a:t>
            </a:r>
          </a:p>
          <a:p>
            <a:r>
              <a:rPr lang="en-US" i="1"/>
              <a:t>p4 submit</a:t>
            </a:r>
            <a:r>
              <a:rPr lang="en-US"/>
              <a:t> – submits open files to the depot. Unchanged files are reverted.</a:t>
            </a:r>
          </a:p>
          <a:p>
            <a:r>
              <a:rPr lang="en-US"/>
              <a:t>Exercises – Make sure students are logged in as </a:t>
            </a:r>
            <a:r>
              <a:rPr lang="ja-JP" altLang="en-US"/>
              <a:t>‘</a:t>
            </a:r>
            <a:r>
              <a:rPr lang="en-US"/>
              <a:t>bruno</a:t>
            </a:r>
            <a:r>
              <a:rPr lang="ja-JP" altLang="en-US"/>
              <a:t>’</a:t>
            </a:r>
            <a:r>
              <a:rPr lang="en-US"/>
              <a:t> and have an MS-DOS command-prompt window running. Explain that a client workspace named bruno_ws has already been set up for their work. In a later chapter we</a:t>
            </a:r>
            <a:r>
              <a:rPr lang="ja-JP" altLang="en-US"/>
              <a:t>’</a:t>
            </a:r>
            <a:r>
              <a:rPr lang="en-US"/>
              <a:t>ll learn how to do the client setup.</a:t>
            </a:r>
          </a:p>
          <a:p>
            <a:r>
              <a:rPr lang="en-US"/>
              <a:t>They will need to log in each day in class. Bruno</a:t>
            </a:r>
            <a:r>
              <a:rPr lang="ja-JP" altLang="en-US"/>
              <a:t>’</a:t>
            </a:r>
            <a:r>
              <a:rPr lang="en-US"/>
              <a:t>s password is: brunopass</a:t>
            </a:r>
          </a:p>
        </p:txBody>
      </p:sp>
    </p:spTree>
    <p:extLst>
      <p:ext uri="{BB962C8B-B14F-4D97-AF65-F5344CB8AC3E}">
        <p14:creationId xmlns:p14="http://schemas.microsoft.com/office/powerpoint/2010/main" val="403062111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24883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5F567118-9370-7F46-89F2-41DB8DE9D3BA}" type="slidenum">
              <a:rPr lang="en-US" sz="1100" i="0">
                <a:latin typeface="Calibri"/>
              </a:rPr>
              <a:pPr/>
              <a:t>63</a:t>
            </a:fld>
            <a:endParaRPr lang="en-US" sz="1100" i="0" dirty="0">
              <a:latin typeface="Calibri"/>
            </a:endParaRPr>
          </a:p>
        </p:txBody>
      </p:sp>
      <p:sp>
        <p:nvSpPr>
          <p:cNvPr id="248836" name="Rectangle 2"/>
          <p:cNvSpPr>
            <a:spLocks noGrp="1" noRot="1" noChangeAspect="1" noChangeArrowheads="1" noTextEdit="1"/>
          </p:cNvSpPr>
          <p:nvPr>
            <p:ph type="sldImg"/>
          </p:nvPr>
        </p:nvSpPr>
        <p:spPr>
          <a:xfrm>
            <a:off x="460375" y="720725"/>
            <a:ext cx="6396038" cy="3598863"/>
          </a:xfrm>
          <a:ln/>
        </p:spPr>
      </p:sp>
    </p:spTree>
    <p:extLst>
      <p:ext uri="{BB962C8B-B14F-4D97-AF65-F5344CB8AC3E}">
        <p14:creationId xmlns:p14="http://schemas.microsoft.com/office/powerpoint/2010/main" val="323389181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22425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AB50FD68-E43B-904E-A3FD-793181397BB6}" type="slidenum">
              <a:rPr lang="en-US" sz="1100" i="0">
                <a:latin typeface="Calibri"/>
              </a:rPr>
              <a:pPr/>
              <a:t>64</a:t>
            </a:fld>
            <a:endParaRPr lang="en-US" sz="1100" i="0" dirty="0">
              <a:latin typeface="Calibri"/>
            </a:endParaRPr>
          </a:p>
        </p:txBody>
      </p:sp>
      <p:sp>
        <p:nvSpPr>
          <p:cNvPr id="224260" name="Rectangle 2"/>
          <p:cNvSpPr>
            <a:spLocks noGrp="1" noRot="1" noChangeAspect="1" noChangeArrowheads="1" noTextEdit="1"/>
          </p:cNvSpPr>
          <p:nvPr>
            <p:ph type="sldImg"/>
          </p:nvPr>
        </p:nvSpPr>
        <p:spPr>
          <a:xfrm>
            <a:off x="460375" y="720725"/>
            <a:ext cx="6396038" cy="3598863"/>
          </a:xfrm>
          <a:ln/>
        </p:spPr>
      </p:sp>
    </p:spTree>
    <p:extLst>
      <p:ext uri="{BB962C8B-B14F-4D97-AF65-F5344CB8AC3E}">
        <p14:creationId xmlns:p14="http://schemas.microsoft.com/office/powerpoint/2010/main" val="1067387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21299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43683682-E59C-E145-B9F5-5FFEE3DDBFC3}" type="slidenum">
              <a:rPr lang="en-US" sz="1100" i="0">
                <a:latin typeface="Calibri"/>
              </a:rPr>
              <a:pPr/>
              <a:t>7</a:t>
            </a:fld>
            <a:endParaRPr lang="en-US" sz="1100" i="0" dirty="0">
              <a:latin typeface="Calibri"/>
            </a:endParaRPr>
          </a:p>
        </p:txBody>
      </p:sp>
      <p:sp>
        <p:nvSpPr>
          <p:cNvPr id="212996" name="Rectangle 2"/>
          <p:cNvSpPr>
            <a:spLocks noGrp="1" noRot="1" noChangeAspect="1" noChangeArrowheads="1" noTextEdit="1"/>
          </p:cNvSpPr>
          <p:nvPr>
            <p:ph type="sldImg"/>
          </p:nvPr>
        </p:nvSpPr>
        <p:spPr>
          <a:xfrm>
            <a:off x="460375" y="720725"/>
            <a:ext cx="6396038" cy="3598863"/>
          </a:xfrm>
          <a:ln/>
        </p:spPr>
      </p:sp>
    </p:spTree>
    <p:extLst>
      <p:ext uri="{BB962C8B-B14F-4D97-AF65-F5344CB8AC3E}">
        <p14:creationId xmlns:p14="http://schemas.microsoft.com/office/powerpoint/2010/main" val="218588365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6038" cy="3598863"/>
          </a:xfrm>
        </p:spPr>
      </p:sp>
      <p:sp>
        <p:nvSpPr>
          <p:cNvPr id="3" name="Notes Placeholder 2"/>
          <p:cNvSpPr>
            <a:spLocks noGrp="1"/>
          </p:cNvSpPr>
          <p:nvPr>
            <p:ph type="body" idx="1"/>
          </p:nvPr>
        </p:nvSpPr>
        <p:spPr/>
        <p:txBody>
          <a:bodyPr/>
          <a:lstStyle/>
          <a:p>
            <a:r>
              <a:rPr lang="en-US" dirty="0"/>
              <a:t>Note animation – this is for useful talking points.</a:t>
            </a:r>
          </a:p>
          <a:p>
            <a:r>
              <a:rPr lang="en-US" dirty="0"/>
              <a:t>This slide is really useful for online training… You might prefer </a:t>
            </a:r>
            <a:r>
              <a:rPr lang="en-US" baseline="0" dirty="0"/>
              <a:t>to do it on the whiteboard if training in person.</a:t>
            </a:r>
            <a:endParaRPr lang="en-US" dirty="0"/>
          </a:p>
          <a:p>
            <a:r>
              <a:rPr lang="en-US" dirty="0"/>
              <a:t>What does get revision (sync) to particular changelists do?</a:t>
            </a:r>
          </a:p>
          <a:p>
            <a:r>
              <a:rPr lang="en-US" dirty="0"/>
              <a:t>The</a:t>
            </a:r>
            <a:r>
              <a:rPr lang="en-US" baseline="0" dirty="0"/>
              <a:t> history of the file is as shown.</a:t>
            </a:r>
          </a:p>
          <a:p>
            <a:r>
              <a:rPr lang="en-US" baseline="0" dirty="0"/>
              <a:t>If you sync to  #head you get #3.</a:t>
            </a:r>
          </a:p>
          <a:p>
            <a:r>
              <a:rPr lang="en-US" baseline="0" dirty="0"/>
              <a:t>@200 obviously gives you #2</a:t>
            </a:r>
          </a:p>
          <a:p>
            <a:r>
              <a:rPr lang="en-US" baseline="0" dirty="0"/>
              <a:t>What about @150?</a:t>
            </a:r>
          </a:p>
          <a:p>
            <a:r>
              <a:rPr lang="en-US" baseline="0" dirty="0"/>
              <a:t>What about @50 when the file didn’t exist – note that this is the equivalent of #0</a:t>
            </a:r>
          </a:p>
          <a:p>
            <a:r>
              <a:rPr lang="en-US" baseline="0" dirty="0"/>
              <a:t>A possibly strange one – what happens with @9999999 or some other large number which doesn’t exist? You get latest.</a:t>
            </a:r>
          </a:p>
          <a:p>
            <a:r>
              <a:rPr lang="en-US" baseline="0" dirty="0"/>
              <a:t>A GOTCHA! #5 doesn’t exist, but in this case is treated the same as #0 – so it is not the same as a </a:t>
            </a:r>
            <a:r>
              <a:rPr lang="en-US" baseline="0" dirty="0" err="1"/>
              <a:t>changelist</a:t>
            </a:r>
            <a:r>
              <a:rPr lang="en-US" baseline="0" dirty="0"/>
              <a:t> which doesn’t exist.</a:t>
            </a:r>
          </a:p>
          <a:p>
            <a:r>
              <a:rPr lang="en-US" baseline="0" dirty="0"/>
              <a:t>Talking point – it is normal to sync lots of different files to the same </a:t>
            </a:r>
            <a:r>
              <a:rPr lang="en-US" baseline="0" dirty="0" err="1"/>
              <a:t>changelist</a:t>
            </a:r>
            <a:r>
              <a:rPr lang="en-US" baseline="0" dirty="0"/>
              <a:t> (after all #head is just latest </a:t>
            </a:r>
            <a:r>
              <a:rPr lang="en-US" baseline="0" dirty="0" err="1"/>
              <a:t>changelist</a:t>
            </a:r>
            <a:r>
              <a:rPr lang="en-US" baseline="0" dirty="0"/>
              <a:t>). But it is very strange to sync different files to the same revision - #3 of this file might correspond to #25 of some other file – it is the </a:t>
            </a:r>
            <a:r>
              <a:rPr lang="en-US" baseline="0" dirty="0" err="1"/>
              <a:t>changelists</a:t>
            </a:r>
            <a:r>
              <a:rPr lang="en-US" baseline="0" dirty="0"/>
              <a:t> which relate them.</a:t>
            </a:r>
            <a:endParaRPr lang="en-US" dirty="0"/>
          </a:p>
        </p:txBody>
      </p:sp>
      <p:sp>
        <p:nvSpPr>
          <p:cNvPr id="5" name="Slide Number Placeholder 4"/>
          <p:cNvSpPr>
            <a:spLocks noGrp="1"/>
          </p:cNvSpPr>
          <p:nvPr>
            <p:ph type="sldNum" sz="quarter" idx="11"/>
          </p:nvPr>
        </p:nvSpPr>
        <p:spPr/>
        <p:txBody>
          <a:bodyPr/>
          <a:lstStyle/>
          <a:p>
            <a:pPr>
              <a:defRPr/>
            </a:pPr>
            <a:fld id="{CF8CD093-4458-44A3-A7F4-8CBFC8A3F0F9}" type="slidenum">
              <a:rPr lang="en-US" smtClean="0"/>
              <a:pPr>
                <a:defRPr/>
              </a:pPr>
              <a:t>65</a:t>
            </a:fld>
            <a:endParaRPr lang="en-US" dirty="0"/>
          </a:p>
        </p:txBody>
      </p:sp>
      <p:sp>
        <p:nvSpPr>
          <p:cNvPr id="6" name="Header Placeholder 5"/>
          <p:cNvSpPr>
            <a:spLocks noGrp="1"/>
          </p:cNvSpPr>
          <p:nvPr>
            <p:ph type="hdr" sz="quarter" idx="12"/>
          </p:nvPr>
        </p:nvSpPr>
        <p:spPr/>
        <p:txBody>
          <a:bodyPr/>
          <a:lstStyle/>
          <a:p>
            <a:pPr>
              <a:defRPr/>
            </a:pPr>
            <a:r>
              <a:rPr lang="en-US" dirty="0"/>
              <a:t>Perforce Training Course, 2015.1</a:t>
            </a:r>
          </a:p>
        </p:txBody>
      </p:sp>
    </p:spTree>
    <p:extLst>
      <p:ext uri="{BB962C8B-B14F-4D97-AF65-F5344CB8AC3E}">
        <p14:creationId xmlns:p14="http://schemas.microsoft.com/office/powerpoint/2010/main" val="331540966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6038" cy="3598863"/>
          </a:xfrm>
        </p:spPr>
      </p:sp>
      <p:sp>
        <p:nvSpPr>
          <p:cNvPr id="3" name="Notes Placeholder 2"/>
          <p:cNvSpPr>
            <a:spLocks noGrp="1"/>
          </p:cNvSpPr>
          <p:nvPr>
            <p:ph type="body" idx="1"/>
          </p:nvPr>
        </p:nvSpPr>
        <p:spPr/>
        <p:txBody>
          <a:bodyPr/>
          <a:lstStyle/>
          <a:p>
            <a:r>
              <a:rPr lang="en-US" dirty="0"/>
              <a:t>Table</a:t>
            </a:r>
            <a:r>
              <a:rPr lang="en-US" baseline="0" dirty="0"/>
              <a:t> shows when different revisions of the file are created.</a:t>
            </a:r>
          </a:p>
          <a:p>
            <a:r>
              <a:rPr lang="en-US" baseline="0" dirty="0"/>
              <a:t>This shows that there is a relationship between revision numbers and </a:t>
            </a:r>
            <a:r>
              <a:rPr lang="en-US" baseline="0" dirty="0" err="1"/>
              <a:t>changelist</a:t>
            </a:r>
            <a:r>
              <a:rPr lang="en-US" baseline="0" dirty="0"/>
              <a:t> numbers</a:t>
            </a:r>
          </a:p>
          <a:p>
            <a:r>
              <a:rPr lang="en-US" baseline="0" dirty="0"/>
              <a:t>Shows that multiple files can be included in a single </a:t>
            </a:r>
            <a:r>
              <a:rPr lang="en-US" baseline="0" dirty="0" err="1"/>
              <a:t>changelist</a:t>
            </a:r>
            <a:r>
              <a:rPr lang="en-US" baseline="0" dirty="0"/>
              <a:t> with different revision numbers</a:t>
            </a:r>
          </a:p>
          <a:p>
            <a:r>
              <a:rPr lang="en-US" baseline="0" dirty="0"/>
              <a:t>Talk about how syncing to a change will fetch different revisions</a:t>
            </a:r>
            <a:endParaRPr lang="en-US" dirty="0"/>
          </a:p>
        </p:txBody>
      </p:sp>
      <p:sp>
        <p:nvSpPr>
          <p:cNvPr id="5" name="Slide Number Placeholder 4"/>
          <p:cNvSpPr>
            <a:spLocks noGrp="1"/>
          </p:cNvSpPr>
          <p:nvPr>
            <p:ph type="sldNum" sz="quarter" idx="11"/>
          </p:nvPr>
        </p:nvSpPr>
        <p:spPr/>
        <p:txBody>
          <a:bodyPr/>
          <a:lstStyle/>
          <a:p>
            <a:fld id="{16DFB4D8-EA58-A547-9483-6AA19E61CECE}" type="slidenum">
              <a:rPr lang="en-US" smtClean="0"/>
              <a:pPr/>
              <a:t>66</a:t>
            </a:fld>
            <a:endParaRPr lang="en-US" dirty="0"/>
          </a:p>
        </p:txBody>
      </p:sp>
      <p:sp>
        <p:nvSpPr>
          <p:cNvPr id="6" name="Header Placeholder 5"/>
          <p:cNvSpPr>
            <a:spLocks noGrp="1"/>
          </p:cNvSpPr>
          <p:nvPr>
            <p:ph type="hdr" sz="quarter" idx="12"/>
          </p:nvPr>
        </p:nvSpPr>
        <p:spPr/>
        <p:txBody>
          <a:bodyPr/>
          <a:lstStyle/>
          <a:p>
            <a:pPr>
              <a:defRPr/>
            </a:pPr>
            <a:r>
              <a:rPr lang="en-US"/>
              <a:t>Perforce Training Course, 2014.1</a:t>
            </a:r>
            <a:endParaRPr lang="en-US" dirty="0"/>
          </a:p>
        </p:txBody>
      </p:sp>
    </p:spTree>
    <p:extLst>
      <p:ext uri="{BB962C8B-B14F-4D97-AF65-F5344CB8AC3E}">
        <p14:creationId xmlns:p14="http://schemas.microsoft.com/office/powerpoint/2010/main" val="53005524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7331">
              <a:defRPr sz="1800" i="1">
                <a:solidFill>
                  <a:schemeClr val="tx1"/>
                </a:solidFill>
                <a:latin typeface="Arial" charset="0"/>
                <a:ea typeface="ＭＳ Ｐゴシック" charset="0"/>
              </a:defRPr>
            </a:lvl1pPr>
            <a:lvl2pPr marL="697259" indent="-268176" defTabSz="907331">
              <a:defRPr sz="1800" i="1">
                <a:solidFill>
                  <a:schemeClr val="tx1"/>
                </a:solidFill>
                <a:latin typeface="Arial" charset="0"/>
                <a:ea typeface="ＭＳ Ｐゴシック" charset="0"/>
              </a:defRPr>
            </a:lvl2pPr>
            <a:lvl3pPr marL="1072706" indent="-214541" defTabSz="907331">
              <a:defRPr sz="1800" i="1">
                <a:solidFill>
                  <a:schemeClr val="tx1"/>
                </a:solidFill>
                <a:latin typeface="Arial" charset="0"/>
                <a:ea typeface="ＭＳ Ｐゴシック" charset="0"/>
              </a:defRPr>
            </a:lvl3pPr>
            <a:lvl4pPr marL="1501788" indent="-214541" defTabSz="907331">
              <a:defRPr sz="1800" i="1">
                <a:solidFill>
                  <a:schemeClr val="tx1"/>
                </a:solidFill>
                <a:latin typeface="Arial" charset="0"/>
                <a:ea typeface="ＭＳ Ｐゴシック" charset="0"/>
              </a:defRPr>
            </a:lvl4pPr>
            <a:lvl5pPr marL="1930870" indent="-214541" defTabSz="907331">
              <a:defRPr sz="1800" i="1">
                <a:solidFill>
                  <a:schemeClr val="tx1"/>
                </a:solidFill>
                <a:latin typeface="Arial" charset="0"/>
                <a:ea typeface="ＭＳ Ｐゴシック" charset="0"/>
              </a:defRPr>
            </a:lvl5pPr>
            <a:lvl6pPr marL="2359952" indent="-214541" defTabSz="907331" eaLnBrk="0" fontAlgn="base" hangingPunct="0">
              <a:spcBef>
                <a:spcPct val="50000"/>
              </a:spcBef>
              <a:spcAft>
                <a:spcPct val="0"/>
              </a:spcAft>
              <a:buClr>
                <a:schemeClr val="tx1"/>
              </a:buClr>
              <a:buChar char="•"/>
              <a:defRPr sz="1800" i="1">
                <a:solidFill>
                  <a:schemeClr val="tx1"/>
                </a:solidFill>
                <a:latin typeface="Arial" charset="0"/>
                <a:ea typeface="ＭＳ Ｐゴシック" charset="0"/>
              </a:defRPr>
            </a:lvl6pPr>
            <a:lvl7pPr marL="2789034" indent="-214541" defTabSz="907331" eaLnBrk="0" fontAlgn="base" hangingPunct="0">
              <a:spcBef>
                <a:spcPct val="50000"/>
              </a:spcBef>
              <a:spcAft>
                <a:spcPct val="0"/>
              </a:spcAft>
              <a:buClr>
                <a:schemeClr val="tx1"/>
              </a:buClr>
              <a:buChar char="•"/>
              <a:defRPr sz="1800" i="1">
                <a:solidFill>
                  <a:schemeClr val="tx1"/>
                </a:solidFill>
                <a:latin typeface="Arial" charset="0"/>
                <a:ea typeface="ＭＳ Ｐゴシック" charset="0"/>
              </a:defRPr>
            </a:lvl7pPr>
            <a:lvl8pPr marL="3218117" indent="-214541" defTabSz="907331" eaLnBrk="0" fontAlgn="base" hangingPunct="0">
              <a:spcBef>
                <a:spcPct val="50000"/>
              </a:spcBef>
              <a:spcAft>
                <a:spcPct val="0"/>
              </a:spcAft>
              <a:buClr>
                <a:schemeClr val="tx1"/>
              </a:buClr>
              <a:buChar char="•"/>
              <a:defRPr sz="1800" i="1">
                <a:solidFill>
                  <a:schemeClr val="tx1"/>
                </a:solidFill>
                <a:latin typeface="Arial" charset="0"/>
                <a:ea typeface="ＭＳ Ｐゴシック" charset="0"/>
              </a:defRPr>
            </a:lvl8pPr>
            <a:lvl9pPr marL="3647199" indent="-214541" defTabSz="907331" eaLnBrk="0" fontAlgn="base" hangingPunct="0">
              <a:spcBef>
                <a:spcPct val="50000"/>
              </a:spcBef>
              <a:spcAft>
                <a:spcPct val="0"/>
              </a:spcAft>
              <a:buClr>
                <a:schemeClr val="tx1"/>
              </a:buClr>
              <a:buChar char="•"/>
              <a:defRPr sz="1800" i="1">
                <a:solidFill>
                  <a:schemeClr val="tx1"/>
                </a:solidFill>
                <a:latin typeface="Arial" charset="0"/>
                <a:ea typeface="ＭＳ Ｐゴシック" charset="0"/>
              </a:defRPr>
            </a:lvl9pPr>
          </a:lstStyle>
          <a:p>
            <a:fld id="{E8E62EF2-081A-5047-8BB5-9C4AAF5596A4}" type="slidenum">
              <a:rPr lang="en-US" sz="1000" i="0">
                <a:latin typeface="Calibri"/>
              </a:rPr>
              <a:pPr/>
              <a:t>67</a:t>
            </a:fld>
            <a:endParaRPr lang="en-US" sz="1000" i="0" dirty="0">
              <a:latin typeface="Calibri"/>
            </a:endParaRPr>
          </a:p>
        </p:txBody>
      </p:sp>
      <p:sp>
        <p:nvSpPr>
          <p:cNvPr id="251908" name="Rectangle 2"/>
          <p:cNvSpPr>
            <a:spLocks noGrp="1" noRot="1" noChangeAspect="1" noChangeArrowheads="1" noTextEdit="1"/>
          </p:cNvSpPr>
          <p:nvPr>
            <p:ph type="sldImg"/>
          </p:nvPr>
        </p:nvSpPr>
        <p:spPr>
          <a:xfrm>
            <a:off x="460375" y="720725"/>
            <a:ext cx="6396038" cy="3598863"/>
          </a:xfrm>
          <a:ln/>
        </p:spPr>
      </p:sp>
      <p:sp>
        <p:nvSpPr>
          <p:cNvPr id="251909" name="Rectangle 3"/>
          <p:cNvSpPr>
            <a:spLocks noGrp="1" noChangeArrowheads="1"/>
          </p:cNvSpPr>
          <p:nvPr>
            <p:ph type="body" idx="1"/>
          </p:nvPr>
        </p:nvSpPr>
        <p:spPr>
          <a:xfrm>
            <a:off x="914054" y="4830657"/>
            <a:ext cx="5294835" cy="320048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96" tIns="45047" rIns="90096" bIns="45047"/>
          <a:lstStyle/>
          <a:p>
            <a:r>
              <a:rPr lang="en-US"/>
              <a:t>See also the </a:t>
            </a:r>
            <a:r>
              <a:rPr lang="ja-JP" altLang="en-US"/>
              <a:t>“</a:t>
            </a:r>
            <a:r>
              <a:rPr lang="en-US"/>
              <a:t>File Specifications" section at the back of the </a:t>
            </a:r>
            <a:r>
              <a:rPr lang="en-US" u="sng"/>
              <a:t>Perforce Command Reference</a:t>
            </a:r>
            <a:endParaRPr lang="en-US"/>
          </a:p>
          <a:p>
            <a:r>
              <a:rPr lang="en-US"/>
              <a:t>Not all commands allow revision specifications in file patterns. The </a:t>
            </a:r>
            <a:r>
              <a:rPr lang="en-US" u="sng"/>
              <a:t>Perforce Command Reference</a:t>
            </a:r>
            <a:r>
              <a:rPr lang="en-US"/>
              <a:t> includes this information for each command.</a:t>
            </a:r>
          </a:p>
          <a:p>
            <a:r>
              <a:rPr lang="en-US"/>
              <a:t>#head is the latest revision submitted to Perforce and is the default when no revision is specified.</a:t>
            </a:r>
          </a:p>
          <a:p>
            <a:r>
              <a:rPr lang="en-US"/>
              <a:t>#have shows the revision last synced to the client workspace.</a:t>
            </a:r>
          </a:p>
          <a:p>
            <a:r>
              <a:rPr lang="en-US" i="1"/>
              <a:t>p4 sync #none, or p4 sync #0 </a:t>
            </a:r>
            <a:r>
              <a:rPr lang="en-US"/>
              <a:t> removes files from the client workspace without affecting the depot; for example, to clean out a client workspace before beginning work on a different project; or to clear files from a build client workspace before syncing to head prior to doing a build.</a:t>
            </a:r>
          </a:p>
        </p:txBody>
      </p:sp>
      <p:sp>
        <p:nvSpPr>
          <p:cNvPr id="2" name="Header Placeholder 1"/>
          <p:cNvSpPr>
            <a:spLocks noGrp="1"/>
          </p:cNvSpPr>
          <p:nvPr>
            <p:ph type="hdr" sz="quarter" idx="10"/>
          </p:nvPr>
        </p:nvSpPr>
        <p:spPr/>
        <p:txBody>
          <a:bodyPr/>
          <a:lstStyle/>
          <a:p>
            <a:pPr>
              <a:defRPr/>
            </a:pPr>
            <a:r>
              <a:rPr lang="en-US"/>
              <a:t>Perforce Training Course, 2014.1</a:t>
            </a:r>
            <a:endParaRPr lang="en-US" dirty="0"/>
          </a:p>
        </p:txBody>
      </p:sp>
    </p:spTree>
    <p:extLst>
      <p:ext uri="{BB962C8B-B14F-4D97-AF65-F5344CB8AC3E}">
        <p14:creationId xmlns:p14="http://schemas.microsoft.com/office/powerpoint/2010/main" val="361307314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65452E0C-7C9A-4D41-AE7E-534909DCD8C7}" type="slidenum">
              <a:rPr lang="en-US" sz="1100" i="0">
                <a:latin typeface="Calibri"/>
              </a:rPr>
              <a:pPr/>
              <a:t>69</a:t>
            </a:fld>
            <a:endParaRPr lang="en-US" sz="1100" i="0" dirty="0">
              <a:latin typeface="Calibri"/>
            </a:endParaRPr>
          </a:p>
        </p:txBody>
      </p:sp>
      <p:sp>
        <p:nvSpPr>
          <p:cNvPr id="252932" name="Rectangle 2"/>
          <p:cNvSpPr>
            <a:spLocks noGrp="1" noRot="1" noChangeAspect="1" noChangeArrowheads="1" noTextEdit="1"/>
          </p:cNvSpPr>
          <p:nvPr>
            <p:ph type="sldImg"/>
          </p:nvPr>
        </p:nvSpPr>
        <p:spPr>
          <a:xfrm>
            <a:off x="460375" y="720725"/>
            <a:ext cx="6396038" cy="3598863"/>
          </a:xfrm>
          <a:ln/>
        </p:spPr>
      </p:sp>
      <p:sp>
        <p:nvSpPr>
          <p:cNvPr id="252933" name="Rectangle 3"/>
          <p:cNvSpPr>
            <a:spLocks noGrp="1" noChangeArrowheads="1"/>
          </p:cNvSpPr>
          <p:nvPr>
            <p:ph type="body" idx="1"/>
          </p:nvPr>
        </p:nvSpPr>
        <p:spPr>
          <a:xfrm>
            <a:off x="161925" y="4403725"/>
            <a:ext cx="6991350" cy="5019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t>Explain each example on this slide. </a:t>
            </a:r>
          </a:p>
          <a:p>
            <a:pPr>
              <a:lnSpc>
                <a:spcPct val="90000"/>
              </a:lnSpc>
            </a:pPr>
            <a:r>
              <a:rPr lang="en-US"/>
              <a:t>Mention that there is a space between the command and file pattern, but no space between a file pattern and a revision specifier.</a:t>
            </a:r>
          </a:p>
          <a:p>
            <a:pPr>
              <a:lnSpc>
                <a:spcPct val="90000"/>
              </a:lnSpc>
            </a:pPr>
            <a:r>
              <a:rPr lang="en-US"/>
              <a:t>Add a revision specification to the </a:t>
            </a:r>
            <a:r>
              <a:rPr lang="en-US" i="1"/>
              <a:t>p4 diff</a:t>
            </a:r>
            <a:r>
              <a:rPr lang="en-US"/>
              <a:t> command to diff the workspace revision against the revision specified, even if the file is not opened for edit.</a:t>
            </a:r>
          </a:p>
          <a:p>
            <a:pPr>
              <a:lnSpc>
                <a:spcPct val="90000"/>
              </a:lnSpc>
            </a:pPr>
            <a:r>
              <a:rPr lang="en-US" i="1"/>
              <a:t>p4 sync</a:t>
            </a:r>
            <a:r>
              <a:rPr lang="en-US"/>
              <a:t> followed by a revision specifier and no file pattern (examples above use changelist 431, workspace </a:t>
            </a:r>
            <a:r>
              <a:rPr lang="ja-JP" altLang="en-US"/>
              <a:t>“</a:t>
            </a:r>
            <a:r>
              <a:rPr lang="en-US"/>
              <a:t>sams_ws</a:t>
            </a:r>
            <a:r>
              <a:rPr lang="ja-JP" altLang="en-US"/>
              <a:t>”</a:t>
            </a:r>
            <a:r>
              <a:rPr lang="en-US"/>
              <a:t> and label </a:t>
            </a:r>
            <a:r>
              <a:rPr lang="ja-JP" altLang="en-US"/>
              <a:t>“</a:t>
            </a:r>
            <a:r>
              <a:rPr lang="en-US"/>
              <a:t>janslabel</a:t>
            </a:r>
            <a:r>
              <a:rPr lang="ja-JP" altLang="en-US"/>
              <a:t>”</a:t>
            </a:r>
            <a:r>
              <a:rPr lang="en-US"/>
              <a:t>) removes from the workspace files that did not exist as of that changelist, or that are not in the workspace have list or tagged with the label.</a:t>
            </a:r>
            <a:endParaRPr lang="en-US" i="1"/>
          </a:p>
          <a:p>
            <a:pPr>
              <a:lnSpc>
                <a:spcPct val="90000"/>
              </a:lnSpc>
            </a:pPr>
            <a:r>
              <a:rPr lang="en-US" i="1"/>
              <a:t>p4 changes</a:t>
            </a:r>
            <a:r>
              <a:rPr lang="en-US"/>
              <a:t> lists pending and submitted changelists. </a:t>
            </a:r>
          </a:p>
          <a:p>
            <a:pPr>
              <a:lnSpc>
                <a:spcPct val="90000"/>
              </a:lnSpc>
            </a:pPr>
            <a:r>
              <a:rPr lang="en-US" i="1"/>
              <a:t>p4 files</a:t>
            </a:r>
            <a:r>
              <a:rPr lang="en-US"/>
              <a:t> shows depot file info. Limit it with a filespec for a useful result and to avoid slowing down your system. If a file doesn</a:t>
            </a:r>
            <a:r>
              <a:rPr lang="ja-JP" altLang="en-US"/>
              <a:t>’</a:t>
            </a:r>
            <a:r>
              <a:rPr lang="en-US"/>
              <a:t>t have the number of revisions specified, it does not display.</a:t>
            </a:r>
          </a:p>
          <a:p>
            <a:pPr>
              <a:lnSpc>
                <a:spcPct val="90000"/>
              </a:lnSpc>
            </a:pPr>
            <a:r>
              <a:rPr lang="en-US"/>
              <a:t>A changelist is a moment in time. Issuing a command </a:t>
            </a:r>
            <a:r>
              <a:rPr lang="en-US" i="1"/>
              <a:t>@changelist#</a:t>
            </a:r>
            <a:r>
              <a:rPr lang="en-US"/>
              <a:t> shows the state of all files at the time the changelist was submitted. Files which didn</a:t>
            </a:r>
            <a:r>
              <a:rPr lang="ja-JP" altLang="en-US"/>
              <a:t>’</a:t>
            </a:r>
            <a:r>
              <a:rPr lang="en-US"/>
              <a:t>t exist when a changelist was submitted do not display when the command includes that changelist number.</a:t>
            </a:r>
          </a:p>
          <a:p>
            <a:pPr>
              <a:lnSpc>
                <a:spcPct val="90000"/>
              </a:lnSpc>
            </a:pPr>
            <a:r>
              <a:rPr lang="en-US"/>
              <a:t>When a date is specified without a time, the assumed time is </a:t>
            </a:r>
            <a:r>
              <a:rPr lang="ja-JP" altLang="en-US"/>
              <a:t>“</a:t>
            </a:r>
            <a:r>
              <a:rPr lang="en-US"/>
              <a:t>00:00:00.</a:t>
            </a:r>
            <a:r>
              <a:rPr lang="ja-JP" altLang="en-US"/>
              <a:t>”</a:t>
            </a:r>
            <a:endParaRPr lang="en-US"/>
          </a:p>
          <a:p>
            <a:pPr>
              <a:lnSpc>
                <a:spcPct val="90000"/>
              </a:lnSpc>
            </a:pPr>
            <a:r>
              <a:rPr lang="en-US"/>
              <a:t>A space can be substituted for the colon between the date and the time in the last example, for example, @2001/05/29 15:37:00. On some platforms, when a space is used, the date must be quoted: @</a:t>
            </a:r>
            <a:r>
              <a:rPr lang="ja-JP" altLang="en-US"/>
              <a:t>’</a:t>
            </a:r>
            <a:r>
              <a:rPr lang="en-US"/>
              <a:t>2001/05/29 15:37:00</a:t>
            </a:r>
            <a:r>
              <a:rPr lang="ja-JP" altLang="en-US"/>
              <a:t>’</a:t>
            </a:r>
            <a:r>
              <a:rPr lang="en-US"/>
              <a:t> or @</a:t>
            </a:r>
            <a:r>
              <a:rPr lang="ja-JP" altLang="en-US"/>
              <a:t>”</a:t>
            </a:r>
            <a:r>
              <a:rPr lang="en-US"/>
              <a:t>2001/05/29 15:37:00</a:t>
            </a:r>
            <a:r>
              <a:rPr lang="ja-JP" altLang="en-US"/>
              <a:t>”</a:t>
            </a:r>
            <a:r>
              <a:rPr lang="en-US"/>
              <a:t>.</a:t>
            </a:r>
          </a:p>
        </p:txBody>
      </p:sp>
      <p:sp>
        <p:nvSpPr>
          <p:cNvPr id="2" name="Header Placeholder 1"/>
          <p:cNvSpPr>
            <a:spLocks noGrp="1"/>
          </p:cNvSpPr>
          <p:nvPr>
            <p:ph type="hdr" sz="quarter" idx="10"/>
          </p:nvPr>
        </p:nvSpPr>
        <p:spPr/>
        <p:txBody>
          <a:bodyPr/>
          <a:lstStyle/>
          <a:p>
            <a:pPr>
              <a:defRPr/>
            </a:pPr>
            <a:r>
              <a:rPr lang="en-US"/>
              <a:t>Perforce Training Course, 2014.1</a:t>
            </a:r>
            <a:endParaRPr lang="en-US" dirty="0"/>
          </a:p>
        </p:txBody>
      </p:sp>
    </p:spTree>
    <p:extLst>
      <p:ext uri="{BB962C8B-B14F-4D97-AF65-F5344CB8AC3E}">
        <p14:creationId xmlns:p14="http://schemas.microsoft.com/office/powerpoint/2010/main" val="50795735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Rot="1" noChangeAspect="1" noChangeArrowheads="1" noTextEdit="1"/>
          </p:cNvSpPr>
          <p:nvPr>
            <p:ph type="sldImg"/>
          </p:nvPr>
        </p:nvSpPr>
        <p:spPr>
          <a:xfrm>
            <a:off x="460375" y="720725"/>
            <a:ext cx="6396038" cy="3598863"/>
          </a:xfrm>
          <a:ln/>
        </p:spPr>
      </p:sp>
      <p:sp>
        <p:nvSpPr>
          <p:cNvPr id="272387" name="Rectangle 3"/>
          <p:cNvSpPr>
            <a:spLocks noGrp="1" noChangeArrowheads="1"/>
          </p:cNvSpPr>
          <p:nvPr>
            <p:ph type="body" idx="1"/>
          </p:nvPr>
        </p:nvSpPr>
        <p:spPr>
          <a:xfrm>
            <a:off x="930917" y="4752010"/>
            <a:ext cx="5359020" cy="413856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A revision range is two revision specifications separated by a comma.  If only a single revision is given where a range is expected, the named revision specifies the end of the range, and the start of the range is assumed to be 1. If no revision number or range is given where a revision range is expected, the default is all revisions.</a:t>
            </a:r>
          </a:p>
          <a:p>
            <a:r>
              <a:rPr lang="en-US" dirty="0"/>
              <a:t>In the second example, we're asking for all changes affecting revisions of </a:t>
            </a:r>
            <a:r>
              <a:rPr lang="en-US" dirty="0" err="1"/>
              <a:t>xyz.c</a:t>
            </a:r>
            <a:r>
              <a:rPr lang="en-US" dirty="0"/>
              <a:t> between the two labels</a:t>
            </a:r>
          </a:p>
          <a:p>
            <a:r>
              <a:rPr lang="en-US" dirty="0"/>
              <a:t>Above are the user commands which accept a file revision range. There are also some administrative commands, to be covered on day 3, which can take a revision range. </a:t>
            </a:r>
          </a:p>
          <a:p>
            <a:r>
              <a:rPr lang="en-US" i="1" dirty="0"/>
              <a:t>p4 files, p4 print </a:t>
            </a:r>
            <a:r>
              <a:rPr lang="en-US" dirty="0"/>
              <a:t>and </a:t>
            </a:r>
            <a:r>
              <a:rPr lang="en-US" i="1" dirty="0"/>
              <a:t>p4 sync</a:t>
            </a:r>
            <a:r>
              <a:rPr lang="en-US" dirty="0"/>
              <a:t> are run on only the highest revision within the range, e.g., </a:t>
            </a:r>
            <a:r>
              <a:rPr lang="en-US" i="1" dirty="0"/>
              <a:t>p4 print file1.c@30,50</a:t>
            </a:r>
            <a:r>
              <a:rPr lang="en-US" dirty="0"/>
              <a:t> will print the highest revision of the file </a:t>
            </a:r>
            <a:r>
              <a:rPr lang="en-US" i="1" dirty="0"/>
              <a:t>file1.c</a:t>
            </a:r>
            <a:r>
              <a:rPr lang="en-US" dirty="0"/>
              <a:t> submitted between changelists 30 and 50.</a:t>
            </a:r>
          </a:p>
          <a:p>
            <a:r>
              <a:rPr lang="en-US" dirty="0"/>
              <a:t>Use </a:t>
            </a:r>
            <a:r>
              <a:rPr lang="en-US" i="1" dirty="0"/>
              <a:t>p4 files -a</a:t>
            </a:r>
            <a:r>
              <a:rPr lang="en-US" dirty="0"/>
              <a:t> and</a:t>
            </a:r>
            <a:r>
              <a:rPr lang="en-US" i="1" dirty="0"/>
              <a:t> p4 print -a</a:t>
            </a:r>
            <a:r>
              <a:rPr lang="en-US" dirty="0"/>
              <a:t> to list or print all revisions in the range.</a:t>
            </a:r>
          </a:p>
          <a:p>
            <a:r>
              <a:rPr lang="en-US" dirty="0"/>
              <a:t>Talking point</a:t>
            </a:r>
            <a:r>
              <a:rPr lang="en-US" baseline="0" dirty="0"/>
              <a:t> – how do you get all files from </a:t>
            </a:r>
            <a:r>
              <a:rPr lang="en-US" baseline="0" dirty="0" err="1"/>
              <a:t>changelist</a:t>
            </a:r>
            <a:r>
              <a:rPr lang="en-US" baseline="0" dirty="0"/>
              <a:t> 431 to latest? 3 obvious ways:</a:t>
            </a:r>
          </a:p>
          <a:p>
            <a:pPr lvl="1"/>
            <a:r>
              <a:rPr lang="en-US" baseline="0" dirty="0"/>
              <a:t>@431,#head</a:t>
            </a:r>
          </a:p>
          <a:p>
            <a:pPr lvl="1"/>
            <a:r>
              <a:rPr lang="en-US" baseline="0" dirty="0"/>
              <a:t>@431,@9999999999 (large number which doesn’t exist)</a:t>
            </a:r>
          </a:p>
          <a:p>
            <a:pPr lvl="1"/>
            <a:r>
              <a:rPr lang="en-US" baseline="0" dirty="0"/>
              <a:t>@431,@2020/1/1    (some date in the future, or </a:t>
            </a:r>
            <a:r>
              <a:rPr lang="en-US" baseline="0" dirty="0" err="1"/>
              <a:t>todaty</a:t>
            </a:r>
            <a:r>
              <a:rPr lang="en-US" baseline="0" dirty="0"/>
              <a:t>)</a:t>
            </a:r>
          </a:p>
          <a:p>
            <a:pPr lvl="1"/>
            <a:r>
              <a:rPr lang="en-US" baseline="0" dirty="0"/>
              <a:t>Optional @431,@now</a:t>
            </a:r>
            <a:endParaRPr lang="en-US" dirty="0"/>
          </a:p>
        </p:txBody>
      </p:sp>
      <p:sp>
        <p:nvSpPr>
          <p:cNvPr id="2" name="Slide Number Placeholder 1"/>
          <p:cNvSpPr>
            <a:spLocks noGrp="1"/>
          </p:cNvSpPr>
          <p:nvPr>
            <p:ph type="sldNum" sz="quarter" idx="10"/>
          </p:nvPr>
        </p:nvSpPr>
        <p:spPr/>
        <p:txBody>
          <a:bodyPr/>
          <a:lstStyle/>
          <a:p>
            <a:fld id="{16DFB4D8-EA58-A547-9483-6AA19E61CECE}" type="slidenum">
              <a:rPr lang="en-US" smtClean="0"/>
              <a:pPr/>
              <a:t>70</a:t>
            </a:fld>
            <a:endParaRPr lang="en-US" dirty="0"/>
          </a:p>
        </p:txBody>
      </p:sp>
      <p:sp>
        <p:nvSpPr>
          <p:cNvPr id="3" name="Header Placeholder 2"/>
          <p:cNvSpPr>
            <a:spLocks noGrp="1"/>
          </p:cNvSpPr>
          <p:nvPr>
            <p:ph type="hdr" sz="quarter" idx="11"/>
          </p:nvPr>
        </p:nvSpPr>
        <p:spPr/>
        <p:txBody>
          <a:bodyPr/>
          <a:lstStyle/>
          <a:p>
            <a:pPr>
              <a:defRPr/>
            </a:pPr>
            <a:r>
              <a:rPr lang="en-US" dirty="0"/>
              <a:t>Perforce Training Course, 2015.1</a:t>
            </a:r>
          </a:p>
        </p:txBody>
      </p:sp>
    </p:spTree>
    <p:extLst>
      <p:ext uri="{BB962C8B-B14F-4D97-AF65-F5344CB8AC3E}">
        <p14:creationId xmlns:p14="http://schemas.microsoft.com/office/powerpoint/2010/main" val="157722565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25497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0A7CE64E-2720-5B44-89AC-60204F7A5323}" type="slidenum">
              <a:rPr lang="en-US" sz="1100" i="0">
                <a:latin typeface="Calibri"/>
              </a:rPr>
              <a:pPr/>
              <a:t>71</a:t>
            </a:fld>
            <a:endParaRPr lang="en-US" sz="1100" i="0" dirty="0">
              <a:latin typeface="Calibri"/>
            </a:endParaRPr>
          </a:p>
        </p:txBody>
      </p:sp>
      <p:sp>
        <p:nvSpPr>
          <p:cNvPr id="254980" name="Rectangle 2"/>
          <p:cNvSpPr>
            <a:spLocks noGrp="1" noRot="1" noChangeAspect="1" noChangeArrowheads="1" noTextEdit="1"/>
          </p:cNvSpPr>
          <p:nvPr>
            <p:ph type="sldImg"/>
          </p:nvPr>
        </p:nvSpPr>
        <p:spPr>
          <a:xfrm>
            <a:off x="460375" y="720725"/>
            <a:ext cx="6396038" cy="3598863"/>
          </a:xfrm>
          <a:ln/>
        </p:spPr>
      </p:sp>
      <p:sp>
        <p:nvSpPr>
          <p:cNvPr id="254981" name="Rectangle 3"/>
          <p:cNvSpPr>
            <a:spLocks noGrp="1" noChangeArrowheads="1"/>
          </p:cNvSpPr>
          <p:nvPr>
            <p:ph type="body" idx="1"/>
          </p:nvPr>
        </p:nvSpPr>
        <p:spPr>
          <a:xfrm>
            <a:off x="974725" y="4548188"/>
            <a:ext cx="5365750" cy="4598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i="1"/>
              <a:t>p4 diff2</a:t>
            </a:r>
            <a:r>
              <a:rPr lang="en-US"/>
              <a:t> can be used to compare files stored in the depot. </a:t>
            </a:r>
          </a:p>
          <a:p>
            <a:r>
              <a:rPr lang="en-US" i="1"/>
              <a:t>p4 diff2 -u </a:t>
            </a:r>
            <a:r>
              <a:rPr lang="en-US"/>
              <a:t>produces more patch-friendly output.</a:t>
            </a:r>
          </a:p>
          <a:p>
            <a:r>
              <a:rPr lang="en-US" i="1"/>
              <a:t>p4 diff2</a:t>
            </a:r>
            <a:r>
              <a:rPr lang="en-US"/>
              <a:t> does not use the P4DIFF environment variable.</a:t>
            </a:r>
          </a:p>
          <a:p>
            <a:r>
              <a:rPr lang="en-US"/>
              <a:t>Text files are stored using Revision Control System (RCS) format.  Reverse deltas of earlier revisions are stored for calculating earlier file contents when requesting an older revision.</a:t>
            </a:r>
          </a:p>
          <a:p>
            <a:r>
              <a:rPr lang="en-US"/>
              <a:t>Binary files are stored whole, and compressed by default. The server will report if binary files differ by comparing the stored signature of each file. We'll cover file signatures in the Administrative section of class. Users can force the server to report a diff of a binary file by using the </a:t>
            </a:r>
            <a:r>
              <a:rPr lang="en-US" i="1"/>
              <a:t>-t </a:t>
            </a:r>
            <a:r>
              <a:rPr lang="en-US"/>
              <a:t>flag.</a:t>
            </a:r>
          </a:p>
        </p:txBody>
      </p:sp>
    </p:spTree>
    <p:extLst>
      <p:ext uri="{BB962C8B-B14F-4D97-AF65-F5344CB8AC3E}">
        <p14:creationId xmlns:p14="http://schemas.microsoft.com/office/powerpoint/2010/main" val="141840409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25600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94202CE6-9E32-B641-B9C8-A4F8CCB70F80}" type="slidenum">
              <a:rPr lang="en-US" sz="1100" i="0">
                <a:latin typeface="Calibri"/>
              </a:rPr>
              <a:pPr/>
              <a:t>72</a:t>
            </a:fld>
            <a:endParaRPr lang="en-US" sz="1100" i="0" dirty="0">
              <a:latin typeface="Calibri"/>
            </a:endParaRPr>
          </a:p>
        </p:txBody>
      </p:sp>
      <p:sp>
        <p:nvSpPr>
          <p:cNvPr id="256004" name="Rectangle 2"/>
          <p:cNvSpPr>
            <a:spLocks noGrp="1" noRot="1" noChangeAspect="1" noChangeArrowheads="1" noTextEdit="1"/>
          </p:cNvSpPr>
          <p:nvPr>
            <p:ph type="sldImg"/>
          </p:nvPr>
        </p:nvSpPr>
        <p:spPr>
          <a:xfrm>
            <a:off x="460375" y="720725"/>
            <a:ext cx="6396038" cy="3598863"/>
          </a:xfrm>
          <a:ln/>
        </p:spPr>
      </p:sp>
      <p:sp>
        <p:nvSpPr>
          <p:cNvPr id="25600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Use </a:t>
            </a:r>
            <a:r>
              <a:rPr lang="en-US" i="1"/>
              <a:t>p4diff2 -q</a:t>
            </a:r>
            <a:r>
              <a:rPr lang="en-US"/>
              <a:t> to suppress </a:t>
            </a:r>
            <a:r>
              <a:rPr lang="en-US" b="1"/>
              <a:t>both </a:t>
            </a:r>
            <a:r>
              <a:rPr lang="en-US"/>
              <a:t>the diffs and the header lines of files whose contents are the same in both versions. </a:t>
            </a:r>
          </a:p>
          <a:p>
            <a:r>
              <a:rPr lang="en-US" i="1"/>
              <a:t>&lt;none&gt; </a:t>
            </a:r>
            <a:r>
              <a:rPr lang="en-US"/>
              <a:t> indicates no matching file name exists at the specified revision. </a:t>
            </a:r>
          </a:p>
        </p:txBody>
      </p:sp>
    </p:spTree>
    <p:extLst>
      <p:ext uri="{BB962C8B-B14F-4D97-AF65-F5344CB8AC3E}">
        <p14:creationId xmlns:p14="http://schemas.microsoft.com/office/powerpoint/2010/main" val="185503216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BULLETS NOT SHOWING UP PROPERLY HERE FOR SOME REASON</a:t>
            </a:r>
          </a:p>
        </p:txBody>
      </p:sp>
      <p:sp>
        <p:nvSpPr>
          <p:cNvPr id="4" name="Header Placeholder 3"/>
          <p:cNvSpPr>
            <a:spLocks noGrp="1"/>
          </p:cNvSpPr>
          <p:nvPr>
            <p:ph type="hdr" sz="quarter" idx="10"/>
          </p:nvPr>
        </p:nvSpPr>
        <p:spPr/>
        <p:txBody>
          <a:bodyPr/>
          <a:lstStyle/>
          <a:p>
            <a:pPr>
              <a:defRPr/>
            </a:pPr>
            <a:r>
              <a:rPr lang="en-US"/>
              <a:t>Perforce Training Course, 2010.1</a:t>
            </a:r>
            <a:endParaRPr lang="en-US" dirty="0"/>
          </a:p>
        </p:txBody>
      </p:sp>
      <p:sp>
        <p:nvSpPr>
          <p:cNvPr id="5" name="Slide Number Placeholder 4"/>
          <p:cNvSpPr>
            <a:spLocks noGrp="1"/>
          </p:cNvSpPr>
          <p:nvPr>
            <p:ph type="sldNum" sz="quarter" idx="11"/>
          </p:nvPr>
        </p:nvSpPr>
        <p:spPr/>
        <p:txBody>
          <a:bodyPr/>
          <a:lstStyle/>
          <a:p>
            <a:fld id="{16DFB4D8-EA58-A547-9483-6AA19E61CECE}" type="slidenum">
              <a:rPr lang="en-US" smtClean="0"/>
              <a:pPr/>
              <a:t>73</a:t>
            </a:fld>
            <a:endParaRPr lang="en-US" dirty="0"/>
          </a:p>
        </p:txBody>
      </p:sp>
    </p:spTree>
    <p:extLst>
      <p:ext uri="{BB962C8B-B14F-4D97-AF65-F5344CB8AC3E}">
        <p14:creationId xmlns:p14="http://schemas.microsoft.com/office/powerpoint/2010/main" val="32403432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23757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976BEDF9-9ACB-4E4C-9FB3-84BCED9BF7FA}" type="slidenum">
              <a:rPr lang="en-US" sz="1100" i="0">
                <a:latin typeface="Calibri"/>
              </a:rPr>
              <a:pPr/>
              <a:t>74</a:t>
            </a:fld>
            <a:endParaRPr lang="en-US" sz="1100" i="0" dirty="0">
              <a:latin typeface="Calibri"/>
            </a:endParaRPr>
          </a:p>
        </p:txBody>
      </p:sp>
      <p:sp>
        <p:nvSpPr>
          <p:cNvPr id="237572" name="Rectangle 2"/>
          <p:cNvSpPr>
            <a:spLocks noGrp="1" noRot="1" noChangeAspect="1" noChangeArrowheads="1" noTextEdit="1"/>
          </p:cNvSpPr>
          <p:nvPr>
            <p:ph type="sldImg"/>
          </p:nvPr>
        </p:nvSpPr>
        <p:spPr>
          <a:xfrm>
            <a:off x="460375" y="496888"/>
            <a:ext cx="6396038" cy="3598862"/>
          </a:xfrm>
          <a:ln/>
        </p:spPr>
      </p:sp>
      <p:sp>
        <p:nvSpPr>
          <p:cNvPr id="237573" name="Rectangle 3"/>
          <p:cNvSpPr>
            <a:spLocks noGrp="1" noChangeArrowheads="1"/>
          </p:cNvSpPr>
          <p:nvPr>
            <p:ph type="body" idx="1"/>
          </p:nvPr>
        </p:nvSpPr>
        <p:spPr>
          <a:xfrm>
            <a:off x="725488" y="4343400"/>
            <a:ext cx="5902325" cy="4679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i="1"/>
              <a:t>p4 sync</a:t>
            </a:r>
            <a:r>
              <a:rPr lang="en-US"/>
              <a:t> – synchronizes a client workspace with the depot</a:t>
            </a:r>
          </a:p>
          <a:p>
            <a:r>
              <a:rPr lang="en-US" i="1"/>
              <a:t>p4 edit</a:t>
            </a:r>
            <a:r>
              <a:rPr lang="en-US"/>
              <a:t> – opens an existing file for edit. </a:t>
            </a:r>
          </a:p>
          <a:p>
            <a:r>
              <a:rPr lang="en-US" i="1"/>
              <a:t>p4 add</a:t>
            </a:r>
            <a:r>
              <a:rPr lang="en-US"/>
              <a:t> – opens a new file to add to the depot.</a:t>
            </a:r>
          </a:p>
          <a:p>
            <a:r>
              <a:rPr lang="en-US" i="1"/>
              <a:t>p4 delete</a:t>
            </a:r>
            <a:r>
              <a:rPr lang="en-US"/>
              <a:t> – opens an existing file to mark as deleted from the depot.</a:t>
            </a:r>
          </a:p>
          <a:p>
            <a:r>
              <a:rPr lang="en-US" i="1"/>
              <a:t>p4 move</a:t>
            </a:r>
            <a:r>
              <a:rPr lang="en-US"/>
              <a:t> – move an already open file from one location to another</a:t>
            </a:r>
          </a:p>
          <a:p>
            <a:r>
              <a:rPr lang="en-US" i="1"/>
              <a:t>p4 revert</a:t>
            </a:r>
            <a:r>
              <a:rPr lang="en-US"/>
              <a:t> – discards changes from an open file; the file is no longer open and is once again read only.</a:t>
            </a:r>
          </a:p>
          <a:p>
            <a:r>
              <a:rPr lang="en-US" i="1"/>
              <a:t>p4 opened</a:t>
            </a:r>
            <a:r>
              <a:rPr lang="en-US"/>
              <a:t> – displays a list of files opened in a pending changelist.</a:t>
            </a:r>
          </a:p>
          <a:p>
            <a:r>
              <a:rPr lang="en-US" i="1"/>
              <a:t>p4 diff</a:t>
            </a:r>
            <a:r>
              <a:rPr lang="en-US"/>
              <a:t> – displays diffs between a client workspace file and a depot file.</a:t>
            </a:r>
          </a:p>
          <a:p>
            <a:r>
              <a:rPr lang="en-US" i="1"/>
              <a:t>p4 submit</a:t>
            </a:r>
            <a:r>
              <a:rPr lang="en-US"/>
              <a:t> – submits open files to the depot. Unchanged files are reverted.</a:t>
            </a:r>
          </a:p>
          <a:p>
            <a:r>
              <a:rPr lang="en-US"/>
              <a:t>Exercises – Make sure students are logged in as </a:t>
            </a:r>
            <a:r>
              <a:rPr lang="ja-JP" altLang="en-US"/>
              <a:t>‘</a:t>
            </a:r>
            <a:r>
              <a:rPr lang="en-US"/>
              <a:t>bruno</a:t>
            </a:r>
            <a:r>
              <a:rPr lang="ja-JP" altLang="en-US"/>
              <a:t>’</a:t>
            </a:r>
            <a:r>
              <a:rPr lang="en-US"/>
              <a:t> and have an MS-DOS command-prompt window running. Explain that a client workspace named bruno_ws has already been set up for their work. In a later chapter we</a:t>
            </a:r>
            <a:r>
              <a:rPr lang="ja-JP" altLang="en-US"/>
              <a:t>’</a:t>
            </a:r>
            <a:r>
              <a:rPr lang="en-US"/>
              <a:t>ll learn how to do the client setup.</a:t>
            </a:r>
          </a:p>
          <a:p>
            <a:r>
              <a:rPr lang="en-US"/>
              <a:t>They will need to log in each day in class. Bruno</a:t>
            </a:r>
            <a:r>
              <a:rPr lang="ja-JP" altLang="en-US"/>
              <a:t>’</a:t>
            </a:r>
            <a:r>
              <a:rPr lang="en-US"/>
              <a:t>s password is: brunopass</a:t>
            </a:r>
          </a:p>
        </p:txBody>
      </p:sp>
    </p:spTree>
    <p:extLst>
      <p:ext uri="{BB962C8B-B14F-4D97-AF65-F5344CB8AC3E}">
        <p14:creationId xmlns:p14="http://schemas.microsoft.com/office/powerpoint/2010/main" val="94961549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26317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8F80319E-3889-D14A-8ECB-56F71BDF834D}" type="slidenum">
              <a:rPr lang="en-US" sz="1100" i="0">
                <a:latin typeface="Calibri"/>
              </a:rPr>
              <a:pPr/>
              <a:t>75</a:t>
            </a:fld>
            <a:endParaRPr lang="en-US" sz="1100" i="0" dirty="0">
              <a:latin typeface="Calibri"/>
            </a:endParaRPr>
          </a:p>
        </p:txBody>
      </p:sp>
      <p:sp>
        <p:nvSpPr>
          <p:cNvPr id="263172" name="Rectangle 2"/>
          <p:cNvSpPr>
            <a:spLocks noGrp="1" noChangeArrowheads="1"/>
          </p:cNvSpPr>
          <p:nvPr>
            <p:ph type="body" idx="1"/>
          </p:nvPr>
        </p:nvSpPr>
        <p:spPr>
          <a:xfrm>
            <a:off x="487363" y="577850"/>
            <a:ext cx="6340475" cy="8264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t>Server storage attribute notes:</a:t>
            </a:r>
          </a:p>
          <a:p>
            <a:pPr lvl="1">
              <a:lnSpc>
                <a:spcPct val="90000"/>
              </a:lnSpc>
            </a:pPr>
            <a:r>
              <a:rPr lang="en-US"/>
              <a:t>Use +S to store only the head revision of a file. New with 2007.2 is the ability to specify +S&lt;n&gt; to store more than one revision. (Refer to the </a:t>
            </a:r>
            <a:r>
              <a:rPr lang="en-US" u="sng"/>
              <a:t>Perforce Command Reference</a:t>
            </a:r>
            <a:r>
              <a:rPr lang="en-US"/>
              <a:t> for more info).</a:t>
            </a:r>
          </a:p>
          <a:p>
            <a:pPr>
              <a:lnSpc>
                <a:spcPct val="90000"/>
              </a:lnSpc>
            </a:pPr>
            <a:endParaRPr lang="en-US"/>
          </a:p>
          <a:p>
            <a:pPr>
              <a:lnSpc>
                <a:spcPct val="90000"/>
              </a:lnSpc>
            </a:pPr>
            <a:r>
              <a:rPr lang="en-US"/>
              <a:t>New with 2009.1, is the server storage attribute +X. The server will run an archive trigger to access files with +X modifier.  </a:t>
            </a:r>
          </a:p>
          <a:p>
            <a:pPr>
              <a:lnSpc>
                <a:spcPct val="90000"/>
              </a:lnSpc>
            </a:pPr>
            <a:r>
              <a:rPr lang="en-US"/>
              <a:t>Starting with 2009.1, on server platforms that support 64 bit file sizes (most current ones), the limit on RCS files of 1.5 GB has been lifted, and p4d now supports arbitrarily large RCS files.  Further, the limitation of 50 million lines on any single revision has also been lifted.  RCS files are used by p4d to store text file revisions.  </a:t>
            </a:r>
          </a:p>
          <a:p>
            <a:pPr>
              <a:lnSpc>
                <a:spcPct val="90000"/>
              </a:lnSpc>
            </a:pPr>
            <a:r>
              <a:rPr lang="en-US"/>
              <a:t>This is mentioned because it is important that users know that it is still a better idea to treat very large text files as type 'ctype' (so that they are stored as compressed text files on the server), but the regular text type may now be used for any size file – it may just be slower than ctext to access a large RCS archive.</a:t>
            </a:r>
          </a:p>
          <a:p>
            <a:pPr>
              <a:lnSpc>
                <a:spcPct val="90000"/>
              </a:lnSpc>
            </a:pPr>
            <a:r>
              <a:rPr lang="en-US"/>
              <a:t>New with 2009.2, files of type unicode cannot be submitted to non unicode enabled server. Also client programs must be newer than 2007.2 to submit files of type Utf16.  Both cases have been added to avoid possible file corruption.</a:t>
            </a:r>
          </a:p>
        </p:txBody>
      </p:sp>
    </p:spTree>
    <p:extLst>
      <p:ext uri="{BB962C8B-B14F-4D97-AF65-F5344CB8AC3E}">
        <p14:creationId xmlns:p14="http://schemas.microsoft.com/office/powerpoint/2010/main" val="1897263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6038" cy="3598863"/>
          </a:xfrm>
        </p:spPr>
      </p:sp>
      <p:sp>
        <p:nvSpPr>
          <p:cNvPr id="3" name="Notes Placeholder 2"/>
          <p:cNvSpPr>
            <a:spLocks noGrp="1"/>
          </p:cNvSpPr>
          <p:nvPr>
            <p:ph type="body" idx="1"/>
          </p:nvPr>
        </p:nvSpPr>
        <p:spPr/>
        <p:txBody>
          <a:bodyPr/>
          <a:lstStyle/>
          <a:p>
            <a:r>
              <a:rPr lang="en-US" dirty="0"/>
              <a:t>Base Perforce is client/server architecture.	</a:t>
            </a:r>
          </a:p>
          <a:p>
            <a:r>
              <a:rPr lang="en-US" dirty="0"/>
              <a:t>Communication is via TCP/IP.</a:t>
            </a:r>
          </a:p>
          <a:p>
            <a:r>
              <a:rPr lang="en-US" dirty="0"/>
              <a:t>There is usually one server, with multiple clients connecting from various locations.</a:t>
            </a:r>
          </a:p>
          <a:p>
            <a:r>
              <a:rPr lang="en-US" dirty="0"/>
              <a:t>Users access the server via client programs. Client programs don</a:t>
            </a:r>
            <a:r>
              <a:rPr lang="ja-JP" altLang="en-US" dirty="0"/>
              <a:t>’</a:t>
            </a:r>
            <a:r>
              <a:rPr lang="en-US" dirty="0"/>
              <a:t>t talk to each other.</a:t>
            </a:r>
          </a:p>
          <a:p>
            <a:r>
              <a:rPr lang="en-US" dirty="0"/>
              <a:t>Customer environments</a:t>
            </a:r>
            <a:r>
              <a:rPr lang="en-US" baseline="0" dirty="0"/>
              <a:t> may have multiple replicas to help manage load, for example forwarding replicas for remote sites or build farm servers in front of their build farms.</a:t>
            </a:r>
            <a:endParaRPr lang="en-US" dirty="0"/>
          </a:p>
        </p:txBody>
      </p:sp>
      <p:sp>
        <p:nvSpPr>
          <p:cNvPr id="5" name="Slide Number Placeholder 4"/>
          <p:cNvSpPr>
            <a:spLocks noGrp="1"/>
          </p:cNvSpPr>
          <p:nvPr>
            <p:ph type="sldNum" sz="quarter" idx="11"/>
          </p:nvPr>
        </p:nvSpPr>
        <p:spPr/>
        <p:txBody>
          <a:bodyPr/>
          <a:lstStyle/>
          <a:p>
            <a:fld id="{16DFB4D8-EA58-A547-9483-6AA19E61CECE}" type="slidenum">
              <a:rPr lang="en-US" smtClean="0"/>
              <a:pPr/>
              <a:t>8</a:t>
            </a:fld>
            <a:endParaRPr lang="en-US"/>
          </a:p>
        </p:txBody>
      </p:sp>
      <p:sp>
        <p:nvSpPr>
          <p:cNvPr id="6" name="Header Placeholder 5"/>
          <p:cNvSpPr>
            <a:spLocks noGrp="1"/>
          </p:cNvSpPr>
          <p:nvPr>
            <p:ph type="hdr" sz="quarter" idx="12"/>
          </p:nvPr>
        </p:nvSpPr>
        <p:spPr/>
        <p:txBody>
          <a:bodyPr/>
          <a:lstStyle/>
          <a:p>
            <a:pPr>
              <a:defRPr/>
            </a:pPr>
            <a:r>
              <a:rPr lang="en-US" dirty="0"/>
              <a:t>Perforce Training Course, 2015.1</a:t>
            </a:r>
          </a:p>
        </p:txBody>
      </p:sp>
    </p:spTree>
    <p:extLst>
      <p:ext uri="{BB962C8B-B14F-4D97-AF65-F5344CB8AC3E}">
        <p14:creationId xmlns:p14="http://schemas.microsoft.com/office/powerpoint/2010/main" val="80607369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26726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9E89DDCB-D647-B247-AE25-AE261C3584AE}" type="slidenum">
              <a:rPr lang="en-US" sz="1100" i="0">
                <a:latin typeface="Calibri"/>
              </a:rPr>
              <a:pPr/>
              <a:t>76</a:t>
            </a:fld>
            <a:endParaRPr lang="en-US" sz="1100" i="0" dirty="0">
              <a:latin typeface="Calibri"/>
            </a:endParaRPr>
          </a:p>
        </p:txBody>
      </p:sp>
      <p:sp>
        <p:nvSpPr>
          <p:cNvPr id="267268" name="Rectangle 2"/>
          <p:cNvSpPr>
            <a:spLocks noGrp="1" noRot="1" noChangeAspect="1" noChangeArrowheads="1" noTextEdit="1"/>
          </p:cNvSpPr>
          <p:nvPr>
            <p:ph type="sldImg"/>
          </p:nvPr>
        </p:nvSpPr>
        <p:spPr>
          <a:xfrm>
            <a:off x="460375" y="720725"/>
            <a:ext cx="6396038" cy="3598863"/>
          </a:xfrm>
          <a:ln/>
        </p:spPr>
      </p:sp>
      <p:sp>
        <p:nvSpPr>
          <p:cNvPr id="2672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The rationale for using multiple changelists is the idea of logical changes to the depot vs. physical changes.  </a:t>
            </a:r>
          </a:p>
          <a:p>
            <a:r>
              <a:rPr lang="en-US"/>
              <a:t>We also introduce the concept of </a:t>
            </a:r>
            <a:r>
              <a:rPr lang="ja-JP" altLang="en-US"/>
              <a:t>“</a:t>
            </a:r>
            <a:r>
              <a:rPr lang="en-US"/>
              <a:t>shelving</a:t>
            </a:r>
            <a:r>
              <a:rPr lang="ja-JP" altLang="en-US"/>
              <a:t>”</a:t>
            </a:r>
            <a:r>
              <a:rPr lang="en-US"/>
              <a:t> pending changelists in this chapter.</a:t>
            </a:r>
          </a:p>
        </p:txBody>
      </p:sp>
    </p:spTree>
    <p:extLst>
      <p:ext uri="{BB962C8B-B14F-4D97-AF65-F5344CB8AC3E}">
        <p14:creationId xmlns:p14="http://schemas.microsoft.com/office/powerpoint/2010/main" val="209465990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6038" cy="3598863"/>
          </a:xfrm>
        </p:spPr>
      </p:sp>
      <p:sp>
        <p:nvSpPr>
          <p:cNvPr id="3" name="Notes Placeholder 2"/>
          <p:cNvSpPr>
            <a:spLocks noGrp="1"/>
          </p:cNvSpPr>
          <p:nvPr>
            <p:ph type="body" idx="1"/>
          </p:nvPr>
        </p:nvSpPr>
        <p:spPr/>
        <p:txBody>
          <a:bodyPr/>
          <a:lstStyle/>
          <a:p>
            <a:r>
              <a:rPr lang="en-US" dirty="0"/>
              <a:t>Explain why you</a:t>
            </a:r>
            <a:r>
              <a:rPr lang="en-US" baseline="0" dirty="0"/>
              <a:t> have multiple </a:t>
            </a:r>
            <a:r>
              <a:rPr lang="en-US" baseline="0" dirty="0" err="1"/>
              <a:t>changelists</a:t>
            </a:r>
            <a:r>
              <a:rPr lang="en-US" baseline="0" dirty="0"/>
              <a:t>; helps separate work into separate units within the same workspace</a:t>
            </a:r>
          </a:p>
          <a:p>
            <a:r>
              <a:rPr lang="en-US" baseline="0" dirty="0"/>
              <a:t>Explain that every workspace has a ‘default’ </a:t>
            </a:r>
            <a:r>
              <a:rPr lang="en-US" baseline="0" dirty="0" err="1"/>
              <a:t>changelist</a:t>
            </a:r>
            <a:r>
              <a:rPr lang="en-US" baseline="0" dirty="0"/>
              <a:t>, but you can create numbered pending </a:t>
            </a:r>
            <a:r>
              <a:rPr lang="en-US" baseline="0" dirty="0" err="1"/>
              <a:t>changelists</a:t>
            </a:r>
            <a:r>
              <a:rPr lang="en-US" baseline="0" dirty="0"/>
              <a:t>, and they’re attached to a particular workspace.</a:t>
            </a:r>
          </a:p>
        </p:txBody>
      </p:sp>
      <p:sp>
        <p:nvSpPr>
          <p:cNvPr id="5" name="Slide Number Placeholder 4"/>
          <p:cNvSpPr>
            <a:spLocks noGrp="1"/>
          </p:cNvSpPr>
          <p:nvPr>
            <p:ph type="sldNum" sz="quarter" idx="11"/>
          </p:nvPr>
        </p:nvSpPr>
        <p:spPr/>
        <p:txBody>
          <a:bodyPr/>
          <a:lstStyle/>
          <a:p>
            <a:fld id="{16DFB4D8-EA58-A547-9483-6AA19E61CECE}" type="slidenum">
              <a:rPr lang="en-US" smtClean="0"/>
              <a:pPr/>
              <a:t>78</a:t>
            </a:fld>
            <a:endParaRPr lang="en-US" dirty="0"/>
          </a:p>
        </p:txBody>
      </p:sp>
      <p:sp>
        <p:nvSpPr>
          <p:cNvPr id="6" name="Header Placeholder 5"/>
          <p:cNvSpPr>
            <a:spLocks noGrp="1"/>
          </p:cNvSpPr>
          <p:nvPr>
            <p:ph type="hdr" sz="quarter" idx="12"/>
          </p:nvPr>
        </p:nvSpPr>
        <p:spPr/>
        <p:txBody>
          <a:bodyPr/>
          <a:lstStyle/>
          <a:p>
            <a:pPr>
              <a:defRPr/>
            </a:pPr>
            <a:r>
              <a:rPr lang="en-US"/>
              <a:t>Perforce Training Course, 2014.1</a:t>
            </a:r>
            <a:endParaRPr lang="en-US" dirty="0"/>
          </a:p>
        </p:txBody>
      </p:sp>
    </p:spTree>
    <p:extLst>
      <p:ext uri="{BB962C8B-B14F-4D97-AF65-F5344CB8AC3E}">
        <p14:creationId xmlns:p14="http://schemas.microsoft.com/office/powerpoint/2010/main" val="276200306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26829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DC3E7452-F22C-0B43-A0B4-4E194C541215}" type="slidenum">
              <a:rPr lang="en-US" sz="1100" i="0">
                <a:latin typeface="Calibri"/>
              </a:rPr>
              <a:pPr/>
              <a:t>79</a:t>
            </a:fld>
            <a:endParaRPr lang="en-US" sz="1100" i="0" dirty="0">
              <a:latin typeface="Calibri"/>
            </a:endParaRPr>
          </a:p>
        </p:txBody>
      </p:sp>
      <p:sp>
        <p:nvSpPr>
          <p:cNvPr id="268292" name="Rectangle 2"/>
          <p:cNvSpPr>
            <a:spLocks noGrp="1" noRot="1" noChangeAspect="1" noChangeArrowheads="1" noTextEdit="1"/>
          </p:cNvSpPr>
          <p:nvPr>
            <p:ph type="sldImg"/>
          </p:nvPr>
        </p:nvSpPr>
        <p:spPr>
          <a:xfrm>
            <a:off x="460375" y="720725"/>
            <a:ext cx="6396038" cy="3598863"/>
          </a:xfrm>
          <a:ln/>
        </p:spPr>
      </p:sp>
      <p:sp>
        <p:nvSpPr>
          <p:cNvPr id="268293" name="Rectangle 3"/>
          <p:cNvSpPr>
            <a:spLocks noGrp="1" noChangeArrowheads="1"/>
          </p:cNvSpPr>
          <p:nvPr>
            <p:ph type="body" idx="1"/>
          </p:nvPr>
        </p:nvSpPr>
        <p:spPr>
          <a:xfrm>
            <a:off x="974725" y="5014913"/>
            <a:ext cx="5365750" cy="383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Animation! A mouse click fills in the </a:t>
            </a:r>
            <a:r>
              <a:rPr lang="en-US">
                <a:latin typeface="Courier New" charset="0"/>
              </a:rPr>
              <a:t>Description:</a:t>
            </a:r>
            <a:r>
              <a:rPr lang="en-US"/>
              <a:t>.</a:t>
            </a:r>
          </a:p>
          <a:p>
            <a:r>
              <a:rPr lang="en-US"/>
              <a:t>In this example, we're creating a new changelist. When the changelist file is saved, Perforce will assign it a number.</a:t>
            </a:r>
          </a:p>
          <a:p>
            <a:r>
              <a:rPr lang="en-US"/>
              <a:t>Opened files in the default changelist are moved to the new changelist – remove them from the form before  saving it, to leave them in the default changelist. </a:t>
            </a:r>
          </a:p>
          <a:p>
            <a:pPr lvl="1">
              <a:buFontTx/>
              <a:buNone/>
            </a:pPr>
            <a:endParaRPr lang="en-US"/>
          </a:p>
        </p:txBody>
      </p:sp>
    </p:spTree>
    <p:extLst>
      <p:ext uri="{BB962C8B-B14F-4D97-AF65-F5344CB8AC3E}">
        <p14:creationId xmlns:p14="http://schemas.microsoft.com/office/powerpoint/2010/main" val="132896453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26931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0693BE1F-2862-EA42-9F95-055B45E038D0}" type="slidenum">
              <a:rPr lang="en-US" sz="1100" i="0">
                <a:latin typeface="Calibri"/>
              </a:rPr>
              <a:pPr/>
              <a:t>80</a:t>
            </a:fld>
            <a:endParaRPr lang="en-US" sz="1100" i="0" dirty="0">
              <a:latin typeface="Calibri"/>
            </a:endParaRPr>
          </a:p>
        </p:txBody>
      </p:sp>
      <p:sp>
        <p:nvSpPr>
          <p:cNvPr id="269316" name="Rectangle 2"/>
          <p:cNvSpPr>
            <a:spLocks noGrp="1" noRot="1" noChangeAspect="1" noChangeArrowheads="1" noTextEdit="1"/>
          </p:cNvSpPr>
          <p:nvPr>
            <p:ph type="sldImg"/>
          </p:nvPr>
        </p:nvSpPr>
        <p:spPr>
          <a:xfrm>
            <a:off x="460375" y="720725"/>
            <a:ext cx="6396038" cy="3598863"/>
          </a:xfrm>
          <a:ln/>
        </p:spPr>
      </p:sp>
    </p:spTree>
    <p:extLst>
      <p:ext uri="{BB962C8B-B14F-4D97-AF65-F5344CB8AC3E}">
        <p14:creationId xmlns:p14="http://schemas.microsoft.com/office/powerpoint/2010/main" val="124023099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27033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561DB45E-650B-7D4D-A806-7047F9BAF387}" type="slidenum">
              <a:rPr lang="en-US" sz="1100" i="0">
                <a:latin typeface="Calibri"/>
              </a:rPr>
              <a:pPr/>
              <a:t>81</a:t>
            </a:fld>
            <a:endParaRPr lang="en-US" sz="1100" i="0" dirty="0">
              <a:latin typeface="Calibri"/>
            </a:endParaRPr>
          </a:p>
        </p:txBody>
      </p:sp>
      <p:sp>
        <p:nvSpPr>
          <p:cNvPr id="270340" name="Rectangle 2"/>
          <p:cNvSpPr>
            <a:spLocks noGrp="1" noRot="1" noChangeAspect="1" noChangeArrowheads="1" noTextEdit="1"/>
          </p:cNvSpPr>
          <p:nvPr>
            <p:ph type="sldImg"/>
          </p:nvPr>
        </p:nvSpPr>
        <p:spPr>
          <a:xfrm>
            <a:off x="460375" y="720725"/>
            <a:ext cx="6396038" cy="3598863"/>
          </a:xfrm>
          <a:ln/>
        </p:spPr>
      </p:sp>
      <p:sp>
        <p:nvSpPr>
          <p:cNvPr id="270341" name="Rectangle 3"/>
          <p:cNvSpPr>
            <a:spLocks noGrp="1" noChangeArrowheads="1"/>
          </p:cNvSpPr>
          <p:nvPr>
            <p:ph type="body" idx="1"/>
          </p:nvPr>
        </p:nvSpPr>
        <p:spPr>
          <a:xfrm>
            <a:off x="974725" y="4802188"/>
            <a:ext cx="5349875" cy="3835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Use the </a:t>
            </a:r>
            <a:r>
              <a:rPr lang="en-US" i="1" dirty="0"/>
              <a:t>-c</a:t>
            </a:r>
            <a:r>
              <a:rPr lang="en-US" dirty="0"/>
              <a:t> flag to explicitly open files into a numbered pending </a:t>
            </a:r>
            <a:r>
              <a:rPr lang="en-US" dirty="0" err="1"/>
              <a:t>changelist</a:t>
            </a:r>
            <a:r>
              <a:rPr lang="en-US" dirty="0"/>
              <a:t>.</a:t>
            </a:r>
          </a:p>
          <a:p>
            <a:r>
              <a:rPr lang="en-US" i="1" dirty="0"/>
              <a:t>p4 revert -c </a:t>
            </a:r>
            <a:r>
              <a:rPr lang="en-US" i="1" dirty="0" err="1"/>
              <a:t>changelist</a:t>
            </a:r>
            <a:r>
              <a:rPr lang="en-US" i="1" dirty="0"/>
              <a:t> # //</a:t>
            </a:r>
            <a:r>
              <a:rPr lang="en-US" i="1" dirty="0" err="1"/>
              <a:t>clientworkspacename</a:t>
            </a:r>
            <a:r>
              <a:rPr lang="en-US" i="1" dirty="0"/>
              <a:t>/... </a:t>
            </a:r>
            <a:r>
              <a:rPr lang="en-US" dirty="0"/>
              <a:t> can be used to revert files from the specified </a:t>
            </a:r>
            <a:r>
              <a:rPr lang="en-US" dirty="0" err="1"/>
              <a:t>changelist</a:t>
            </a:r>
            <a:r>
              <a:rPr lang="en-US" dirty="0"/>
              <a:t>.</a:t>
            </a:r>
          </a:p>
          <a:p>
            <a:r>
              <a:rPr lang="en-US" dirty="0"/>
              <a:t>Use </a:t>
            </a:r>
            <a:r>
              <a:rPr lang="en-US" i="1" dirty="0"/>
              <a:t>p4 reopen -c &lt;</a:t>
            </a:r>
            <a:r>
              <a:rPr lang="en-US" i="1" dirty="0" err="1"/>
              <a:t>changelist</a:t>
            </a:r>
            <a:r>
              <a:rPr lang="en-US" i="1" dirty="0"/>
              <a:t>&gt;</a:t>
            </a:r>
            <a:r>
              <a:rPr lang="en-US" dirty="0"/>
              <a:t> to move already-opened files among a client workspace</a:t>
            </a:r>
            <a:r>
              <a:rPr lang="ja-JP" altLang="en-US" dirty="0"/>
              <a:t>’</a:t>
            </a:r>
            <a:r>
              <a:rPr lang="en-US" dirty="0"/>
              <a:t>s pending </a:t>
            </a:r>
            <a:r>
              <a:rPr lang="en-US" dirty="0" err="1"/>
              <a:t>changelists</a:t>
            </a:r>
            <a:r>
              <a:rPr lang="en-US" dirty="0"/>
              <a:t>.</a:t>
            </a:r>
          </a:p>
          <a:p>
            <a:r>
              <a:rPr lang="en-US" dirty="0"/>
              <a:t>Since the 2</a:t>
            </a:r>
            <a:r>
              <a:rPr lang="en-US" baseline="30000" dirty="0"/>
              <a:t>nd</a:t>
            </a:r>
            <a:r>
              <a:rPr lang="en-US" dirty="0">
                <a:latin typeface="Courier New" charset="0"/>
              </a:rPr>
              <a:t> </a:t>
            </a:r>
            <a:r>
              <a:rPr lang="en-US" i="1" dirty="0"/>
              <a:t>p4 reopen</a:t>
            </a:r>
            <a:r>
              <a:rPr lang="en-US" dirty="0">
                <a:latin typeface="Courier New" charset="0"/>
              </a:rPr>
              <a:t> </a:t>
            </a:r>
            <a:r>
              <a:rPr lang="en-US" dirty="0"/>
              <a:t>example is the first instance where we</a:t>
            </a:r>
            <a:r>
              <a:rPr lang="ja-JP" altLang="en-US" dirty="0"/>
              <a:t>’</a:t>
            </a:r>
            <a:r>
              <a:rPr lang="en-US" dirty="0" err="1"/>
              <a:t>ve</a:t>
            </a:r>
            <a:r>
              <a:rPr lang="en-US" dirty="0"/>
              <a:t> used the </a:t>
            </a:r>
            <a:r>
              <a:rPr lang="ja-JP" altLang="en-US" dirty="0"/>
              <a:t>“</a:t>
            </a:r>
            <a:r>
              <a:rPr lang="en-US" dirty="0"/>
              <a:t>//...</a:t>
            </a:r>
            <a:r>
              <a:rPr lang="ja-JP" altLang="en-US" dirty="0"/>
              <a:t>”</a:t>
            </a:r>
            <a:r>
              <a:rPr lang="en-US" dirty="0"/>
              <a:t> path, explain that it includes all files in all depots, and note that best practice dictates that a file pattern this broad only be used in cases where some other factor controls the size of the query, for example, the number of files opened in the default </a:t>
            </a:r>
            <a:r>
              <a:rPr lang="en-US" dirty="0" err="1"/>
              <a:t>changelist</a:t>
            </a:r>
            <a:r>
              <a:rPr lang="en-US" dirty="0"/>
              <a:t>.</a:t>
            </a:r>
          </a:p>
        </p:txBody>
      </p:sp>
    </p:spTree>
    <p:extLst>
      <p:ext uri="{BB962C8B-B14F-4D97-AF65-F5344CB8AC3E}">
        <p14:creationId xmlns:p14="http://schemas.microsoft.com/office/powerpoint/2010/main" val="161161984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27238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ACC89525-39DB-B242-9DB9-32F56523B792}" type="slidenum">
              <a:rPr lang="en-US" sz="1100" i="0">
                <a:latin typeface="Calibri"/>
              </a:rPr>
              <a:pPr/>
              <a:t>82</a:t>
            </a:fld>
            <a:endParaRPr lang="en-US" sz="1100" i="0" dirty="0">
              <a:latin typeface="Calibri"/>
            </a:endParaRPr>
          </a:p>
        </p:txBody>
      </p:sp>
      <p:sp>
        <p:nvSpPr>
          <p:cNvPr id="272388" name="Rectangle 2"/>
          <p:cNvSpPr>
            <a:spLocks noGrp="1" noRot="1" noChangeAspect="1" noChangeArrowheads="1" noTextEdit="1"/>
          </p:cNvSpPr>
          <p:nvPr>
            <p:ph type="sldImg"/>
          </p:nvPr>
        </p:nvSpPr>
        <p:spPr>
          <a:xfrm>
            <a:off x="460375" y="720725"/>
            <a:ext cx="6396038" cy="3598863"/>
          </a:xfrm>
          <a:ln/>
        </p:spPr>
      </p:sp>
      <p:sp>
        <p:nvSpPr>
          <p:cNvPr id="272389" name="Rectangle 3"/>
          <p:cNvSpPr>
            <a:spLocks noGrp="1" noChangeArrowheads="1"/>
          </p:cNvSpPr>
          <p:nvPr>
            <p:ph type="body" idx="1"/>
          </p:nvPr>
        </p:nvSpPr>
        <p:spPr>
          <a:xfrm>
            <a:off x="974725" y="5010150"/>
            <a:ext cx="5389563" cy="3213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Wingdings" charset="0"/>
              <a:buChar char="§"/>
            </a:pPr>
            <a:r>
              <a:rPr lang="en-US"/>
              <a:t>Point out that the changelist is renumbered – other changelists have been created and/or submitted since this one was created. The old number will not be re-used.</a:t>
            </a:r>
          </a:p>
          <a:p>
            <a:pPr>
              <a:buFont typeface="Wingdings" charset="0"/>
              <a:buChar char="§"/>
            </a:pPr>
            <a:r>
              <a:rPr lang="en-US" b="1"/>
              <a:t>Note: </a:t>
            </a:r>
            <a:r>
              <a:rPr lang="en-US"/>
              <a:t> Submitting a numbered changelist does not open an editor.  Modifications to the changelist description must be made before the submit, by using </a:t>
            </a:r>
            <a:r>
              <a:rPr lang="en-US" i="1"/>
              <a:t>p4 change changelist#.</a:t>
            </a:r>
          </a:p>
          <a:p>
            <a:pPr>
              <a:buFont typeface="Wingdings" charset="0"/>
              <a:buNone/>
            </a:pPr>
            <a:endParaRPr lang="en-US"/>
          </a:p>
        </p:txBody>
      </p:sp>
    </p:spTree>
    <p:extLst>
      <p:ext uri="{BB962C8B-B14F-4D97-AF65-F5344CB8AC3E}">
        <p14:creationId xmlns:p14="http://schemas.microsoft.com/office/powerpoint/2010/main" val="51013709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6038" cy="3598863"/>
          </a:xfrm>
        </p:spPr>
      </p:sp>
      <p:sp>
        <p:nvSpPr>
          <p:cNvPr id="3" name="Notes Placeholder 2"/>
          <p:cNvSpPr>
            <a:spLocks noGrp="1"/>
          </p:cNvSpPr>
          <p:nvPr>
            <p:ph type="body" idx="1"/>
          </p:nvPr>
        </p:nvSpPr>
        <p:spPr/>
        <p:txBody>
          <a:bodyPr/>
          <a:lstStyle/>
          <a:p>
            <a:r>
              <a:rPr lang="en-US" dirty="0"/>
              <a:t>Explain why you</a:t>
            </a:r>
            <a:r>
              <a:rPr lang="en-US" baseline="0" dirty="0"/>
              <a:t> have multiple </a:t>
            </a:r>
            <a:r>
              <a:rPr lang="en-US" baseline="0" dirty="0" err="1"/>
              <a:t>changelists</a:t>
            </a:r>
            <a:r>
              <a:rPr lang="en-US" baseline="0" dirty="0"/>
              <a:t>; helps separate work into separate units within the same workspace</a:t>
            </a:r>
          </a:p>
          <a:p>
            <a:r>
              <a:rPr lang="en-US" baseline="0" dirty="0"/>
              <a:t>Explain that every workspace has a ‘default’ </a:t>
            </a:r>
            <a:r>
              <a:rPr lang="en-US" baseline="0" dirty="0" err="1"/>
              <a:t>changelist</a:t>
            </a:r>
            <a:r>
              <a:rPr lang="en-US" baseline="0" dirty="0"/>
              <a:t>, but you can create numbered pending </a:t>
            </a:r>
            <a:r>
              <a:rPr lang="en-US" baseline="0" dirty="0" err="1"/>
              <a:t>changelists</a:t>
            </a:r>
            <a:r>
              <a:rPr lang="en-US" baseline="0" dirty="0"/>
              <a:t>, and they’re attached to a particular workspace.</a:t>
            </a:r>
          </a:p>
        </p:txBody>
      </p:sp>
      <p:sp>
        <p:nvSpPr>
          <p:cNvPr id="5" name="Slide Number Placeholder 4"/>
          <p:cNvSpPr>
            <a:spLocks noGrp="1"/>
          </p:cNvSpPr>
          <p:nvPr>
            <p:ph type="sldNum" sz="quarter" idx="11"/>
          </p:nvPr>
        </p:nvSpPr>
        <p:spPr/>
        <p:txBody>
          <a:bodyPr/>
          <a:lstStyle/>
          <a:p>
            <a:fld id="{16DFB4D8-EA58-A547-9483-6AA19E61CECE}" type="slidenum">
              <a:rPr lang="en-US" smtClean="0"/>
              <a:pPr/>
              <a:t>83</a:t>
            </a:fld>
            <a:endParaRPr lang="en-US" dirty="0"/>
          </a:p>
        </p:txBody>
      </p:sp>
      <p:sp>
        <p:nvSpPr>
          <p:cNvPr id="6" name="Header Placeholder 5"/>
          <p:cNvSpPr>
            <a:spLocks noGrp="1"/>
          </p:cNvSpPr>
          <p:nvPr>
            <p:ph type="hdr" sz="quarter" idx="12"/>
          </p:nvPr>
        </p:nvSpPr>
        <p:spPr/>
        <p:txBody>
          <a:bodyPr/>
          <a:lstStyle/>
          <a:p>
            <a:pPr>
              <a:defRPr/>
            </a:pPr>
            <a:r>
              <a:rPr lang="en-US"/>
              <a:t>Perforce Training Course, 2014.1</a:t>
            </a:r>
            <a:endParaRPr lang="en-US" dirty="0"/>
          </a:p>
        </p:txBody>
      </p:sp>
    </p:spTree>
    <p:extLst>
      <p:ext uri="{BB962C8B-B14F-4D97-AF65-F5344CB8AC3E}">
        <p14:creationId xmlns:p14="http://schemas.microsoft.com/office/powerpoint/2010/main" val="276200306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27341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EB378FC8-9460-AA48-96C3-EA07D37F3123}" type="slidenum">
              <a:rPr lang="en-US" sz="1100" i="0">
                <a:latin typeface="Calibri"/>
              </a:rPr>
              <a:pPr/>
              <a:t>84</a:t>
            </a:fld>
            <a:endParaRPr lang="en-US" sz="1100" i="0" dirty="0">
              <a:latin typeface="Calibri"/>
            </a:endParaRPr>
          </a:p>
        </p:txBody>
      </p:sp>
      <p:sp>
        <p:nvSpPr>
          <p:cNvPr id="273412" name="Rectangle 2"/>
          <p:cNvSpPr>
            <a:spLocks noGrp="1" noRot="1" noChangeAspect="1" noChangeArrowheads="1" noTextEdit="1"/>
          </p:cNvSpPr>
          <p:nvPr>
            <p:ph type="sldImg"/>
          </p:nvPr>
        </p:nvSpPr>
        <p:spPr>
          <a:xfrm>
            <a:off x="460375" y="720725"/>
            <a:ext cx="6396038" cy="3598863"/>
          </a:xfrm>
          <a:ln/>
        </p:spPr>
      </p:sp>
      <p:sp>
        <p:nvSpPr>
          <p:cNvPr id="2734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Animation! A user shelves files and reverts the opened files in their workspace.</a:t>
            </a:r>
          </a:p>
          <a:p>
            <a:r>
              <a:rPr lang="en-US"/>
              <a:t>New with 2009.2 are the </a:t>
            </a:r>
            <a:r>
              <a:rPr lang="en-US" i="1"/>
              <a:t>p4 shelve</a:t>
            </a:r>
            <a:r>
              <a:rPr lang="en-US"/>
              <a:t> and </a:t>
            </a:r>
            <a:r>
              <a:rPr lang="en-US" i="1"/>
              <a:t>p4 unshelve</a:t>
            </a:r>
            <a:r>
              <a:rPr lang="en-US"/>
              <a:t> commands.  Shelving introduces the functionality of sharing edited files with other users for review or editing.</a:t>
            </a:r>
          </a:p>
          <a:p>
            <a:r>
              <a:rPr lang="en-US"/>
              <a:t>Edited files are stored on the server as a pending change.</a:t>
            </a:r>
          </a:p>
          <a:p>
            <a:r>
              <a:rPr lang="en-US"/>
              <a:t>Please review the documentation and </a:t>
            </a:r>
            <a:r>
              <a:rPr lang="en-US" i="1"/>
              <a:t>p4</a:t>
            </a:r>
            <a:r>
              <a:rPr lang="en-US"/>
              <a:t> </a:t>
            </a:r>
            <a:r>
              <a:rPr lang="en-US" i="1"/>
              <a:t>help shelve</a:t>
            </a:r>
            <a:r>
              <a:rPr lang="en-US"/>
              <a:t> and </a:t>
            </a:r>
            <a:r>
              <a:rPr lang="en-US" i="1"/>
              <a:t>p4 help unshelve</a:t>
            </a:r>
            <a:r>
              <a:rPr lang="en-US"/>
              <a:t> for a complete listing of the flags available for shelving.</a:t>
            </a:r>
          </a:p>
        </p:txBody>
      </p:sp>
    </p:spTree>
    <p:extLst>
      <p:ext uri="{BB962C8B-B14F-4D97-AF65-F5344CB8AC3E}">
        <p14:creationId xmlns:p14="http://schemas.microsoft.com/office/powerpoint/2010/main" val="422408076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27443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AA2B967D-8F36-E04D-8426-8E1874A3D55E}" type="slidenum">
              <a:rPr lang="en-US" sz="1100" i="0">
                <a:latin typeface="Calibri"/>
              </a:rPr>
              <a:pPr/>
              <a:t>85</a:t>
            </a:fld>
            <a:endParaRPr lang="en-US" sz="1100" i="0" dirty="0">
              <a:latin typeface="Calibri"/>
            </a:endParaRPr>
          </a:p>
        </p:txBody>
      </p:sp>
      <p:sp>
        <p:nvSpPr>
          <p:cNvPr id="274436" name="Rectangle 2"/>
          <p:cNvSpPr>
            <a:spLocks noGrp="1" noRot="1" noChangeAspect="1" noChangeArrowheads="1" noTextEdit="1"/>
          </p:cNvSpPr>
          <p:nvPr>
            <p:ph type="sldImg"/>
          </p:nvPr>
        </p:nvSpPr>
        <p:spPr>
          <a:xfrm>
            <a:off x="460375" y="720725"/>
            <a:ext cx="6396038" cy="3598863"/>
          </a:xfrm>
          <a:ln/>
        </p:spPr>
      </p:sp>
      <p:sp>
        <p:nvSpPr>
          <p:cNvPr id="2744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Files can be unshelved by the owner or other Perforce users.  </a:t>
            </a:r>
          </a:p>
          <a:p>
            <a:r>
              <a:rPr lang="en-US"/>
              <a:t>Shelving files can be a handy method for code review.</a:t>
            </a:r>
          </a:p>
          <a:p>
            <a:r>
              <a:rPr lang="en-US"/>
              <a:t>Files that have been shelved can be accessed by the </a:t>
            </a:r>
            <a:r>
              <a:rPr lang="en-US" i="1"/>
              <a:t>p4</a:t>
            </a:r>
            <a:r>
              <a:rPr lang="en-US"/>
              <a:t> </a:t>
            </a:r>
            <a:r>
              <a:rPr lang="en-US" i="1"/>
              <a:t>diff, p4 diff2, p4 files</a:t>
            </a:r>
            <a:r>
              <a:rPr lang="en-US"/>
              <a:t> and </a:t>
            </a:r>
            <a:r>
              <a:rPr lang="en-US" i="1"/>
              <a:t>p4 print</a:t>
            </a:r>
            <a:r>
              <a:rPr lang="en-US"/>
              <a:t> commands using the revision specification </a:t>
            </a:r>
            <a:r>
              <a:rPr lang="en-US" i="1"/>
              <a:t>@=change</a:t>
            </a:r>
            <a:r>
              <a:rPr lang="en-US"/>
              <a:t>, where</a:t>
            </a:r>
            <a:r>
              <a:rPr lang="en-US" i="1"/>
              <a:t> change</a:t>
            </a:r>
            <a:r>
              <a:rPr lang="en-US"/>
              <a:t> is the pending changelist number.</a:t>
            </a:r>
          </a:p>
        </p:txBody>
      </p:sp>
    </p:spTree>
    <p:extLst>
      <p:ext uri="{BB962C8B-B14F-4D97-AF65-F5344CB8AC3E}">
        <p14:creationId xmlns:p14="http://schemas.microsoft.com/office/powerpoint/2010/main" val="24945676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27545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D894273D-1DFC-104E-A9A9-33E488B7ADF1}" type="slidenum">
              <a:rPr lang="en-US" sz="1100" i="0">
                <a:latin typeface="Calibri"/>
              </a:rPr>
              <a:pPr/>
              <a:t>86</a:t>
            </a:fld>
            <a:endParaRPr lang="en-US" sz="1100" i="0" dirty="0">
              <a:latin typeface="Calibri"/>
            </a:endParaRPr>
          </a:p>
        </p:txBody>
      </p:sp>
      <p:sp>
        <p:nvSpPr>
          <p:cNvPr id="275460" name="Rectangle 2"/>
          <p:cNvSpPr>
            <a:spLocks noGrp="1" noRot="1" noChangeAspect="1" noChangeArrowheads="1" noTextEdit="1"/>
          </p:cNvSpPr>
          <p:nvPr>
            <p:ph type="sldImg"/>
          </p:nvPr>
        </p:nvSpPr>
        <p:spPr>
          <a:xfrm>
            <a:off x="460375" y="720725"/>
            <a:ext cx="6396038" cy="3598863"/>
          </a:xfrm>
          <a:ln/>
        </p:spPr>
      </p:sp>
      <p:sp>
        <p:nvSpPr>
          <p:cNvPr id="2754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The owner can delete or modify the files contained in the shelved changelist.</a:t>
            </a:r>
          </a:p>
          <a:p>
            <a:pPr>
              <a:buFontTx/>
              <a:buNone/>
            </a:pPr>
            <a:endParaRPr lang="en-US"/>
          </a:p>
        </p:txBody>
      </p:sp>
    </p:spTree>
    <p:extLst>
      <p:ext uri="{BB962C8B-B14F-4D97-AF65-F5344CB8AC3E}">
        <p14:creationId xmlns:p14="http://schemas.microsoft.com/office/powerpoint/2010/main" val="344912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7331">
              <a:defRPr sz="1800" i="1">
                <a:solidFill>
                  <a:schemeClr val="tx1"/>
                </a:solidFill>
                <a:latin typeface="Arial" charset="0"/>
                <a:ea typeface="ＭＳ Ｐゴシック" charset="0"/>
              </a:defRPr>
            </a:lvl1pPr>
            <a:lvl2pPr marL="697259" indent="-268176" defTabSz="907331">
              <a:defRPr sz="1800" i="1">
                <a:solidFill>
                  <a:schemeClr val="tx1"/>
                </a:solidFill>
                <a:latin typeface="Arial" charset="0"/>
                <a:ea typeface="ＭＳ Ｐゴシック" charset="0"/>
              </a:defRPr>
            </a:lvl2pPr>
            <a:lvl3pPr marL="1072706" indent="-214541" defTabSz="907331">
              <a:defRPr sz="1800" i="1">
                <a:solidFill>
                  <a:schemeClr val="tx1"/>
                </a:solidFill>
                <a:latin typeface="Arial" charset="0"/>
                <a:ea typeface="ＭＳ Ｐゴシック" charset="0"/>
              </a:defRPr>
            </a:lvl3pPr>
            <a:lvl4pPr marL="1501788" indent="-214541" defTabSz="907331">
              <a:defRPr sz="1800" i="1">
                <a:solidFill>
                  <a:schemeClr val="tx1"/>
                </a:solidFill>
                <a:latin typeface="Arial" charset="0"/>
                <a:ea typeface="ＭＳ Ｐゴシック" charset="0"/>
              </a:defRPr>
            </a:lvl4pPr>
            <a:lvl5pPr marL="1930870" indent="-214541" defTabSz="907331">
              <a:defRPr sz="1800" i="1">
                <a:solidFill>
                  <a:schemeClr val="tx1"/>
                </a:solidFill>
                <a:latin typeface="Arial" charset="0"/>
                <a:ea typeface="ＭＳ Ｐゴシック" charset="0"/>
              </a:defRPr>
            </a:lvl5pPr>
            <a:lvl6pPr marL="2359952" indent="-214541" defTabSz="907331" eaLnBrk="0" fontAlgn="base" hangingPunct="0">
              <a:spcBef>
                <a:spcPct val="50000"/>
              </a:spcBef>
              <a:spcAft>
                <a:spcPct val="0"/>
              </a:spcAft>
              <a:buClr>
                <a:schemeClr val="tx1"/>
              </a:buClr>
              <a:buChar char="•"/>
              <a:defRPr sz="1800" i="1">
                <a:solidFill>
                  <a:schemeClr val="tx1"/>
                </a:solidFill>
                <a:latin typeface="Arial" charset="0"/>
                <a:ea typeface="ＭＳ Ｐゴシック" charset="0"/>
              </a:defRPr>
            </a:lvl6pPr>
            <a:lvl7pPr marL="2789034" indent="-214541" defTabSz="907331" eaLnBrk="0" fontAlgn="base" hangingPunct="0">
              <a:spcBef>
                <a:spcPct val="50000"/>
              </a:spcBef>
              <a:spcAft>
                <a:spcPct val="0"/>
              </a:spcAft>
              <a:buClr>
                <a:schemeClr val="tx1"/>
              </a:buClr>
              <a:buChar char="•"/>
              <a:defRPr sz="1800" i="1">
                <a:solidFill>
                  <a:schemeClr val="tx1"/>
                </a:solidFill>
                <a:latin typeface="Arial" charset="0"/>
                <a:ea typeface="ＭＳ Ｐゴシック" charset="0"/>
              </a:defRPr>
            </a:lvl7pPr>
            <a:lvl8pPr marL="3218117" indent="-214541" defTabSz="907331" eaLnBrk="0" fontAlgn="base" hangingPunct="0">
              <a:spcBef>
                <a:spcPct val="50000"/>
              </a:spcBef>
              <a:spcAft>
                <a:spcPct val="0"/>
              </a:spcAft>
              <a:buClr>
                <a:schemeClr val="tx1"/>
              </a:buClr>
              <a:buChar char="•"/>
              <a:defRPr sz="1800" i="1">
                <a:solidFill>
                  <a:schemeClr val="tx1"/>
                </a:solidFill>
                <a:latin typeface="Arial" charset="0"/>
                <a:ea typeface="ＭＳ Ｐゴシック" charset="0"/>
              </a:defRPr>
            </a:lvl8pPr>
            <a:lvl9pPr marL="3647199" indent="-214541" defTabSz="907331" eaLnBrk="0" fontAlgn="base" hangingPunct="0">
              <a:spcBef>
                <a:spcPct val="50000"/>
              </a:spcBef>
              <a:spcAft>
                <a:spcPct val="0"/>
              </a:spcAft>
              <a:buClr>
                <a:schemeClr val="tx1"/>
              </a:buClr>
              <a:buChar char="•"/>
              <a:defRPr sz="1800" i="1">
                <a:solidFill>
                  <a:schemeClr val="tx1"/>
                </a:solidFill>
                <a:latin typeface="Arial" charset="0"/>
                <a:ea typeface="ＭＳ Ｐゴシック" charset="0"/>
              </a:defRPr>
            </a:lvl9pPr>
          </a:lstStyle>
          <a:p>
            <a:fld id="{E6A63398-181E-CA48-A8CE-A28EAD0A9240}" type="slidenum">
              <a:rPr lang="en-US" sz="1000" i="0">
                <a:latin typeface="Calibri"/>
              </a:rPr>
              <a:pPr/>
              <a:t>9</a:t>
            </a:fld>
            <a:endParaRPr lang="en-US" sz="1000" i="0" dirty="0">
              <a:latin typeface="Calibri"/>
            </a:endParaRPr>
          </a:p>
        </p:txBody>
      </p:sp>
      <p:sp>
        <p:nvSpPr>
          <p:cNvPr id="215044" name="Rectangle 2"/>
          <p:cNvSpPr>
            <a:spLocks noGrp="1" noRot="1" noChangeAspect="1" noChangeArrowheads="1" noTextEdit="1"/>
          </p:cNvSpPr>
          <p:nvPr>
            <p:ph type="sldImg"/>
          </p:nvPr>
        </p:nvSpPr>
        <p:spPr>
          <a:xfrm>
            <a:off x="460375" y="720725"/>
            <a:ext cx="6396038" cy="3598863"/>
          </a:xfrm>
          <a:ln/>
        </p:spPr>
      </p:sp>
      <p:sp>
        <p:nvSpPr>
          <p:cNvPr id="21504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Helix Server program runs on one machine.</a:t>
            </a:r>
          </a:p>
          <a:p>
            <a:r>
              <a:rPr lang="en-US" dirty="0"/>
              <a:t>The executable program is an unprivileged program called p4d, or p4s.exe for a Windows service. P4s.exe is an identical copy of p4d, but runs as an Windows service, so it can run all the time.</a:t>
            </a:r>
          </a:p>
          <a:p>
            <a:r>
              <a:rPr lang="en-US" dirty="0"/>
              <a:t>The server manages one or more depots (client workspace activity on shared files) on local disk and a relational database of depot metadata (info about client actions – where, when, by whom) also on local disk. The file structure is transparent to users, except that they will be aware of the depots.</a:t>
            </a:r>
          </a:p>
          <a:p>
            <a:r>
              <a:rPr lang="en-US" dirty="0"/>
              <a:t>Shared (depot) files and metadata are accessed only by </a:t>
            </a:r>
            <a:r>
              <a:rPr lang="en-US"/>
              <a:t>the Perforce server</a:t>
            </a:r>
            <a:r>
              <a:rPr lang="en-US" dirty="0"/>
              <a:t>, not by client programs.</a:t>
            </a:r>
          </a:p>
          <a:p>
            <a:r>
              <a:rPr lang="en-US" dirty="0"/>
              <a:t>The server is uniquely identified by </a:t>
            </a:r>
            <a:r>
              <a:rPr lang="en-US" i="1" dirty="0" err="1"/>
              <a:t>machine:address</a:t>
            </a:r>
            <a:r>
              <a:rPr lang="en-US" dirty="0"/>
              <a:t>. (Class PC</a:t>
            </a:r>
            <a:r>
              <a:rPr lang="ja-JP" altLang="en-US" dirty="0"/>
              <a:t>’</a:t>
            </a:r>
            <a:r>
              <a:rPr lang="en-US" dirty="0"/>
              <a:t>s, w/client &amp; server programs on same machine,  use localhost:1666).</a:t>
            </a:r>
          </a:p>
        </p:txBody>
      </p:sp>
      <p:sp>
        <p:nvSpPr>
          <p:cNvPr id="2" name="Header Placeholder 1"/>
          <p:cNvSpPr>
            <a:spLocks noGrp="1"/>
          </p:cNvSpPr>
          <p:nvPr>
            <p:ph type="hdr" sz="quarter" idx="10"/>
          </p:nvPr>
        </p:nvSpPr>
        <p:spPr/>
        <p:txBody>
          <a:bodyPr/>
          <a:lstStyle/>
          <a:p>
            <a:pPr>
              <a:defRPr/>
            </a:pPr>
            <a:r>
              <a:rPr lang="en-US"/>
              <a:t>Perforce Training Course, 2014.1</a:t>
            </a:r>
            <a:endParaRPr lang="en-US" dirty="0"/>
          </a:p>
        </p:txBody>
      </p:sp>
    </p:spTree>
    <p:extLst>
      <p:ext uri="{BB962C8B-B14F-4D97-AF65-F5344CB8AC3E}">
        <p14:creationId xmlns:p14="http://schemas.microsoft.com/office/powerpoint/2010/main" val="35140882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27648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31331867-B1D1-8D48-B70E-135FB5217EB2}" type="slidenum">
              <a:rPr lang="en-US" sz="1100" i="0">
                <a:latin typeface="Calibri"/>
              </a:rPr>
              <a:pPr/>
              <a:t>87</a:t>
            </a:fld>
            <a:endParaRPr lang="en-US" sz="1100" i="0" dirty="0">
              <a:latin typeface="Calibri"/>
            </a:endParaRPr>
          </a:p>
        </p:txBody>
      </p:sp>
      <p:sp>
        <p:nvSpPr>
          <p:cNvPr id="276484" name="Rectangle 2"/>
          <p:cNvSpPr>
            <a:spLocks noGrp="1" noRot="1" noChangeAspect="1" noChangeArrowheads="1" noTextEdit="1"/>
          </p:cNvSpPr>
          <p:nvPr>
            <p:ph type="sldImg"/>
          </p:nvPr>
        </p:nvSpPr>
        <p:spPr>
          <a:xfrm>
            <a:off x="460375" y="720725"/>
            <a:ext cx="6396038" cy="3598863"/>
          </a:xfrm>
          <a:ln/>
        </p:spPr>
      </p:sp>
      <p:sp>
        <p:nvSpPr>
          <p:cNvPr id="276485" name="Rectangle 3"/>
          <p:cNvSpPr>
            <a:spLocks noGrp="1" noChangeArrowheads="1"/>
          </p:cNvSpPr>
          <p:nvPr>
            <p:ph type="body" idx="1"/>
          </p:nvPr>
        </p:nvSpPr>
        <p:spPr>
          <a:xfrm>
            <a:off x="974725" y="5014913"/>
            <a:ext cx="5365750" cy="383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i="1" dirty="0"/>
              <a:t>p4 describe</a:t>
            </a:r>
            <a:r>
              <a:rPr lang="en-US" dirty="0"/>
              <a:t> displays numbered </a:t>
            </a:r>
            <a:r>
              <a:rPr lang="en-US" dirty="0" err="1"/>
              <a:t>changelist</a:t>
            </a:r>
            <a:r>
              <a:rPr lang="en-US" dirty="0"/>
              <a:t> details. </a:t>
            </a:r>
          </a:p>
          <a:p>
            <a:r>
              <a:rPr lang="en-US" i="1" dirty="0"/>
              <a:t>p4 describe</a:t>
            </a:r>
            <a:r>
              <a:rPr lang="en-US" dirty="0"/>
              <a:t> cannot be used with the default </a:t>
            </a:r>
            <a:r>
              <a:rPr lang="en-US" dirty="0" err="1"/>
              <a:t>changelist</a:t>
            </a:r>
            <a:r>
              <a:rPr lang="en-US" dirty="0"/>
              <a:t>, which has no description in the metadata.</a:t>
            </a:r>
          </a:p>
          <a:p>
            <a:r>
              <a:rPr lang="en-US" dirty="0"/>
              <a:t>Files are displayed for both numbered pending </a:t>
            </a:r>
            <a:r>
              <a:rPr lang="en-US" dirty="0" err="1"/>
              <a:t>changelists</a:t>
            </a:r>
            <a:r>
              <a:rPr lang="en-US" dirty="0"/>
              <a:t> and submitted </a:t>
            </a:r>
            <a:r>
              <a:rPr lang="en-US" dirty="0" err="1"/>
              <a:t>changelists</a:t>
            </a:r>
            <a:r>
              <a:rPr lang="en-US" dirty="0"/>
              <a:t>. </a:t>
            </a:r>
          </a:p>
          <a:p>
            <a:r>
              <a:rPr lang="en-US" dirty="0"/>
              <a:t>Diffs are displayed for submitted </a:t>
            </a:r>
            <a:r>
              <a:rPr lang="en-US" dirty="0" err="1"/>
              <a:t>changelists</a:t>
            </a:r>
            <a:r>
              <a:rPr lang="en-US" dirty="0"/>
              <a:t>.  Use </a:t>
            </a:r>
            <a:r>
              <a:rPr lang="en-US" i="1" dirty="0"/>
              <a:t>p4 describe -s</a:t>
            </a:r>
            <a:r>
              <a:rPr lang="en-US" dirty="0"/>
              <a:t> to display only the list of files, suppressing the diffs.</a:t>
            </a:r>
          </a:p>
          <a:p>
            <a:r>
              <a:rPr lang="en-US" dirty="0"/>
              <a:t>New with 2009.1, use </a:t>
            </a:r>
            <a:r>
              <a:rPr lang="en-US" i="1" dirty="0"/>
              <a:t>p4 describe -S </a:t>
            </a:r>
            <a:r>
              <a:rPr lang="en-US" dirty="0"/>
              <a:t> to display the list of shelved files including diffs of those files against their previous depot revision.</a:t>
            </a:r>
          </a:p>
          <a:p>
            <a:r>
              <a:rPr lang="en-US" i="1" dirty="0"/>
              <a:t>p4 describe</a:t>
            </a:r>
            <a:r>
              <a:rPr lang="en-US" dirty="0"/>
              <a:t> can ignore whitespace.</a:t>
            </a:r>
          </a:p>
        </p:txBody>
      </p:sp>
    </p:spTree>
    <p:extLst>
      <p:ext uri="{BB962C8B-B14F-4D97-AF65-F5344CB8AC3E}">
        <p14:creationId xmlns:p14="http://schemas.microsoft.com/office/powerpoint/2010/main" val="192172139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27750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057AACB3-C681-D040-AA1D-8CD554583964}" type="slidenum">
              <a:rPr lang="en-US" sz="1100" i="0">
                <a:latin typeface="Calibri"/>
              </a:rPr>
              <a:pPr/>
              <a:t>88</a:t>
            </a:fld>
            <a:endParaRPr lang="en-US" sz="1100" i="0" dirty="0">
              <a:latin typeface="Calibri"/>
            </a:endParaRPr>
          </a:p>
        </p:txBody>
      </p:sp>
      <p:sp>
        <p:nvSpPr>
          <p:cNvPr id="277508" name="Rectangle 2"/>
          <p:cNvSpPr>
            <a:spLocks noGrp="1" noRot="1" noChangeAspect="1" noChangeArrowheads="1" noTextEdit="1"/>
          </p:cNvSpPr>
          <p:nvPr>
            <p:ph type="sldImg"/>
          </p:nvPr>
        </p:nvSpPr>
        <p:spPr>
          <a:xfrm>
            <a:off x="460375" y="720725"/>
            <a:ext cx="6396038" cy="3598863"/>
          </a:xfrm>
          <a:ln/>
        </p:spPr>
      </p:sp>
      <p:sp>
        <p:nvSpPr>
          <p:cNvPr id="27750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i="1"/>
              <a:t>p4 change</a:t>
            </a:r>
            <a:r>
              <a:rPr lang="en-US"/>
              <a:t> – creates or edits a changelist specification</a:t>
            </a:r>
          </a:p>
          <a:p>
            <a:r>
              <a:rPr lang="en-US"/>
              <a:t>p4 shelve – creates, modifies or deletes shelved files in a pending changelist. </a:t>
            </a:r>
          </a:p>
          <a:p>
            <a:r>
              <a:rPr lang="en-US"/>
              <a:t>p4 unshelve – retrieves shelved files from a pending changelist to the invoking user</a:t>
            </a:r>
            <a:r>
              <a:rPr lang="ja-JP" altLang="en-US"/>
              <a:t>’</a:t>
            </a:r>
            <a:r>
              <a:rPr lang="en-US"/>
              <a:t>s workspace.</a:t>
            </a:r>
          </a:p>
          <a:p>
            <a:r>
              <a:rPr lang="en-US" i="1"/>
              <a:t>p4 describe</a:t>
            </a:r>
            <a:r>
              <a:rPr lang="en-US"/>
              <a:t> – displays a changelist description</a:t>
            </a:r>
          </a:p>
        </p:txBody>
      </p:sp>
    </p:spTree>
    <p:extLst>
      <p:ext uri="{BB962C8B-B14F-4D97-AF65-F5344CB8AC3E}">
        <p14:creationId xmlns:p14="http://schemas.microsoft.com/office/powerpoint/2010/main" val="321636944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27853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2D892E63-3DD6-1541-AFD8-5B2646CBB2CD}" type="slidenum">
              <a:rPr lang="en-US" sz="1100" i="0">
                <a:latin typeface="Calibri"/>
              </a:rPr>
              <a:pPr/>
              <a:t>89</a:t>
            </a:fld>
            <a:endParaRPr lang="en-US" sz="1100" i="0" dirty="0">
              <a:latin typeface="Calibri"/>
            </a:endParaRPr>
          </a:p>
        </p:txBody>
      </p:sp>
      <p:sp>
        <p:nvSpPr>
          <p:cNvPr id="278532" name="Rectangle 2"/>
          <p:cNvSpPr>
            <a:spLocks noGrp="1" noChangeArrowheads="1"/>
          </p:cNvSpPr>
          <p:nvPr>
            <p:ph type="body" idx="1"/>
          </p:nvPr>
        </p:nvSpPr>
        <p:spPr>
          <a:xfrm>
            <a:off x="295275" y="419100"/>
            <a:ext cx="6834188" cy="8924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buFontTx/>
              <a:buNone/>
            </a:pPr>
            <a:r>
              <a:rPr lang="en-US" sz="1700" b="1" dirty="0"/>
              <a:t>P4V Demo of </a:t>
            </a:r>
            <a:r>
              <a:rPr lang="en-US" sz="1700" b="1" dirty="0" err="1"/>
              <a:t>Changelist</a:t>
            </a:r>
            <a:r>
              <a:rPr lang="en-US" sz="1700" b="1" dirty="0"/>
              <a:t> Management</a:t>
            </a:r>
          </a:p>
          <a:p>
            <a:r>
              <a:rPr lang="en-US" dirty="0"/>
              <a:t>Create a new </a:t>
            </a:r>
            <a:r>
              <a:rPr lang="en-US" dirty="0" err="1"/>
              <a:t>changelist</a:t>
            </a:r>
            <a:endParaRPr lang="en-US" dirty="0"/>
          </a:p>
          <a:p>
            <a:pPr lvl="1">
              <a:buFont typeface="Wingdings" charset="0"/>
              <a:buChar char="q"/>
            </a:pPr>
            <a:r>
              <a:rPr lang="en-US" b="1" dirty="0"/>
              <a:t>Check out</a:t>
            </a:r>
            <a:r>
              <a:rPr lang="en-US" dirty="0"/>
              <a:t> several files</a:t>
            </a:r>
          </a:p>
          <a:p>
            <a:pPr lvl="1">
              <a:buFont typeface="Wingdings" charset="0"/>
              <a:buChar char="q"/>
            </a:pPr>
            <a:r>
              <a:rPr lang="en-US" dirty="0"/>
              <a:t>Right click on the </a:t>
            </a:r>
            <a:r>
              <a:rPr lang="en-US" b="1" dirty="0"/>
              <a:t>default </a:t>
            </a:r>
            <a:r>
              <a:rPr lang="en-US" dirty="0" err="1"/>
              <a:t>changelist</a:t>
            </a:r>
            <a:r>
              <a:rPr lang="en-US" dirty="0"/>
              <a:t> in the  </a:t>
            </a:r>
            <a:r>
              <a:rPr lang="en-US" b="1" dirty="0"/>
              <a:t>Pending </a:t>
            </a:r>
            <a:r>
              <a:rPr lang="en-US" b="1" dirty="0" err="1"/>
              <a:t>Changelists</a:t>
            </a:r>
            <a:r>
              <a:rPr lang="en-US" dirty="0"/>
              <a:t> tab </a:t>
            </a:r>
          </a:p>
          <a:p>
            <a:pPr lvl="1">
              <a:buFont typeface="Wingdings" charset="0"/>
              <a:buChar char="q"/>
            </a:pPr>
            <a:r>
              <a:rPr lang="en-US" dirty="0"/>
              <a:t>Select  </a:t>
            </a:r>
            <a:r>
              <a:rPr lang="en-US" b="1" dirty="0"/>
              <a:t>New Pending </a:t>
            </a:r>
            <a:r>
              <a:rPr lang="en-US" b="1" dirty="0" err="1"/>
              <a:t>Changelist</a:t>
            </a:r>
            <a:r>
              <a:rPr lang="en-US" b="1" dirty="0"/>
              <a:t>...</a:t>
            </a:r>
            <a:r>
              <a:rPr lang="en-US" dirty="0"/>
              <a:t> </a:t>
            </a:r>
          </a:p>
          <a:p>
            <a:pPr lvl="1">
              <a:buFont typeface="Wingdings" charset="0"/>
              <a:buChar char="q"/>
            </a:pPr>
            <a:r>
              <a:rPr lang="en-US" dirty="0"/>
              <a:t>Enter a description, under </a:t>
            </a:r>
            <a:r>
              <a:rPr lang="en-US" b="1" dirty="0"/>
              <a:t>Choose files to submit</a:t>
            </a:r>
            <a:r>
              <a:rPr lang="en-US" dirty="0"/>
              <a:t>: click on files</a:t>
            </a:r>
            <a:r>
              <a:rPr lang="en-US" b="1" dirty="0"/>
              <a:t> </a:t>
            </a:r>
            <a:r>
              <a:rPr lang="en-US" dirty="0"/>
              <a:t>you want to keep in the new </a:t>
            </a:r>
            <a:r>
              <a:rPr lang="en-US" dirty="0" err="1"/>
              <a:t>changelist</a:t>
            </a:r>
            <a:r>
              <a:rPr lang="en-US" dirty="0"/>
              <a:t>, then </a:t>
            </a:r>
            <a:r>
              <a:rPr lang="en-US" b="1" dirty="0"/>
              <a:t>Save as Numbered </a:t>
            </a:r>
            <a:r>
              <a:rPr lang="en-US" b="1" dirty="0" err="1"/>
              <a:t>Changelist</a:t>
            </a:r>
            <a:endParaRPr lang="en-US" b="1" dirty="0"/>
          </a:p>
          <a:p>
            <a:pPr>
              <a:buFont typeface="Wingdings" charset="0"/>
              <a:buChar char="§"/>
            </a:pPr>
            <a:r>
              <a:rPr lang="en-US" dirty="0"/>
              <a:t>Move files from one </a:t>
            </a:r>
            <a:r>
              <a:rPr lang="en-US" dirty="0" err="1"/>
              <a:t>changelist</a:t>
            </a:r>
            <a:r>
              <a:rPr lang="en-US" dirty="0"/>
              <a:t> to another</a:t>
            </a:r>
          </a:p>
          <a:p>
            <a:pPr lvl="1">
              <a:buFont typeface="Wingdings" charset="0"/>
              <a:buChar char="q"/>
            </a:pPr>
            <a:r>
              <a:rPr lang="en-US" dirty="0"/>
              <a:t>Drag and drop files between the default and numbered </a:t>
            </a:r>
            <a:r>
              <a:rPr lang="en-US" dirty="0" err="1"/>
              <a:t>changelist</a:t>
            </a:r>
            <a:endParaRPr lang="en-US" dirty="0"/>
          </a:p>
          <a:p>
            <a:pPr>
              <a:buFont typeface="Wingdings" charset="0"/>
              <a:buChar char="§"/>
            </a:pPr>
            <a:r>
              <a:rPr lang="en-US" dirty="0"/>
              <a:t>Shelve the pending numbered </a:t>
            </a:r>
            <a:r>
              <a:rPr lang="en-US" dirty="0" err="1"/>
              <a:t>changelist</a:t>
            </a:r>
            <a:endParaRPr lang="en-US" dirty="0"/>
          </a:p>
          <a:p>
            <a:pPr lvl="1">
              <a:buFont typeface="Wingdings" charset="0"/>
              <a:buChar char="q"/>
            </a:pPr>
            <a:r>
              <a:rPr lang="en-US" dirty="0"/>
              <a:t>Right click on the numbered </a:t>
            </a:r>
            <a:r>
              <a:rPr lang="en-US" dirty="0" err="1"/>
              <a:t>changelist</a:t>
            </a:r>
            <a:r>
              <a:rPr lang="en-US" dirty="0"/>
              <a:t> </a:t>
            </a:r>
            <a:r>
              <a:rPr lang="en-US" b="1" dirty="0"/>
              <a:t>&gt; Shelve Files...</a:t>
            </a:r>
          </a:p>
          <a:p>
            <a:pPr lvl="1">
              <a:buFont typeface="Wingdings" charset="0"/>
              <a:buChar char="q"/>
            </a:pPr>
            <a:r>
              <a:rPr lang="en-US" dirty="0"/>
              <a:t>Point out the </a:t>
            </a:r>
            <a:r>
              <a:rPr lang="en-US" b="1" dirty="0"/>
              <a:t>Revert checked out files after they are shelved</a:t>
            </a:r>
            <a:r>
              <a:rPr lang="en-US" dirty="0"/>
              <a:t> option</a:t>
            </a:r>
          </a:p>
          <a:p>
            <a:pPr lvl="1">
              <a:buFont typeface="Wingdings" charset="0"/>
              <a:buChar char="q"/>
            </a:pPr>
            <a:r>
              <a:rPr lang="en-US" b="1" dirty="0"/>
              <a:t>Shelve</a:t>
            </a:r>
          </a:p>
          <a:p>
            <a:pPr>
              <a:buFont typeface="Wingdings" charset="0"/>
              <a:buChar char="§"/>
            </a:pPr>
            <a:r>
              <a:rPr lang="en-US" dirty="0"/>
              <a:t>Describe submitted </a:t>
            </a:r>
            <a:r>
              <a:rPr lang="en-US" dirty="0" err="1"/>
              <a:t>changelists</a:t>
            </a:r>
            <a:endParaRPr lang="en-US" dirty="0"/>
          </a:p>
          <a:p>
            <a:pPr lvl="1">
              <a:buFont typeface="Wingdings" charset="0"/>
              <a:buChar char="q"/>
            </a:pPr>
            <a:r>
              <a:rPr lang="en-US" b="1" dirty="0"/>
              <a:t>View &gt; Submitted </a:t>
            </a:r>
            <a:r>
              <a:rPr lang="en-US" b="1" dirty="0" err="1"/>
              <a:t>Changelists</a:t>
            </a:r>
            <a:endParaRPr lang="en-US" b="1" dirty="0"/>
          </a:p>
          <a:p>
            <a:pPr lvl="1">
              <a:buFont typeface="Wingdings" charset="0"/>
              <a:buChar char="q"/>
            </a:pPr>
            <a:r>
              <a:rPr lang="en-US" dirty="0"/>
              <a:t>Click on the </a:t>
            </a:r>
            <a:r>
              <a:rPr lang="ja-JP" altLang="en-US" dirty="0"/>
              <a:t>“</a:t>
            </a:r>
            <a:r>
              <a:rPr lang="en-US" b="1" dirty="0"/>
              <a:t>+</a:t>
            </a:r>
            <a:r>
              <a:rPr lang="ja-JP" altLang="en-US" dirty="0"/>
              <a:t>”</a:t>
            </a:r>
            <a:r>
              <a:rPr lang="en-US" dirty="0"/>
              <a:t> to the left of a couple of </a:t>
            </a:r>
            <a:r>
              <a:rPr lang="en-US" dirty="0" err="1"/>
              <a:t>changelists</a:t>
            </a:r>
            <a:r>
              <a:rPr lang="en-US" dirty="0"/>
              <a:t> to see a list of  submitted files </a:t>
            </a:r>
          </a:p>
          <a:p>
            <a:pPr lvl="1">
              <a:buFont typeface="Wingdings" charset="0"/>
              <a:buChar char="q"/>
            </a:pPr>
            <a:r>
              <a:rPr lang="en-US" dirty="0"/>
              <a:t>Hover over a </a:t>
            </a:r>
            <a:r>
              <a:rPr lang="en-US" dirty="0" err="1"/>
              <a:t>changelist</a:t>
            </a:r>
            <a:r>
              <a:rPr lang="en-US" dirty="0"/>
              <a:t> number to see the  description</a:t>
            </a:r>
          </a:p>
          <a:p>
            <a:pPr lvl="1">
              <a:buFont typeface="Wingdings" charset="0"/>
              <a:buChar char="q"/>
            </a:pPr>
            <a:r>
              <a:rPr lang="en-US" dirty="0"/>
              <a:t>Right click </a:t>
            </a:r>
            <a:r>
              <a:rPr lang="en-US" b="1" dirty="0" err="1"/>
              <a:t>changelist</a:t>
            </a:r>
            <a:r>
              <a:rPr lang="en-US" b="1" dirty="0"/>
              <a:t> 623 &gt; View Submitted </a:t>
            </a:r>
            <a:r>
              <a:rPr lang="en-US" b="1" dirty="0" err="1"/>
              <a:t>Changelist</a:t>
            </a:r>
            <a:r>
              <a:rPr lang="en-US" b="1" dirty="0"/>
              <a:t> </a:t>
            </a:r>
            <a:r>
              <a:rPr lang="ja-JP" altLang="en-US" b="1" dirty="0"/>
              <a:t>‘</a:t>
            </a:r>
            <a:r>
              <a:rPr lang="en-US" b="1" dirty="0"/>
              <a:t>623</a:t>
            </a:r>
            <a:r>
              <a:rPr lang="ja-JP" altLang="en-US" b="1" dirty="0"/>
              <a:t>’</a:t>
            </a:r>
            <a:endParaRPr lang="en-US" dirty="0"/>
          </a:p>
          <a:p>
            <a:pPr>
              <a:buFont typeface="Wingdings" charset="0"/>
              <a:buChar char="§"/>
            </a:pPr>
            <a:r>
              <a:rPr lang="en-US" dirty="0"/>
              <a:t>Filter </a:t>
            </a:r>
            <a:r>
              <a:rPr lang="en-US" dirty="0" err="1"/>
              <a:t>changelists</a:t>
            </a:r>
            <a:endParaRPr lang="en-US" dirty="0"/>
          </a:p>
          <a:p>
            <a:pPr lvl="1">
              <a:buFont typeface="Wingdings" charset="0"/>
              <a:buChar char="q"/>
            </a:pPr>
            <a:r>
              <a:rPr lang="en-US" dirty="0"/>
              <a:t>Drag and drop </a:t>
            </a:r>
            <a:r>
              <a:rPr lang="en-US" b="1" dirty="0"/>
              <a:t>Jam/MAIN/</a:t>
            </a:r>
            <a:r>
              <a:rPr lang="en-US" b="1" dirty="0" err="1"/>
              <a:t>src</a:t>
            </a:r>
            <a:r>
              <a:rPr lang="en-US" b="1" dirty="0"/>
              <a:t>/</a:t>
            </a:r>
            <a:r>
              <a:rPr lang="en-US" b="1" dirty="0" err="1"/>
              <a:t>headers.c</a:t>
            </a:r>
            <a:r>
              <a:rPr lang="en-US" dirty="0"/>
              <a:t> from one of the tree panes onto the </a:t>
            </a:r>
            <a:r>
              <a:rPr lang="en-US" b="1" dirty="0"/>
              <a:t>Folder/file:</a:t>
            </a:r>
            <a:r>
              <a:rPr lang="en-US" dirty="0"/>
              <a:t> drop down menu box just under the </a:t>
            </a:r>
            <a:r>
              <a:rPr lang="en-US" b="1" dirty="0"/>
              <a:t>Submitted </a:t>
            </a:r>
            <a:r>
              <a:rPr lang="en-US" b="1" dirty="0" err="1"/>
              <a:t>Changelists</a:t>
            </a:r>
            <a:r>
              <a:rPr lang="en-US" dirty="0"/>
              <a:t> pane </a:t>
            </a:r>
            <a:r>
              <a:rPr lang="en-US" b="1" dirty="0"/>
              <a:t>heading &gt; </a:t>
            </a:r>
            <a:r>
              <a:rPr lang="en-US" dirty="0"/>
              <a:t>clear the </a:t>
            </a:r>
            <a:r>
              <a:rPr lang="en-US" b="1" dirty="0"/>
              <a:t>User:</a:t>
            </a:r>
            <a:r>
              <a:rPr lang="en-US" dirty="0"/>
              <a:t> and </a:t>
            </a:r>
            <a:r>
              <a:rPr lang="en-US" b="1" dirty="0"/>
              <a:t>Workspace:</a:t>
            </a:r>
            <a:r>
              <a:rPr lang="en-US" dirty="0"/>
              <a:t> drop down menu boxes by selecting the </a:t>
            </a:r>
            <a:r>
              <a:rPr lang="en-US" b="1" dirty="0">
                <a:sym typeface="Wingdings 2" charset="0"/>
              </a:rPr>
              <a:t></a:t>
            </a:r>
            <a:r>
              <a:rPr lang="en-US" b="1" dirty="0"/>
              <a:t> &gt;</a:t>
            </a:r>
            <a:r>
              <a:rPr lang="en-US" dirty="0"/>
              <a:t> </a:t>
            </a:r>
            <a:r>
              <a:rPr lang="en-US" b="1" dirty="0"/>
              <a:t>Filter</a:t>
            </a:r>
            <a:endParaRPr lang="en-US" dirty="0"/>
          </a:p>
          <a:p>
            <a:pPr lvl="1">
              <a:buFont typeface="Wingdings" charset="0"/>
              <a:buChar char="q"/>
            </a:pPr>
            <a:r>
              <a:rPr lang="en-US" dirty="0"/>
              <a:t>Narrow the list further: </a:t>
            </a:r>
            <a:r>
              <a:rPr lang="en-US" b="1" dirty="0"/>
              <a:t>Workspace: &gt; Browse &gt; </a:t>
            </a:r>
            <a:r>
              <a:rPr lang="en-US" dirty="0"/>
              <a:t>clear any</a:t>
            </a:r>
            <a:r>
              <a:rPr lang="en-US" b="1" dirty="0"/>
              <a:t> Owner: &gt; </a:t>
            </a:r>
            <a:r>
              <a:rPr lang="en-US" dirty="0"/>
              <a:t>type</a:t>
            </a:r>
            <a:r>
              <a:rPr lang="en-US" b="1" dirty="0"/>
              <a:t> </a:t>
            </a:r>
            <a:r>
              <a:rPr lang="ja-JP" altLang="en-US" dirty="0"/>
              <a:t>“</a:t>
            </a:r>
            <a:r>
              <a:rPr lang="en-US" dirty="0"/>
              <a:t>dev</a:t>
            </a:r>
            <a:r>
              <a:rPr lang="ja-JP" altLang="en-US" dirty="0"/>
              <a:t>”</a:t>
            </a:r>
            <a:r>
              <a:rPr lang="en-US" b="1" dirty="0"/>
              <a:t> </a:t>
            </a:r>
            <a:r>
              <a:rPr lang="en-US" dirty="0"/>
              <a:t>in</a:t>
            </a:r>
            <a:r>
              <a:rPr lang="en-US" b="1" dirty="0"/>
              <a:t> Name contains: &gt; Filter &gt; </a:t>
            </a:r>
            <a:r>
              <a:rPr lang="en-US" dirty="0"/>
              <a:t>select</a:t>
            </a:r>
            <a:r>
              <a:rPr lang="en-US" b="1" dirty="0"/>
              <a:t> earl-dev-yew &gt; OK</a:t>
            </a:r>
            <a:endParaRPr lang="en-US" dirty="0"/>
          </a:p>
          <a:p>
            <a:pPr>
              <a:buFont typeface="Wingdings" charset="0"/>
              <a:buChar char="§"/>
            </a:pPr>
            <a:r>
              <a:rPr lang="en-US" dirty="0"/>
              <a:t>Folder Diff</a:t>
            </a:r>
          </a:p>
          <a:p>
            <a:pPr lvl="1">
              <a:buFont typeface="Wingdings" charset="0"/>
              <a:buChar char="q"/>
            </a:pPr>
            <a:r>
              <a:rPr lang="en-US" dirty="0"/>
              <a:t>Right click on the </a:t>
            </a:r>
            <a:r>
              <a:rPr lang="en-US" b="1" dirty="0"/>
              <a:t>Jam/MAIN</a:t>
            </a:r>
            <a:r>
              <a:rPr lang="en-US" dirty="0"/>
              <a:t>/</a:t>
            </a:r>
            <a:r>
              <a:rPr lang="en-US" b="1" dirty="0" err="1"/>
              <a:t>src</a:t>
            </a:r>
            <a:r>
              <a:rPr lang="en-US" dirty="0"/>
              <a:t> folder in one of the </a:t>
            </a:r>
            <a:r>
              <a:rPr lang="en-US" b="1" dirty="0"/>
              <a:t>Tree</a:t>
            </a:r>
            <a:r>
              <a:rPr lang="en-US" dirty="0"/>
              <a:t> </a:t>
            </a:r>
            <a:r>
              <a:rPr lang="en-US" b="1" dirty="0"/>
              <a:t>Panes</a:t>
            </a:r>
            <a:r>
              <a:rPr lang="en-US" dirty="0"/>
              <a:t> </a:t>
            </a:r>
            <a:r>
              <a:rPr lang="en-US" b="1" dirty="0"/>
              <a:t>&gt; Folder History</a:t>
            </a:r>
          </a:p>
          <a:p>
            <a:pPr lvl="1">
              <a:buFont typeface="Wingdings" charset="0"/>
              <a:buChar char="q"/>
            </a:pPr>
            <a:r>
              <a:rPr lang="en-US" dirty="0"/>
              <a:t>Drag and drop one </a:t>
            </a:r>
            <a:r>
              <a:rPr lang="en-US" dirty="0" err="1"/>
              <a:t>changelist</a:t>
            </a:r>
            <a:r>
              <a:rPr lang="en-US" dirty="0"/>
              <a:t> onto another in the </a:t>
            </a:r>
            <a:r>
              <a:rPr lang="en-US" b="1" dirty="0"/>
              <a:t>History </a:t>
            </a:r>
            <a:r>
              <a:rPr lang="en-US" dirty="0"/>
              <a:t>tab and describe the </a:t>
            </a:r>
            <a:r>
              <a:rPr lang="en-US" b="1" dirty="0"/>
              <a:t>Folder Diff</a:t>
            </a:r>
            <a:r>
              <a:rPr lang="en-US" dirty="0"/>
              <a:t> window.</a:t>
            </a:r>
          </a:p>
        </p:txBody>
      </p:sp>
    </p:spTree>
    <p:extLst>
      <p:ext uri="{BB962C8B-B14F-4D97-AF65-F5344CB8AC3E}">
        <p14:creationId xmlns:p14="http://schemas.microsoft.com/office/powerpoint/2010/main" val="192083020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27955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1BC8A587-FF7B-A647-96F5-B00E0BD8B2B6}" type="slidenum">
              <a:rPr lang="en-US" sz="1100" i="0">
                <a:latin typeface="Calibri"/>
              </a:rPr>
              <a:pPr/>
              <a:t>90</a:t>
            </a:fld>
            <a:endParaRPr lang="en-US" sz="1100" i="0" dirty="0">
              <a:latin typeface="Calibri"/>
            </a:endParaRPr>
          </a:p>
        </p:txBody>
      </p:sp>
      <p:sp>
        <p:nvSpPr>
          <p:cNvPr id="279556" name="Rectangle 2"/>
          <p:cNvSpPr>
            <a:spLocks noGrp="1" noRot="1" noChangeAspect="1" noChangeArrowheads="1" noTextEdit="1"/>
          </p:cNvSpPr>
          <p:nvPr>
            <p:ph type="sldImg"/>
          </p:nvPr>
        </p:nvSpPr>
        <p:spPr>
          <a:xfrm>
            <a:off x="460375" y="720725"/>
            <a:ext cx="6396038" cy="3598863"/>
          </a:xfrm>
          <a:ln/>
        </p:spPr>
      </p:sp>
    </p:spTree>
    <p:extLst>
      <p:ext uri="{BB962C8B-B14F-4D97-AF65-F5344CB8AC3E}">
        <p14:creationId xmlns:p14="http://schemas.microsoft.com/office/powerpoint/2010/main" val="12686958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28057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41BD647D-38A9-B045-8C04-6CD23B590978}" type="slidenum">
              <a:rPr lang="en-US" sz="1100" i="0">
                <a:latin typeface="Calibri"/>
              </a:rPr>
              <a:pPr/>
              <a:t>91</a:t>
            </a:fld>
            <a:endParaRPr lang="en-US" sz="1100" i="0" dirty="0">
              <a:latin typeface="Calibri"/>
            </a:endParaRPr>
          </a:p>
        </p:txBody>
      </p:sp>
      <p:sp>
        <p:nvSpPr>
          <p:cNvPr id="280580" name="Rectangle 2"/>
          <p:cNvSpPr>
            <a:spLocks noGrp="1" noRot="1" noChangeAspect="1" noChangeArrowheads="1" noTextEdit="1"/>
          </p:cNvSpPr>
          <p:nvPr>
            <p:ph type="sldImg"/>
          </p:nvPr>
        </p:nvSpPr>
        <p:spPr>
          <a:xfrm>
            <a:off x="460375" y="720725"/>
            <a:ext cx="6396038" cy="3598863"/>
          </a:xfrm>
          <a:ln/>
        </p:spPr>
      </p:sp>
    </p:spTree>
    <p:extLst>
      <p:ext uri="{BB962C8B-B14F-4D97-AF65-F5344CB8AC3E}">
        <p14:creationId xmlns:p14="http://schemas.microsoft.com/office/powerpoint/2010/main" val="73259187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28467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92643255-8EE0-D446-9D72-D8AFD1DE97E6}" type="slidenum">
              <a:rPr lang="en-US" sz="1100" i="0">
                <a:latin typeface="Calibri"/>
              </a:rPr>
              <a:pPr/>
              <a:t>92</a:t>
            </a:fld>
            <a:endParaRPr lang="en-US" sz="1100" i="0" dirty="0">
              <a:latin typeface="Calibri"/>
            </a:endParaRPr>
          </a:p>
        </p:txBody>
      </p:sp>
      <p:sp>
        <p:nvSpPr>
          <p:cNvPr id="284676" name="Rectangle 2"/>
          <p:cNvSpPr>
            <a:spLocks noGrp="1" noRot="1" noChangeAspect="1" noChangeArrowheads="1" noTextEdit="1"/>
          </p:cNvSpPr>
          <p:nvPr>
            <p:ph type="sldImg"/>
          </p:nvPr>
        </p:nvSpPr>
        <p:spPr>
          <a:xfrm>
            <a:off x="460375" y="720725"/>
            <a:ext cx="6396038" cy="3598863"/>
          </a:xfrm>
          <a:ln/>
        </p:spPr>
      </p:sp>
      <p:sp>
        <p:nvSpPr>
          <p:cNvPr id="2846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i="1" dirty="0"/>
              <a:t>p4 resolve</a:t>
            </a:r>
            <a:r>
              <a:rPr lang="en-US" dirty="0"/>
              <a:t> is used to merge open files with other revisions or files.</a:t>
            </a:r>
          </a:p>
          <a:p>
            <a:pPr marL="114300" marR="0" indent="-114300" algn="l" defTabSz="914400" rtl="0" eaLnBrk="0" fontAlgn="base" latinLnBrk="0" hangingPunct="0">
              <a:lnSpc>
                <a:spcPct val="100000"/>
              </a:lnSpc>
              <a:spcBef>
                <a:spcPct val="30000"/>
              </a:spcBef>
              <a:spcAft>
                <a:spcPct val="0"/>
              </a:spcAft>
              <a:buClrTx/>
              <a:buSzTx/>
              <a:buFontTx/>
              <a:buChar char="•"/>
              <a:tabLst/>
              <a:defRPr/>
            </a:pPr>
            <a:r>
              <a:rPr lang="en-US" baseline="0" dirty="0"/>
              <a:t>2010.1 Move –f allows you to move work in progress from one file/branch to another.  For example, if you are working main and need to move your changes to a </a:t>
            </a:r>
            <a:r>
              <a:rPr lang="en-US" baseline="0" dirty="0" err="1"/>
              <a:t>dev</a:t>
            </a:r>
            <a:r>
              <a:rPr lang="en-US" baseline="0" dirty="0"/>
              <a:t> branch, ‘move –f’ will open the files in your </a:t>
            </a:r>
            <a:r>
              <a:rPr lang="en-US" baseline="0" dirty="0" err="1"/>
              <a:t>dev</a:t>
            </a:r>
            <a:r>
              <a:rPr lang="en-US" baseline="0" dirty="0"/>
              <a:t> branch and schedule a resolve.</a:t>
            </a:r>
            <a:endParaRPr lang="en-US" dirty="0"/>
          </a:p>
          <a:p>
            <a:r>
              <a:rPr lang="en-US" dirty="0"/>
              <a:t>2011.1</a:t>
            </a:r>
            <a:r>
              <a:rPr lang="en-US" baseline="0" dirty="0"/>
              <a:t> - </a:t>
            </a:r>
            <a:r>
              <a:rPr lang="en-US" dirty="0" err="1"/>
              <a:t>Unshelving</a:t>
            </a:r>
            <a:r>
              <a:rPr lang="en-US" dirty="0"/>
              <a:t> allows you to merge shelved</a:t>
            </a:r>
            <a:r>
              <a:rPr lang="en-US" baseline="0" dirty="0"/>
              <a:t> work with currently opened file.</a:t>
            </a:r>
          </a:p>
          <a:p>
            <a:r>
              <a:rPr lang="en-US" dirty="0"/>
              <a:t>We'll talk more about resolve in connection with branch integrations later.</a:t>
            </a:r>
          </a:p>
        </p:txBody>
      </p:sp>
    </p:spTree>
    <p:extLst>
      <p:ext uri="{BB962C8B-B14F-4D97-AF65-F5344CB8AC3E}">
        <p14:creationId xmlns:p14="http://schemas.microsoft.com/office/powerpoint/2010/main" val="55916368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Rot="1" noChangeAspect="1" noChangeArrowheads="1" noTextEdit="1"/>
          </p:cNvSpPr>
          <p:nvPr>
            <p:ph type="sldImg"/>
          </p:nvPr>
        </p:nvSpPr>
        <p:spPr>
          <a:xfrm>
            <a:off x="460375" y="720725"/>
            <a:ext cx="6396038" cy="3598863"/>
          </a:xfrm>
          <a:ln/>
        </p:spPr>
      </p:sp>
      <p:sp>
        <p:nvSpPr>
          <p:cNvPr id="333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Animation! (talk through it)</a:t>
            </a:r>
          </a:p>
        </p:txBody>
      </p:sp>
      <p:sp>
        <p:nvSpPr>
          <p:cNvPr id="2" name="Slide Number Placeholder 1"/>
          <p:cNvSpPr>
            <a:spLocks noGrp="1"/>
          </p:cNvSpPr>
          <p:nvPr>
            <p:ph type="sldNum" sz="quarter" idx="10"/>
          </p:nvPr>
        </p:nvSpPr>
        <p:spPr/>
        <p:txBody>
          <a:bodyPr/>
          <a:lstStyle/>
          <a:p>
            <a:fld id="{16DFB4D8-EA58-A547-9483-6AA19E61CECE}" type="slidenum">
              <a:rPr lang="en-US" smtClean="0"/>
              <a:pPr/>
              <a:t>93</a:t>
            </a:fld>
            <a:endParaRPr lang="en-US" dirty="0"/>
          </a:p>
        </p:txBody>
      </p:sp>
      <p:sp>
        <p:nvSpPr>
          <p:cNvPr id="3" name="Header Placeholder 2"/>
          <p:cNvSpPr>
            <a:spLocks noGrp="1"/>
          </p:cNvSpPr>
          <p:nvPr>
            <p:ph type="hdr" sz="quarter" idx="11"/>
          </p:nvPr>
        </p:nvSpPr>
        <p:spPr/>
        <p:txBody>
          <a:bodyPr/>
          <a:lstStyle/>
          <a:p>
            <a:pPr>
              <a:defRPr/>
            </a:pPr>
            <a:r>
              <a:rPr lang="en-US" dirty="0"/>
              <a:t>Perforce Training Course, 2015.1</a:t>
            </a:r>
          </a:p>
        </p:txBody>
      </p:sp>
    </p:spTree>
    <p:extLst>
      <p:ext uri="{BB962C8B-B14F-4D97-AF65-F5344CB8AC3E}">
        <p14:creationId xmlns:p14="http://schemas.microsoft.com/office/powerpoint/2010/main" val="183837631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28467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92643255-8EE0-D446-9D72-D8AFD1DE97E6}" type="slidenum">
              <a:rPr lang="en-US" sz="1100" i="0">
                <a:latin typeface="Calibri"/>
              </a:rPr>
              <a:pPr/>
              <a:t>94</a:t>
            </a:fld>
            <a:endParaRPr lang="en-US" sz="1100" i="0" dirty="0">
              <a:latin typeface="Calibri"/>
            </a:endParaRPr>
          </a:p>
        </p:txBody>
      </p:sp>
      <p:sp>
        <p:nvSpPr>
          <p:cNvPr id="284676" name="Rectangle 2"/>
          <p:cNvSpPr>
            <a:spLocks noGrp="1" noRot="1" noChangeAspect="1" noChangeArrowheads="1" noTextEdit="1"/>
          </p:cNvSpPr>
          <p:nvPr>
            <p:ph type="sldImg"/>
          </p:nvPr>
        </p:nvSpPr>
        <p:spPr>
          <a:xfrm>
            <a:off x="460375" y="720725"/>
            <a:ext cx="6396038" cy="3598863"/>
          </a:xfrm>
          <a:ln/>
        </p:spPr>
      </p:sp>
      <p:sp>
        <p:nvSpPr>
          <p:cNvPr id="2846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53207088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28467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92643255-8EE0-D446-9D72-D8AFD1DE97E6}" type="slidenum">
              <a:rPr lang="en-US" sz="1100" i="0">
                <a:latin typeface="Calibri"/>
              </a:rPr>
              <a:pPr/>
              <a:t>95</a:t>
            </a:fld>
            <a:endParaRPr lang="en-US" sz="1100" i="0" dirty="0">
              <a:latin typeface="Calibri"/>
            </a:endParaRPr>
          </a:p>
        </p:txBody>
      </p:sp>
      <p:sp>
        <p:nvSpPr>
          <p:cNvPr id="284676" name="Rectangle 2"/>
          <p:cNvSpPr>
            <a:spLocks noGrp="1" noRot="1" noChangeAspect="1" noChangeArrowheads="1" noTextEdit="1"/>
          </p:cNvSpPr>
          <p:nvPr>
            <p:ph type="sldImg"/>
          </p:nvPr>
        </p:nvSpPr>
        <p:spPr>
          <a:xfrm>
            <a:off x="460375" y="720725"/>
            <a:ext cx="6396038" cy="3598863"/>
          </a:xfrm>
          <a:ln/>
        </p:spPr>
      </p:sp>
      <p:sp>
        <p:nvSpPr>
          <p:cNvPr id="2846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53973417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28467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92643255-8EE0-D446-9D72-D8AFD1DE97E6}" type="slidenum">
              <a:rPr lang="en-US" sz="1100" i="0">
                <a:latin typeface="Calibri"/>
              </a:rPr>
              <a:pPr/>
              <a:t>96</a:t>
            </a:fld>
            <a:endParaRPr lang="en-US" sz="1100" i="0" dirty="0">
              <a:latin typeface="Calibri"/>
            </a:endParaRPr>
          </a:p>
        </p:txBody>
      </p:sp>
      <p:sp>
        <p:nvSpPr>
          <p:cNvPr id="284676" name="Rectangle 2"/>
          <p:cNvSpPr>
            <a:spLocks noGrp="1" noRot="1" noChangeAspect="1" noChangeArrowheads="1" noTextEdit="1"/>
          </p:cNvSpPr>
          <p:nvPr>
            <p:ph type="sldImg"/>
          </p:nvPr>
        </p:nvSpPr>
        <p:spPr>
          <a:xfrm>
            <a:off x="460375" y="720725"/>
            <a:ext cx="6396038" cy="3598863"/>
          </a:xfrm>
          <a:ln/>
        </p:spPr>
      </p:sp>
      <p:sp>
        <p:nvSpPr>
          <p:cNvPr id="2846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i="1" dirty="0"/>
              <a:t>p4 resolve</a:t>
            </a:r>
            <a:r>
              <a:rPr lang="en-US" dirty="0"/>
              <a:t> is used to merge open files with other revisions or files.</a:t>
            </a:r>
          </a:p>
          <a:p>
            <a:pPr marL="114300" marR="0" indent="-114300" algn="l" defTabSz="914400" rtl="0" eaLnBrk="0" fontAlgn="base" latinLnBrk="0" hangingPunct="0">
              <a:lnSpc>
                <a:spcPct val="100000"/>
              </a:lnSpc>
              <a:spcBef>
                <a:spcPct val="30000"/>
              </a:spcBef>
              <a:spcAft>
                <a:spcPct val="0"/>
              </a:spcAft>
              <a:buClrTx/>
              <a:buSzTx/>
              <a:buFontTx/>
              <a:buChar char="•"/>
              <a:tabLst/>
              <a:defRPr/>
            </a:pPr>
            <a:r>
              <a:rPr lang="en-US" baseline="0" dirty="0"/>
              <a:t>2010.1 Move –f allows you to move work in progress from one file/branch to another.  For example, if you are working main and need to move your changes to a </a:t>
            </a:r>
            <a:r>
              <a:rPr lang="en-US" baseline="0" dirty="0" err="1"/>
              <a:t>dev</a:t>
            </a:r>
            <a:r>
              <a:rPr lang="en-US" baseline="0" dirty="0"/>
              <a:t> branch, ‘move –f’ will open the files in your </a:t>
            </a:r>
            <a:r>
              <a:rPr lang="en-US" baseline="0" dirty="0" err="1"/>
              <a:t>dev</a:t>
            </a:r>
            <a:r>
              <a:rPr lang="en-US" baseline="0" dirty="0"/>
              <a:t> branch and schedule a resolve.</a:t>
            </a:r>
            <a:endParaRPr lang="en-US" dirty="0"/>
          </a:p>
          <a:p>
            <a:r>
              <a:rPr lang="en-US" dirty="0"/>
              <a:t>2011.1</a:t>
            </a:r>
            <a:r>
              <a:rPr lang="en-US" baseline="0" dirty="0"/>
              <a:t> - </a:t>
            </a:r>
            <a:r>
              <a:rPr lang="en-US" dirty="0" err="1"/>
              <a:t>Unshelving</a:t>
            </a:r>
            <a:r>
              <a:rPr lang="en-US" dirty="0"/>
              <a:t> allows you to merge shelved</a:t>
            </a:r>
            <a:r>
              <a:rPr lang="en-US" baseline="0" dirty="0"/>
              <a:t> work with currently opened file.</a:t>
            </a:r>
          </a:p>
          <a:p>
            <a:r>
              <a:rPr lang="en-US" dirty="0"/>
              <a:t>We'll talk more about resolve in connection with branch integrations later.</a:t>
            </a:r>
          </a:p>
        </p:txBody>
      </p:sp>
    </p:spTree>
    <p:extLst>
      <p:ext uri="{BB962C8B-B14F-4D97-AF65-F5344CB8AC3E}">
        <p14:creationId xmlns:p14="http://schemas.microsoft.com/office/powerpoint/2010/main" val="1424231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6A544297-1A73-044B-8DE4-8211166E6E01}" type="slidenum">
              <a:rPr lang="en-US" sz="1100" i="0">
                <a:latin typeface="Calibri"/>
              </a:rPr>
              <a:pPr/>
              <a:t>10</a:t>
            </a:fld>
            <a:endParaRPr lang="en-US" sz="1100" i="0" dirty="0">
              <a:latin typeface="Calibri"/>
            </a:endParaRPr>
          </a:p>
        </p:txBody>
      </p:sp>
      <p:sp>
        <p:nvSpPr>
          <p:cNvPr id="216068" name="Rectangle 2"/>
          <p:cNvSpPr>
            <a:spLocks noGrp="1" noRot="1" noChangeAspect="1" noChangeArrowheads="1" noTextEdit="1"/>
          </p:cNvSpPr>
          <p:nvPr>
            <p:ph type="sldImg"/>
          </p:nvPr>
        </p:nvSpPr>
        <p:spPr>
          <a:xfrm>
            <a:off x="460375" y="720725"/>
            <a:ext cx="6396038" cy="3598863"/>
          </a:xfrm>
          <a:ln/>
        </p:spPr>
      </p:sp>
      <p:sp>
        <p:nvSpPr>
          <p:cNvPr id="216069" name="Rectangle 3"/>
          <p:cNvSpPr>
            <a:spLocks noGrp="1" noChangeArrowheads="1"/>
          </p:cNvSpPr>
          <p:nvPr>
            <p:ph type="body" idx="1"/>
          </p:nvPr>
        </p:nvSpPr>
        <p:spPr>
          <a:xfrm>
            <a:off x="568325" y="4687888"/>
            <a:ext cx="6178550" cy="4495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interface to Perforce is via the client programs:</a:t>
            </a:r>
          </a:p>
          <a:p>
            <a:pPr lvl="1"/>
            <a:r>
              <a:rPr lang="en-US" dirty="0"/>
              <a:t>P4 – the Perforce Command-Line Client (all platforms).</a:t>
            </a:r>
          </a:p>
          <a:p>
            <a:pPr lvl="1"/>
            <a:r>
              <a:rPr lang="en-US" dirty="0"/>
              <a:t>P4V – the Perforce Visual Client, runs on Mac OS X, Linux, FreeBSD, Windows and Solaris. </a:t>
            </a:r>
          </a:p>
          <a:p>
            <a:pPr lvl="1"/>
            <a:r>
              <a:rPr lang="en-US" dirty="0"/>
              <a:t>P4Web – the Perforce Web Client, a GUI that will run across all platforms.</a:t>
            </a:r>
          </a:p>
          <a:p>
            <a:pPr lvl="1"/>
            <a:r>
              <a:rPr lang="en-US" dirty="0"/>
              <a:t>P4SCC – Perforce SCC Plug-in integrates Perforce with Microsoft Visual Studio .NET, Visual C++, Visual Basic, etc.</a:t>
            </a:r>
          </a:p>
          <a:p>
            <a:pPr lvl="1"/>
            <a:r>
              <a:rPr lang="en-US" dirty="0"/>
              <a:t>P4FTP – the Perforce FTP Plug-in.</a:t>
            </a:r>
          </a:p>
          <a:p>
            <a:pPr lvl="1"/>
            <a:r>
              <a:rPr lang="en-US" dirty="0"/>
              <a:t>Users may also write their own interfaces using the Perforce C/C++ API which is publicly available.</a:t>
            </a:r>
          </a:p>
          <a:p>
            <a:pPr lvl="1"/>
            <a:r>
              <a:rPr lang="en-US" dirty="0"/>
              <a:t>Perforce is sold in terms of seats, or user licenses. Each user may have as many client workspaces as they need, to work on different projects, or from different hosts (client machines).</a:t>
            </a:r>
          </a:p>
          <a:p>
            <a:pPr lvl="1"/>
            <a:r>
              <a:rPr lang="en-US" dirty="0"/>
              <a:t>Client workspaces have local copies of files from the depot. Users work at the speed of the local machine.</a:t>
            </a:r>
          </a:p>
        </p:txBody>
      </p:sp>
      <p:sp>
        <p:nvSpPr>
          <p:cNvPr id="2" name="Header Placeholder 1"/>
          <p:cNvSpPr>
            <a:spLocks noGrp="1"/>
          </p:cNvSpPr>
          <p:nvPr>
            <p:ph type="hdr" sz="quarter" idx="10"/>
          </p:nvPr>
        </p:nvSpPr>
        <p:spPr/>
        <p:txBody>
          <a:bodyPr/>
          <a:lstStyle/>
          <a:p>
            <a:pPr>
              <a:defRPr/>
            </a:pPr>
            <a:r>
              <a:rPr lang="en-US"/>
              <a:t>Perforce Training Course, 2014.1</a:t>
            </a:r>
            <a:endParaRPr lang="en-US" dirty="0"/>
          </a:p>
        </p:txBody>
      </p:sp>
    </p:spTree>
    <p:extLst>
      <p:ext uri="{BB962C8B-B14F-4D97-AF65-F5344CB8AC3E}">
        <p14:creationId xmlns:p14="http://schemas.microsoft.com/office/powerpoint/2010/main" val="128294124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28467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92643255-8EE0-D446-9D72-D8AFD1DE97E6}" type="slidenum">
              <a:rPr lang="en-US" sz="1100" i="0">
                <a:latin typeface="Calibri"/>
              </a:rPr>
              <a:pPr/>
              <a:t>97</a:t>
            </a:fld>
            <a:endParaRPr lang="en-US" sz="1100" i="0" dirty="0">
              <a:latin typeface="Calibri"/>
            </a:endParaRPr>
          </a:p>
        </p:txBody>
      </p:sp>
      <p:sp>
        <p:nvSpPr>
          <p:cNvPr id="284676" name="Rectangle 2"/>
          <p:cNvSpPr>
            <a:spLocks noGrp="1" noRot="1" noChangeAspect="1" noChangeArrowheads="1" noTextEdit="1"/>
          </p:cNvSpPr>
          <p:nvPr>
            <p:ph type="sldImg"/>
          </p:nvPr>
        </p:nvSpPr>
        <p:spPr>
          <a:xfrm>
            <a:off x="460375" y="720725"/>
            <a:ext cx="6396038" cy="3598863"/>
          </a:xfrm>
          <a:ln/>
        </p:spPr>
      </p:sp>
      <p:sp>
        <p:nvSpPr>
          <p:cNvPr id="2846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46070566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28160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73C0D99A-82F9-A641-A645-EDFE89FABFF9}" type="slidenum">
              <a:rPr lang="en-US" sz="1100" i="0">
                <a:latin typeface="Calibri"/>
              </a:rPr>
              <a:pPr/>
              <a:t>98</a:t>
            </a:fld>
            <a:endParaRPr lang="en-US" sz="1100" i="0" dirty="0">
              <a:latin typeface="Calibri"/>
            </a:endParaRPr>
          </a:p>
        </p:txBody>
      </p:sp>
      <p:sp>
        <p:nvSpPr>
          <p:cNvPr id="281604" name="Rectangle 2"/>
          <p:cNvSpPr>
            <a:spLocks noGrp="1" noRot="1" noChangeAspect="1" noChangeArrowheads="1" noTextEdit="1"/>
          </p:cNvSpPr>
          <p:nvPr>
            <p:ph type="sldImg"/>
          </p:nvPr>
        </p:nvSpPr>
        <p:spPr>
          <a:xfrm>
            <a:off x="460375" y="720725"/>
            <a:ext cx="6396038" cy="3598863"/>
          </a:xfrm>
          <a:ln/>
        </p:spPr>
      </p:sp>
      <p:sp>
        <p:nvSpPr>
          <p:cNvPr id="28160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File conflicts can occur when two users edit and submit two versions of the same file.</a:t>
            </a:r>
          </a:p>
          <a:p>
            <a:r>
              <a:rPr lang="en-US" dirty="0"/>
              <a:t>For example, one user opens and edits a file in a client workspace, a second user opens the same file in their client workspace.  While they are editing, the first user submits their changes.  When the second user submits their </a:t>
            </a:r>
            <a:r>
              <a:rPr lang="en-US" dirty="0" err="1"/>
              <a:t>changelist</a:t>
            </a:r>
            <a:r>
              <a:rPr lang="en-US" dirty="0"/>
              <a:t>, they are no longer editing the head revision; therefore, the submit will fail and a </a:t>
            </a:r>
            <a:r>
              <a:rPr lang="ja-JP" altLang="en-US" dirty="0"/>
              <a:t>‘</a:t>
            </a:r>
            <a:r>
              <a:rPr lang="en-US" dirty="0"/>
              <a:t>resolve</a:t>
            </a:r>
            <a:r>
              <a:rPr lang="ja-JP" altLang="en-US" dirty="0"/>
              <a:t>’</a:t>
            </a:r>
            <a:r>
              <a:rPr lang="en-US" dirty="0"/>
              <a:t> will be scheduled.  The </a:t>
            </a:r>
            <a:r>
              <a:rPr lang="en-US" dirty="0" err="1"/>
              <a:t>changelist</a:t>
            </a:r>
            <a:r>
              <a:rPr lang="en-US" dirty="0"/>
              <a:t> is assigned a number.</a:t>
            </a:r>
          </a:p>
          <a:p>
            <a:r>
              <a:rPr lang="en-US" dirty="0"/>
              <a:t>That is, when a user submits an edit of a revision that is not the head revision, they will need to perform a resolve to merge the two changes in an orderly way.</a:t>
            </a:r>
          </a:p>
        </p:txBody>
      </p:sp>
    </p:spTree>
    <p:extLst>
      <p:ext uri="{BB962C8B-B14F-4D97-AF65-F5344CB8AC3E}">
        <p14:creationId xmlns:p14="http://schemas.microsoft.com/office/powerpoint/2010/main" val="382272074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28569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890AE3BF-5E4C-1141-8072-39309338B78A}" type="slidenum">
              <a:rPr lang="en-US" sz="1100" i="0">
                <a:latin typeface="Calibri"/>
              </a:rPr>
              <a:pPr/>
              <a:t>99</a:t>
            </a:fld>
            <a:endParaRPr lang="en-US" sz="1100" i="0" dirty="0">
              <a:latin typeface="Calibri"/>
            </a:endParaRPr>
          </a:p>
        </p:txBody>
      </p:sp>
      <p:sp>
        <p:nvSpPr>
          <p:cNvPr id="285700" name="Rectangle 2"/>
          <p:cNvSpPr>
            <a:spLocks noGrp="1" noRot="1" noChangeAspect="1" noChangeArrowheads="1" noTextEdit="1"/>
          </p:cNvSpPr>
          <p:nvPr>
            <p:ph type="sldImg"/>
          </p:nvPr>
        </p:nvSpPr>
        <p:spPr>
          <a:xfrm>
            <a:off x="460375" y="720725"/>
            <a:ext cx="6396038" cy="3598863"/>
          </a:xfrm>
          <a:ln/>
        </p:spPr>
      </p:sp>
      <p:sp>
        <p:nvSpPr>
          <p:cNvPr id="285701" name="Rectangle 3"/>
          <p:cNvSpPr>
            <a:spLocks noGrp="1" noChangeArrowheads="1"/>
          </p:cNvSpPr>
          <p:nvPr>
            <p:ph type="body" idx="1"/>
          </p:nvPr>
        </p:nvSpPr>
        <p:spPr>
          <a:xfrm>
            <a:off x="884238" y="5040313"/>
            <a:ext cx="5535612" cy="38401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Animation!  Mouse clicks reveal the files  involved in a three-way merge (talk through it).</a:t>
            </a:r>
          </a:p>
          <a:p>
            <a:r>
              <a:rPr lang="en-US"/>
              <a:t>Theirs	-  the file yours is in conflict with (usually the head    	   revision in the depot)</a:t>
            </a:r>
          </a:p>
          <a:p>
            <a:r>
              <a:rPr lang="en-US"/>
              <a:t>Yours	-  the file in your client workspace (the one you're 	   trying to submit)</a:t>
            </a:r>
          </a:p>
          <a:p>
            <a:r>
              <a:rPr lang="en-US"/>
              <a:t>Base	-  the lowest revision both </a:t>
            </a:r>
            <a:r>
              <a:rPr lang="ja-JP" altLang="en-US"/>
              <a:t>“</a:t>
            </a:r>
            <a:r>
              <a:rPr lang="en-US"/>
              <a:t>theirs</a:t>
            </a:r>
            <a:r>
              <a:rPr lang="ja-JP" altLang="en-US"/>
              <a:t>”</a:t>
            </a:r>
            <a:r>
              <a:rPr lang="en-US"/>
              <a:t> and </a:t>
            </a:r>
            <a:r>
              <a:rPr lang="ja-JP" altLang="en-US"/>
              <a:t>“</a:t>
            </a:r>
            <a:r>
              <a:rPr lang="en-US"/>
              <a:t>yours</a:t>
            </a:r>
            <a:r>
              <a:rPr lang="ja-JP" altLang="en-US"/>
              <a:t>”</a:t>
            </a:r>
            <a:r>
              <a:rPr lang="en-US"/>
              <a:t> have 	   in common</a:t>
            </a:r>
          </a:p>
          <a:p>
            <a:r>
              <a:rPr lang="en-US"/>
              <a:t>Merged	-  resulting file when their changes are merged with 	   yours. </a:t>
            </a:r>
          </a:p>
          <a:p>
            <a:r>
              <a:rPr lang="en-US"/>
              <a:t>  The theirs, base and merged files are stored as temporary </a:t>
            </a:r>
          </a:p>
          <a:p>
            <a:pPr>
              <a:buFontTx/>
              <a:buNone/>
            </a:pPr>
            <a:r>
              <a:rPr lang="en-US"/>
              <a:t>     files when doing a resolve.  </a:t>
            </a:r>
          </a:p>
        </p:txBody>
      </p:sp>
    </p:spTree>
    <p:extLst>
      <p:ext uri="{BB962C8B-B14F-4D97-AF65-F5344CB8AC3E}">
        <p14:creationId xmlns:p14="http://schemas.microsoft.com/office/powerpoint/2010/main" val="255825111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7331">
              <a:defRPr sz="1800" i="1">
                <a:solidFill>
                  <a:schemeClr val="tx1"/>
                </a:solidFill>
                <a:latin typeface="Arial" charset="0"/>
                <a:ea typeface="ＭＳ Ｐゴシック" charset="0"/>
              </a:defRPr>
            </a:lvl1pPr>
            <a:lvl2pPr marL="697259" indent="-268176" defTabSz="907331">
              <a:defRPr sz="1800" i="1">
                <a:solidFill>
                  <a:schemeClr val="tx1"/>
                </a:solidFill>
                <a:latin typeface="Arial" charset="0"/>
                <a:ea typeface="ＭＳ Ｐゴシック" charset="0"/>
              </a:defRPr>
            </a:lvl2pPr>
            <a:lvl3pPr marL="1072706" indent="-214541" defTabSz="907331">
              <a:defRPr sz="1800" i="1">
                <a:solidFill>
                  <a:schemeClr val="tx1"/>
                </a:solidFill>
                <a:latin typeface="Arial" charset="0"/>
                <a:ea typeface="ＭＳ Ｐゴシック" charset="0"/>
              </a:defRPr>
            </a:lvl3pPr>
            <a:lvl4pPr marL="1501788" indent="-214541" defTabSz="907331">
              <a:defRPr sz="1800" i="1">
                <a:solidFill>
                  <a:schemeClr val="tx1"/>
                </a:solidFill>
                <a:latin typeface="Arial" charset="0"/>
                <a:ea typeface="ＭＳ Ｐゴシック" charset="0"/>
              </a:defRPr>
            </a:lvl4pPr>
            <a:lvl5pPr marL="1930870" indent="-214541" defTabSz="907331">
              <a:defRPr sz="1800" i="1">
                <a:solidFill>
                  <a:schemeClr val="tx1"/>
                </a:solidFill>
                <a:latin typeface="Arial" charset="0"/>
                <a:ea typeface="ＭＳ Ｐゴシック" charset="0"/>
              </a:defRPr>
            </a:lvl5pPr>
            <a:lvl6pPr marL="2359952" indent="-214541" defTabSz="907331" eaLnBrk="0" fontAlgn="base" hangingPunct="0">
              <a:spcBef>
                <a:spcPct val="50000"/>
              </a:spcBef>
              <a:spcAft>
                <a:spcPct val="0"/>
              </a:spcAft>
              <a:buClr>
                <a:schemeClr val="tx1"/>
              </a:buClr>
              <a:buChar char="•"/>
              <a:defRPr sz="1800" i="1">
                <a:solidFill>
                  <a:schemeClr val="tx1"/>
                </a:solidFill>
                <a:latin typeface="Arial" charset="0"/>
                <a:ea typeface="ＭＳ Ｐゴシック" charset="0"/>
              </a:defRPr>
            </a:lvl6pPr>
            <a:lvl7pPr marL="2789034" indent="-214541" defTabSz="907331" eaLnBrk="0" fontAlgn="base" hangingPunct="0">
              <a:spcBef>
                <a:spcPct val="50000"/>
              </a:spcBef>
              <a:spcAft>
                <a:spcPct val="0"/>
              </a:spcAft>
              <a:buClr>
                <a:schemeClr val="tx1"/>
              </a:buClr>
              <a:buChar char="•"/>
              <a:defRPr sz="1800" i="1">
                <a:solidFill>
                  <a:schemeClr val="tx1"/>
                </a:solidFill>
                <a:latin typeface="Arial" charset="0"/>
                <a:ea typeface="ＭＳ Ｐゴシック" charset="0"/>
              </a:defRPr>
            </a:lvl7pPr>
            <a:lvl8pPr marL="3218117" indent="-214541" defTabSz="907331" eaLnBrk="0" fontAlgn="base" hangingPunct="0">
              <a:spcBef>
                <a:spcPct val="50000"/>
              </a:spcBef>
              <a:spcAft>
                <a:spcPct val="0"/>
              </a:spcAft>
              <a:buClr>
                <a:schemeClr val="tx1"/>
              </a:buClr>
              <a:buChar char="•"/>
              <a:defRPr sz="1800" i="1">
                <a:solidFill>
                  <a:schemeClr val="tx1"/>
                </a:solidFill>
                <a:latin typeface="Arial" charset="0"/>
                <a:ea typeface="ＭＳ Ｐゴシック" charset="0"/>
              </a:defRPr>
            </a:lvl8pPr>
            <a:lvl9pPr marL="3647199" indent="-214541" defTabSz="907331" eaLnBrk="0" fontAlgn="base" hangingPunct="0">
              <a:spcBef>
                <a:spcPct val="50000"/>
              </a:spcBef>
              <a:spcAft>
                <a:spcPct val="0"/>
              </a:spcAft>
              <a:buClr>
                <a:schemeClr val="tx1"/>
              </a:buClr>
              <a:buChar char="•"/>
              <a:defRPr sz="1800" i="1">
                <a:solidFill>
                  <a:schemeClr val="tx1"/>
                </a:solidFill>
                <a:latin typeface="Arial" charset="0"/>
                <a:ea typeface="ＭＳ Ｐゴシック" charset="0"/>
              </a:defRPr>
            </a:lvl9pPr>
          </a:lstStyle>
          <a:p>
            <a:fld id="{A1286C37-9529-064C-A0C9-DDAD380B5E27}" type="slidenum">
              <a:rPr lang="en-US" sz="1000" i="0">
                <a:latin typeface="Calibri"/>
              </a:rPr>
              <a:pPr/>
              <a:t>100</a:t>
            </a:fld>
            <a:endParaRPr lang="en-US" sz="1000" i="0" dirty="0">
              <a:latin typeface="Calibri"/>
            </a:endParaRPr>
          </a:p>
        </p:txBody>
      </p:sp>
      <p:sp>
        <p:nvSpPr>
          <p:cNvPr id="290820" name="Rectangle 2"/>
          <p:cNvSpPr>
            <a:spLocks noGrp="1" noRot="1" noChangeAspect="1" noChangeArrowheads="1" noTextEdit="1"/>
          </p:cNvSpPr>
          <p:nvPr>
            <p:ph type="sldImg"/>
          </p:nvPr>
        </p:nvSpPr>
        <p:spPr>
          <a:xfrm>
            <a:off x="460375" y="720725"/>
            <a:ext cx="6396038" cy="3598863"/>
          </a:xfrm>
          <a:ln/>
        </p:spPr>
      </p:sp>
      <p:sp>
        <p:nvSpPr>
          <p:cNvPr id="290821" name="Rectangle 3"/>
          <p:cNvSpPr>
            <a:spLocks noGrp="1" noChangeArrowheads="1"/>
          </p:cNvSpPr>
          <p:nvPr>
            <p:ph type="body" idx="1"/>
          </p:nvPr>
        </p:nvSpPr>
        <p:spPr>
          <a:xfrm>
            <a:off x="465365" y="7295872"/>
            <a:ext cx="5816285" cy="7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a:t>                  </a:t>
            </a:r>
          </a:p>
          <a:p>
            <a:r>
              <a:rPr lang="en-US"/>
              <a:t> NOTE:  Adjacent lines which do not strictly overlap are not reported as conflicts.</a:t>
            </a:r>
          </a:p>
        </p:txBody>
      </p:sp>
      <p:graphicFrame>
        <p:nvGraphicFramePr>
          <p:cNvPr id="2455556" name="Group 4"/>
          <p:cNvGraphicFramePr>
            <a:graphicFrameLocks noGrp="1"/>
          </p:cNvGraphicFramePr>
          <p:nvPr/>
        </p:nvGraphicFramePr>
        <p:xfrm>
          <a:off x="465365" y="4861357"/>
          <a:ext cx="5975449" cy="2337809"/>
        </p:xfrm>
        <a:graphic>
          <a:graphicData uri="http://schemas.openxmlformats.org/drawingml/2006/table">
            <a:tbl>
              <a:tblPr/>
              <a:tblGrid>
                <a:gridCol w="1118781">
                  <a:extLst>
                    <a:ext uri="{9D8B030D-6E8A-4147-A177-3AD203B41FA5}">
                      <a16:colId xmlns:a16="http://schemas.microsoft.com/office/drawing/2014/main" val="20000"/>
                    </a:ext>
                  </a:extLst>
                </a:gridCol>
                <a:gridCol w="255444">
                  <a:extLst>
                    <a:ext uri="{9D8B030D-6E8A-4147-A177-3AD203B41FA5}">
                      <a16:colId xmlns:a16="http://schemas.microsoft.com/office/drawing/2014/main" val="20001"/>
                    </a:ext>
                  </a:extLst>
                </a:gridCol>
                <a:gridCol w="4601224">
                  <a:extLst>
                    <a:ext uri="{9D8B030D-6E8A-4147-A177-3AD203B41FA5}">
                      <a16:colId xmlns:a16="http://schemas.microsoft.com/office/drawing/2014/main" val="20002"/>
                    </a:ext>
                  </a:extLst>
                </a:gridCol>
              </a:tblGrid>
              <a:tr h="534854">
                <a:tc>
                  <a:txBody>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500" b="0" i="0" u="none" strike="noStrike" cap="none" normalizeH="0" baseline="0" dirty="0">
                          <a:ln>
                            <a:noFill/>
                          </a:ln>
                          <a:solidFill>
                            <a:schemeClr val="tx1"/>
                          </a:solidFill>
                          <a:effectLst/>
                          <a:latin typeface="Calibri"/>
                        </a:rPr>
                        <a:t>Theirs</a:t>
                      </a:r>
                    </a:p>
                  </a:txBody>
                  <a:tcPr marL="93124" marR="93124" marT="46242" marB="46242"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Calibri"/>
                        </a:rPr>
                        <a:t>-</a:t>
                      </a:r>
                    </a:p>
                  </a:txBody>
                  <a:tcPr marL="93124" marR="93124" marT="46242" marB="46242" horzOverflow="overflow">
                    <a:lnL>
                      <a:noFill/>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500" b="0" i="0" u="none" strike="noStrike" cap="none" normalizeH="0" baseline="0" dirty="0">
                          <a:ln>
                            <a:noFill/>
                          </a:ln>
                          <a:solidFill>
                            <a:schemeClr val="tx1"/>
                          </a:solidFill>
                          <a:effectLst/>
                          <a:latin typeface="Calibri"/>
                        </a:rPr>
                        <a:t>number of line sets that are the same in yours and base, but different in theirs.</a:t>
                      </a:r>
                    </a:p>
                  </a:txBody>
                  <a:tcPr marL="93124" marR="93124" marT="46242" marB="46242"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553953">
                <a:tc>
                  <a:txBody>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500" b="0" i="0" u="none" strike="noStrike" cap="none" normalizeH="0" baseline="0" dirty="0">
                          <a:ln>
                            <a:noFill/>
                          </a:ln>
                          <a:solidFill>
                            <a:schemeClr val="tx1"/>
                          </a:solidFill>
                          <a:effectLst/>
                          <a:latin typeface="Calibri"/>
                        </a:rPr>
                        <a:t>Yours</a:t>
                      </a:r>
                    </a:p>
                  </a:txBody>
                  <a:tcPr marL="93124" marR="93124" marT="46242" marB="46242"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Calibri"/>
                        </a:rPr>
                        <a:t>-</a:t>
                      </a:r>
                    </a:p>
                  </a:txBody>
                  <a:tcPr marL="93124" marR="93124" marT="46242" marB="46242"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Calibri"/>
                        </a:rPr>
                        <a:t>number of line sets that are the same in theirs and base, but different in yours. </a:t>
                      </a:r>
                    </a:p>
                  </a:txBody>
                  <a:tcPr marL="93124" marR="93124" marT="46242" marB="46242"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555558">
                <a:tc>
                  <a:txBody>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500" b="0" i="0" u="none" strike="noStrike" cap="none" normalizeH="0" baseline="0" dirty="0">
                          <a:ln>
                            <a:noFill/>
                          </a:ln>
                          <a:solidFill>
                            <a:schemeClr val="tx1"/>
                          </a:solidFill>
                          <a:effectLst/>
                          <a:latin typeface="Calibri"/>
                        </a:rPr>
                        <a:t>Both</a:t>
                      </a:r>
                    </a:p>
                  </a:txBody>
                  <a:tcPr marL="93124" marR="93124" marT="46242" marB="46242"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Calibri"/>
                        </a:rPr>
                        <a:t>-</a:t>
                      </a:r>
                    </a:p>
                  </a:txBody>
                  <a:tcPr marL="93124" marR="93124" marT="46242" marB="46242"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120000"/>
                        <a:buFontTx/>
                        <a:buNone/>
                        <a:tabLst/>
                      </a:pPr>
                      <a:r>
                        <a:rPr kumimoji="0" lang="en-US" sz="1500" b="0" i="0" u="none" strike="noStrike" cap="none" normalizeH="0" baseline="0" dirty="0">
                          <a:ln>
                            <a:noFill/>
                          </a:ln>
                          <a:solidFill>
                            <a:schemeClr val="tx1"/>
                          </a:solidFill>
                          <a:effectLst/>
                          <a:latin typeface="Calibri"/>
                        </a:rPr>
                        <a:t>number of line sets that are the same in yours and theirs, but different in base.</a:t>
                      </a:r>
                    </a:p>
                  </a:txBody>
                  <a:tcPr marL="93124" marR="93124" marT="46242" marB="46242"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693644">
                <a:tc>
                  <a:txBody>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500" b="0" i="0" u="none" strike="noStrike" cap="none" normalizeH="0" baseline="0" dirty="0">
                          <a:ln>
                            <a:noFill/>
                          </a:ln>
                          <a:solidFill>
                            <a:schemeClr val="tx1"/>
                          </a:solidFill>
                          <a:effectLst/>
                          <a:latin typeface="Calibri"/>
                        </a:rPr>
                        <a:t>Conflicting</a:t>
                      </a:r>
                    </a:p>
                  </a:txBody>
                  <a:tcPr marL="93124" marR="93124" marT="46242" marB="46242"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Calibri"/>
                        </a:rPr>
                        <a:t>-</a:t>
                      </a:r>
                    </a:p>
                  </a:txBody>
                  <a:tcPr marL="93124" marR="93124" marT="46242" marB="46242" horzOverflow="overflow">
                    <a:lnL>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120000"/>
                        <a:buFontTx/>
                        <a:buNone/>
                        <a:tabLst/>
                      </a:pPr>
                      <a:r>
                        <a:rPr kumimoji="0" lang="en-US" sz="1500" b="0" i="0" u="none" strike="noStrike" cap="none" normalizeH="0" baseline="0" dirty="0">
                          <a:ln>
                            <a:noFill/>
                          </a:ln>
                          <a:solidFill>
                            <a:schemeClr val="tx1"/>
                          </a:solidFill>
                          <a:effectLst/>
                          <a:latin typeface="Calibri"/>
                        </a:rPr>
                        <a:t>number of line sets that are different in yours, theirs and base.</a:t>
                      </a:r>
                    </a:p>
                  </a:txBody>
                  <a:tcPr marL="93124" marR="93124" marT="46242" marB="46242"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 name="Header Placeholder 1"/>
          <p:cNvSpPr>
            <a:spLocks noGrp="1"/>
          </p:cNvSpPr>
          <p:nvPr>
            <p:ph type="hdr" sz="quarter" idx="10"/>
          </p:nvPr>
        </p:nvSpPr>
        <p:spPr/>
        <p:txBody>
          <a:bodyPr/>
          <a:lstStyle/>
          <a:p>
            <a:pPr>
              <a:defRPr/>
            </a:pPr>
            <a:r>
              <a:rPr lang="en-US"/>
              <a:t>Perforce Training Course, 2014.1</a:t>
            </a:r>
            <a:endParaRPr lang="en-US" dirty="0"/>
          </a:p>
        </p:txBody>
      </p:sp>
    </p:spTree>
    <p:extLst>
      <p:ext uri="{BB962C8B-B14F-4D97-AF65-F5344CB8AC3E}">
        <p14:creationId xmlns:p14="http://schemas.microsoft.com/office/powerpoint/2010/main" val="64768020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Rot="1" noChangeAspect="1" noChangeArrowheads="1" noTextEdit="1"/>
          </p:cNvSpPr>
          <p:nvPr>
            <p:ph type="sldImg"/>
          </p:nvPr>
        </p:nvSpPr>
        <p:spPr>
          <a:xfrm>
            <a:off x="460375" y="720725"/>
            <a:ext cx="6396038" cy="3598863"/>
          </a:xfrm>
          <a:ln/>
        </p:spPr>
      </p:sp>
      <p:sp>
        <p:nvSpPr>
          <p:cNvPr id="344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t>RHGC - new</a:t>
            </a:r>
          </a:p>
        </p:txBody>
      </p:sp>
      <p:sp>
        <p:nvSpPr>
          <p:cNvPr id="2" name="Slide Number Placeholder 1"/>
          <p:cNvSpPr>
            <a:spLocks noGrp="1"/>
          </p:cNvSpPr>
          <p:nvPr>
            <p:ph type="sldNum" sz="quarter" idx="10"/>
          </p:nvPr>
        </p:nvSpPr>
        <p:spPr/>
        <p:txBody>
          <a:bodyPr/>
          <a:lstStyle/>
          <a:p>
            <a:fld id="{16DFB4D8-EA58-A547-9483-6AA19E61CECE}" type="slidenum">
              <a:rPr lang="en-US" smtClean="0"/>
              <a:pPr/>
              <a:t>101</a:t>
            </a:fld>
            <a:endParaRPr lang="en-US" dirty="0"/>
          </a:p>
        </p:txBody>
      </p:sp>
      <p:sp>
        <p:nvSpPr>
          <p:cNvPr id="3" name="Header Placeholder 2"/>
          <p:cNvSpPr>
            <a:spLocks noGrp="1"/>
          </p:cNvSpPr>
          <p:nvPr>
            <p:ph type="hdr" sz="quarter" idx="11"/>
          </p:nvPr>
        </p:nvSpPr>
        <p:spPr/>
        <p:txBody>
          <a:bodyPr/>
          <a:lstStyle/>
          <a:p>
            <a:pPr>
              <a:defRPr/>
            </a:pPr>
            <a:r>
              <a:rPr lang="en-US" dirty="0"/>
              <a:t>Perforce Training Course, 2015.1</a:t>
            </a:r>
          </a:p>
        </p:txBody>
      </p:sp>
    </p:spTree>
    <p:extLst>
      <p:ext uri="{BB962C8B-B14F-4D97-AF65-F5344CB8AC3E}">
        <p14:creationId xmlns:p14="http://schemas.microsoft.com/office/powerpoint/2010/main" val="33965385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Rot="1" noChangeAspect="1" noChangeArrowheads="1" noTextEdit="1"/>
          </p:cNvSpPr>
          <p:nvPr>
            <p:ph type="sldImg"/>
          </p:nvPr>
        </p:nvSpPr>
        <p:spPr>
          <a:xfrm>
            <a:off x="460375" y="720725"/>
            <a:ext cx="6396038" cy="3598863"/>
          </a:xfrm>
          <a:ln/>
        </p:spPr>
      </p:sp>
      <p:sp>
        <p:nvSpPr>
          <p:cNvPr id="345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t>RHGC - new</a:t>
            </a:r>
          </a:p>
        </p:txBody>
      </p:sp>
      <p:sp>
        <p:nvSpPr>
          <p:cNvPr id="2" name="Slide Number Placeholder 1"/>
          <p:cNvSpPr>
            <a:spLocks noGrp="1"/>
          </p:cNvSpPr>
          <p:nvPr>
            <p:ph type="sldNum" sz="quarter" idx="10"/>
          </p:nvPr>
        </p:nvSpPr>
        <p:spPr/>
        <p:txBody>
          <a:bodyPr/>
          <a:lstStyle/>
          <a:p>
            <a:fld id="{16DFB4D8-EA58-A547-9483-6AA19E61CECE}" type="slidenum">
              <a:rPr lang="en-US" smtClean="0"/>
              <a:pPr/>
              <a:t>102</a:t>
            </a:fld>
            <a:endParaRPr lang="en-US" dirty="0"/>
          </a:p>
        </p:txBody>
      </p:sp>
      <p:sp>
        <p:nvSpPr>
          <p:cNvPr id="3" name="Header Placeholder 2"/>
          <p:cNvSpPr>
            <a:spLocks noGrp="1"/>
          </p:cNvSpPr>
          <p:nvPr>
            <p:ph type="hdr" sz="quarter" idx="11"/>
          </p:nvPr>
        </p:nvSpPr>
        <p:spPr/>
        <p:txBody>
          <a:bodyPr/>
          <a:lstStyle/>
          <a:p>
            <a:pPr>
              <a:defRPr/>
            </a:pPr>
            <a:r>
              <a:rPr lang="en-US" dirty="0"/>
              <a:t>Perforce Training Course, 2015.1</a:t>
            </a:r>
          </a:p>
        </p:txBody>
      </p:sp>
    </p:spTree>
    <p:extLst>
      <p:ext uri="{BB962C8B-B14F-4D97-AF65-F5344CB8AC3E}">
        <p14:creationId xmlns:p14="http://schemas.microsoft.com/office/powerpoint/2010/main" val="259232773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29286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14026F65-60A4-6F41-ACD1-5DA0DBBB294F}" type="slidenum">
              <a:rPr lang="en-US" sz="1100" i="0">
                <a:latin typeface="Calibri"/>
              </a:rPr>
              <a:pPr/>
              <a:t>103</a:t>
            </a:fld>
            <a:endParaRPr lang="en-US" sz="1100" i="0" dirty="0">
              <a:latin typeface="Calibri"/>
            </a:endParaRPr>
          </a:p>
        </p:txBody>
      </p:sp>
      <p:sp>
        <p:nvSpPr>
          <p:cNvPr id="292868" name="Rectangle 2"/>
          <p:cNvSpPr>
            <a:spLocks noGrp="1" noRot="1" noChangeAspect="1" noChangeArrowheads="1" noTextEdit="1"/>
          </p:cNvSpPr>
          <p:nvPr>
            <p:ph type="sldImg"/>
          </p:nvPr>
        </p:nvSpPr>
        <p:spPr>
          <a:xfrm>
            <a:off x="460375" y="720725"/>
            <a:ext cx="6396038" cy="3598863"/>
          </a:xfrm>
          <a:ln/>
        </p:spPr>
      </p:sp>
    </p:spTree>
    <p:extLst>
      <p:ext uri="{BB962C8B-B14F-4D97-AF65-F5344CB8AC3E}">
        <p14:creationId xmlns:p14="http://schemas.microsoft.com/office/powerpoint/2010/main" val="261407251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28672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5C8FF07A-5E17-6F40-9506-16CE01740C76}" type="slidenum">
              <a:rPr lang="en-US" sz="1100" i="0">
                <a:latin typeface="Calibri"/>
              </a:rPr>
              <a:pPr/>
              <a:t>104</a:t>
            </a:fld>
            <a:endParaRPr lang="en-US" sz="1100" i="0" dirty="0">
              <a:latin typeface="Calibri"/>
            </a:endParaRPr>
          </a:p>
        </p:txBody>
      </p:sp>
      <p:sp>
        <p:nvSpPr>
          <p:cNvPr id="286724" name="Rectangle 2"/>
          <p:cNvSpPr>
            <a:spLocks noGrp="1" noRot="1" noChangeAspect="1" noChangeArrowheads="1" noTextEdit="1"/>
          </p:cNvSpPr>
          <p:nvPr>
            <p:ph type="sldImg"/>
          </p:nvPr>
        </p:nvSpPr>
        <p:spPr>
          <a:xfrm>
            <a:off x="460375" y="720725"/>
            <a:ext cx="6396038" cy="3598863"/>
          </a:xfrm>
          <a:ln/>
        </p:spPr>
      </p:sp>
      <p:sp>
        <p:nvSpPr>
          <p:cNvPr id="286725" name="Rectangle 3"/>
          <p:cNvSpPr>
            <a:spLocks noGrp="1" noChangeArrowheads="1"/>
          </p:cNvSpPr>
          <p:nvPr>
            <p:ph type="body" idx="1"/>
          </p:nvPr>
        </p:nvSpPr>
        <p:spPr>
          <a:xfrm>
            <a:off x="884238" y="5040313"/>
            <a:ext cx="5535612" cy="38401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r>
              <a:rPr lang="en-US"/>
              <a:t>Users may set an environment variable,  P4MERGE to use a  3</a:t>
            </a:r>
            <a:r>
              <a:rPr lang="en-US" baseline="30000"/>
              <a:t>rd</a:t>
            </a:r>
            <a:r>
              <a:rPr lang="en-US"/>
              <a:t>-party merge tool and/or P4DIFF to use a 3</a:t>
            </a:r>
            <a:r>
              <a:rPr lang="en-US" baseline="30000"/>
              <a:t>rd</a:t>
            </a:r>
            <a:r>
              <a:rPr lang="en-US"/>
              <a:t>-party diff tool. </a:t>
            </a:r>
          </a:p>
          <a:p>
            <a:pPr marL="0" indent="0"/>
            <a:r>
              <a:rPr lang="en-US"/>
              <a:t>Use </a:t>
            </a:r>
            <a:r>
              <a:rPr lang="en-US" i="1"/>
              <a:t>p4 resolve -o</a:t>
            </a:r>
            <a:r>
              <a:rPr lang="en-US"/>
              <a:t> to show the base used in the merge.</a:t>
            </a:r>
          </a:p>
        </p:txBody>
      </p:sp>
    </p:spTree>
    <p:extLst>
      <p:ext uri="{BB962C8B-B14F-4D97-AF65-F5344CB8AC3E}">
        <p14:creationId xmlns:p14="http://schemas.microsoft.com/office/powerpoint/2010/main" val="328361489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28877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C44ABB0E-D5D9-3547-8D1B-0A18EB936A50}" type="slidenum">
              <a:rPr lang="en-US" sz="1100" i="0">
                <a:latin typeface="Calibri"/>
              </a:rPr>
              <a:pPr/>
              <a:t>105</a:t>
            </a:fld>
            <a:endParaRPr lang="en-US" sz="1100" i="0" dirty="0">
              <a:latin typeface="Calibri"/>
            </a:endParaRPr>
          </a:p>
        </p:txBody>
      </p:sp>
      <p:sp>
        <p:nvSpPr>
          <p:cNvPr id="288772" name="Rectangle 2"/>
          <p:cNvSpPr>
            <a:spLocks noGrp="1" noRot="1" noChangeAspect="1" noChangeArrowheads="1" noTextEdit="1"/>
          </p:cNvSpPr>
          <p:nvPr>
            <p:ph type="sldImg"/>
          </p:nvPr>
        </p:nvSpPr>
        <p:spPr>
          <a:xfrm>
            <a:off x="460375" y="720725"/>
            <a:ext cx="6396038" cy="3598863"/>
          </a:xfrm>
          <a:ln/>
        </p:spPr>
      </p:sp>
      <p:sp>
        <p:nvSpPr>
          <p:cNvPr id="288773" name="Rectangle 3"/>
          <p:cNvSpPr>
            <a:spLocks noGrp="1" noChangeArrowheads="1"/>
          </p:cNvSpPr>
          <p:nvPr>
            <p:ph type="body" idx="1"/>
          </p:nvPr>
        </p:nvSpPr>
        <p:spPr>
          <a:xfrm>
            <a:off x="636588" y="4586288"/>
            <a:ext cx="6046787" cy="4610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dirty="0"/>
              <a:t>Accept merged:</a:t>
            </a:r>
          </a:p>
          <a:p>
            <a:pPr lvl="1">
              <a:lnSpc>
                <a:spcPct val="90000"/>
              </a:lnSpc>
              <a:spcBef>
                <a:spcPct val="20000"/>
              </a:spcBef>
            </a:pPr>
            <a:r>
              <a:rPr lang="en-US" dirty="0"/>
              <a:t>replaces </a:t>
            </a:r>
            <a:r>
              <a:rPr lang="ja-JP" altLang="en-US" dirty="0"/>
              <a:t>“</a:t>
            </a:r>
            <a:r>
              <a:rPr lang="en-US" dirty="0"/>
              <a:t>yours</a:t>
            </a:r>
            <a:r>
              <a:rPr lang="ja-JP" altLang="en-US" dirty="0"/>
              <a:t>”</a:t>
            </a:r>
            <a:r>
              <a:rPr lang="en-US" dirty="0"/>
              <a:t> file with the merged result.</a:t>
            </a:r>
          </a:p>
          <a:p>
            <a:pPr lvl="1">
              <a:lnSpc>
                <a:spcPct val="90000"/>
              </a:lnSpc>
              <a:spcBef>
                <a:spcPct val="20000"/>
              </a:spcBef>
            </a:pPr>
            <a:r>
              <a:rPr lang="en-US" dirty="0"/>
              <a:t>keeps both sets of edits, if there are no conflicts.</a:t>
            </a:r>
          </a:p>
          <a:p>
            <a:pPr lvl="1">
              <a:lnSpc>
                <a:spcPct val="90000"/>
              </a:lnSpc>
              <a:spcBef>
                <a:spcPct val="20000"/>
              </a:spcBef>
            </a:pPr>
            <a:r>
              <a:rPr lang="en-US" dirty="0"/>
              <a:t>won</a:t>
            </a:r>
            <a:r>
              <a:rPr lang="ja-JP" altLang="en-US" dirty="0"/>
              <a:t>’</a:t>
            </a:r>
            <a:r>
              <a:rPr lang="en-US" dirty="0"/>
              <a:t>t accept if there are conflicts.</a:t>
            </a:r>
          </a:p>
          <a:p>
            <a:pPr lvl="1">
              <a:lnSpc>
                <a:spcPct val="90000"/>
              </a:lnSpc>
              <a:spcBef>
                <a:spcPct val="20000"/>
              </a:spcBef>
            </a:pPr>
            <a:r>
              <a:rPr lang="en-US" i="1" dirty="0"/>
              <a:t>p4 submit </a:t>
            </a:r>
            <a:r>
              <a:rPr lang="en-US" dirty="0"/>
              <a:t>makes the merged file the head revision.</a:t>
            </a:r>
          </a:p>
          <a:p>
            <a:pPr>
              <a:lnSpc>
                <a:spcPct val="90000"/>
              </a:lnSpc>
            </a:pPr>
            <a:r>
              <a:rPr lang="en-US" dirty="0"/>
              <a:t>Accept edited:</a:t>
            </a:r>
          </a:p>
          <a:p>
            <a:pPr lvl="1">
              <a:lnSpc>
                <a:spcPct val="90000"/>
              </a:lnSpc>
              <a:spcBef>
                <a:spcPct val="20000"/>
              </a:spcBef>
            </a:pPr>
            <a:r>
              <a:rPr lang="en-US" dirty="0"/>
              <a:t>replaces </a:t>
            </a:r>
            <a:r>
              <a:rPr lang="ja-JP" altLang="en-US" dirty="0"/>
              <a:t>“</a:t>
            </a:r>
            <a:r>
              <a:rPr lang="en-US" dirty="0"/>
              <a:t>yours</a:t>
            </a:r>
            <a:r>
              <a:rPr lang="ja-JP" altLang="en-US" dirty="0"/>
              <a:t>”</a:t>
            </a:r>
            <a:r>
              <a:rPr lang="en-US" dirty="0"/>
              <a:t> file with the merged edited result.</a:t>
            </a:r>
          </a:p>
          <a:p>
            <a:pPr lvl="1">
              <a:lnSpc>
                <a:spcPct val="90000"/>
              </a:lnSpc>
              <a:spcBef>
                <a:spcPct val="20000"/>
              </a:spcBef>
            </a:pPr>
            <a:r>
              <a:rPr lang="en-US" dirty="0"/>
              <a:t>keeps both sets of edits, if there are no conflicts. </a:t>
            </a:r>
          </a:p>
          <a:p>
            <a:pPr lvl="1">
              <a:lnSpc>
                <a:spcPct val="90000"/>
              </a:lnSpc>
              <a:spcBef>
                <a:spcPct val="20000"/>
              </a:spcBef>
            </a:pPr>
            <a:r>
              <a:rPr lang="en-US" dirty="0"/>
              <a:t>won</a:t>
            </a:r>
            <a:r>
              <a:rPr lang="ja-JP" altLang="en-US" dirty="0"/>
              <a:t>’</a:t>
            </a:r>
            <a:r>
              <a:rPr lang="en-US" dirty="0"/>
              <a:t>t accept if there are conflicts.</a:t>
            </a:r>
          </a:p>
          <a:p>
            <a:pPr lvl="1">
              <a:lnSpc>
                <a:spcPct val="90000"/>
              </a:lnSpc>
              <a:spcBef>
                <a:spcPct val="20000"/>
              </a:spcBef>
            </a:pPr>
            <a:r>
              <a:rPr lang="en-US" i="1" dirty="0"/>
              <a:t>p4 submit </a:t>
            </a:r>
            <a:r>
              <a:rPr lang="en-US" dirty="0"/>
              <a:t>makes the edited file the head revision. (This option has more significance when integrating – we</a:t>
            </a:r>
            <a:r>
              <a:rPr lang="ja-JP" altLang="en-US" dirty="0"/>
              <a:t>’</a:t>
            </a:r>
            <a:r>
              <a:rPr lang="en-US" dirty="0" err="1"/>
              <a:t>ll</a:t>
            </a:r>
            <a:r>
              <a:rPr lang="en-US" dirty="0"/>
              <a:t> cover that in the Branching and Merging chapter).</a:t>
            </a:r>
          </a:p>
          <a:p>
            <a:pPr>
              <a:lnSpc>
                <a:spcPct val="90000"/>
              </a:lnSpc>
            </a:pPr>
            <a:r>
              <a:rPr lang="en-US" dirty="0"/>
              <a:t>Accept theirs:</a:t>
            </a:r>
          </a:p>
          <a:p>
            <a:pPr lvl="1">
              <a:lnSpc>
                <a:spcPct val="90000"/>
              </a:lnSpc>
            </a:pPr>
            <a:r>
              <a:rPr lang="en-US" dirty="0"/>
              <a:t>copies </a:t>
            </a:r>
            <a:r>
              <a:rPr lang="ja-JP" altLang="en-US" dirty="0"/>
              <a:t>“</a:t>
            </a:r>
            <a:r>
              <a:rPr lang="en-US" dirty="0"/>
              <a:t>theirs</a:t>
            </a:r>
            <a:r>
              <a:rPr lang="ja-JP" altLang="en-US" dirty="0"/>
              <a:t>”</a:t>
            </a:r>
            <a:r>
              <a:rPr lang="en-US" dirty="0"/>
              <a:t> to your workspace, overwriting </a:t>
            </a:r>
            <a:r>
              <a:rPr lang="ja-JP" altLang="en-US" dirty="0"/>
              <a:t>“</a:t>
            </a:r>
            <a:r>
              <a:rPr lang="en-US" dirty="0"/>
              <a:t>yours.</a:t>
            </a:r>
            <a:r>
              <a:rPr lang="ja-JP" altLang="en-US" dirty="0"/>
              <a:t>”</a:t>
            </a:r>
            <a:endParaRPr lang="en-US" dirty="0"/>
          </a:p>
          <a:p>
            <a:pPr lvl="1">
              <a:lnSpc>
                <a:spcPct val="90000"/>
              </a:lnSpc>
            </a:pPr>
            <a:r>
              <a:rPr lang="en-US" i="1" dirty="0"/>
              <a:t>p4 submit</a:t>
            </a:r>
            <a:r>
              <a:rPr lang="en-US" dirty="0"/>
              <a:t> makes the </a:t>
            </a:r>
            <a:r>
              <a:rPr lang="ja-JP" altLang="en-US" dirty="0"/>
              <a:t>“</a:t>
            </a:r>
            <a:r>
              <a:rPr lang="en-US" dirty="0"/>
              <a:t>theirs</a:t>
            </a:r>
            <a:r>
              <a:rPr lang="ja-JP" altLang="en-US" dirty="0"/>
              <a:t>”</a:t>
            </a:r>
            <a:r>
              <a:rPr lang="en-US" dirty="0"/>
              <a:t> file the head revision.</a:t>
            </a:r>
          </a:p>
          <a:p>
            <a:pPr>
              <a:lnSpc>
                <a:spcPct val="90000"/>
              </a:lnSpc>
            </a:pPr>
            <a:r>
              <a:rPr lang="en-US" dirty="0"/>
              <a:t>Accept yours:</a:t>
            </a:r>
          </a:p>
          <a:p>
            <a:pPr lvl="1">
              <a:lnSpc>
                <a:spcPct val="90000"/>
              </a:lnSpc>
              <a:spcBef>
                <a:spcPct val="20000"/>
              </a:spcBef>
            </a:pPr>
            <a:r>
              <a:rPr lang="en-US" dirty="0"/>
              <a:t>ignores </a:t>
            </a:r>
            <a:r>
              <a:rPr lang="ja-JP" altLang="en-US" dirty="0"/>
              <a:t>“</a:t>
            </a:r>
            <a:r>
              <a:rPr lang="en-US" dirty="0"/>
              <a:t>theirs</a:t>
            </a:r>
            <a:r>
              <a:rPr lang="ja-JP" altLang="en-US" dirty="0"/>
              <a:t>”</a:t>
            </a:r>
            <a:r>
              <a:rPr lang="en-US" dirty="0"/>
              <a:t> and leaves </a:t>
            </a:r>
            <a:r>
              <a:rPr lang="ja-JP" altLang="en-US" dirty="0"/>
              <a:t>“</a:t>
            </a:r>
            <a:r>
              <a:rPr lang="en-US" dirty="0"/>
              <a:t>yours</a:t>
            </a:r>
            <a:r>
              <a:rPr lang="ja-JP" altLang="en-US" dirty="0"/>
              <a:t>”</a:t>
            </a:r>
            <a:r>
              <a:rPr lang="en-US" dirty="0"/>
              <a:t> untouched.</a:t>
            </a:r>
          </a:p>
          <a:p>
            <a:pPr lvl="1">
              <a:lnSpc>
                <a:spcPct val="90000"/>
              </a:lnSpc>
              <a:spcBef>
                <a:spcPct val="20000"/>
              </a:spcBef>
            </a:pPr>
            <a:r>
              <a:rPr lang="en-US" i="1" dirty="0"/>
              <a:t>p4 submit</a:t>
            </a:r>
            <a:r>
              <a:rPr lang="en-US" dirty="0"/>
              <a:t> makes the </a:t>
            </a:r>
            <a:r>
              <a:rPr lang="ja-JP" altLang="en-US" dirty="0"/>
              <a:t>“</a:t>
            </a:r>
            <a:r>
              <a:rPr lang="en-US" dirty="0"/>
              <a:t>yours</a:t>
            </a:r>
            <a:r>
              <a:rPr lang="ja-JP" altLang="en-US" dirty="0"/>
              <a:t>”</a:t>
            </a:r>
            <a:r>
              <a:rPr lang="en-US" dirty="0"/>
              <a:t> file the head revision.</a:t>
            </a:r>
          </a:p>
        </p:txBody>
      </p:sp>
    </p:spTree>
    <p:extLst>
      <p:ext uri="{BB962C8B-B14F-4D97-AF65-F5344CB8AC3E}">
        <p14:creationId xmlns:p14="http://schemas.microsoft.com/office/powerpoint/2010/main" val="314794398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r>
              <a:rPr lang="en-US" sz="1100" i="0" dirty="0">
                <a:latin typeface="Calibri"/>
              </a:rPr>
              <a:t>Perforce Training Course, 2010.1</a:t>
            </a:r>
          </a:p>
        </p:txBody>
      </p:sp>
      <p:sp>
        <p:nvSpPr>
          <p:cNvPr id="28774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900" i="1">
                <a:solidFill>
                  <a:schemeClr val="tx1"/>
                </a:solidFill>
                <a:latin typeface="Arial" charset="0"/>
                <a:ea typeface="ＭＳ Ｐゴシック" charset="0"/>
              </a:defRPr>
            </a:lvl1pPr>
            <a:lvl2pPr marL="742950" indent="-285750" defTabSz="966788">
              <a:defRPr sz="1900" i="1">
                <a:solidFill>
                  <a:schemeClr val="tx1"/>
                </a:solidFill>
                <a:latin typeface="Arial" charset="0"/>
                <a:ea typeface="ＭＳ Ｐゴシック" charset="0"/>
              </a:defRPr>
            </a:lvl2pPr>
            <a:lvl3pPr marL="1143000" indent="-228600" defTabSz="966788">
              <a:defRPr sz="1900" i="1">
                <a:solidFill>
                  <a:schemeClr val="tx1"/>
                </a:solidFill>
                <a:latin typeface="Arial" charset="0"/>
                <a:ea typeface="ＭＳ Ｐゴシック" charset="0"/>
              </a:defRPr>
            </a:lvl3pPr>
            <a:lvl4pPr marL="1600200" indent="-228600" defTabSz="966788">
              <a:defRPr sz="1900" i="1">
                <a:solidFill>
                  <a:schemeClr val="tx1"/>
                </a:solidFill>
                <a:latin typeface="Arial" charset="0"/>
                <a:ea typeface="ＭＳ Ｐゴシック" charset="0"/>
              </a:defRPr>
            </a:lvl4pPr>
            <a:lvl5pPr marL="2057400" indent="-228600" defTabSz="966788">
              <a:defRPr sz="1900" i="1">
                <a:solidFill>
                  <a:schemeClr val="tx1"/>
                </a:solidFill>
                <a:latin typeface="Arial" charset="0"/>
                <a:ea typeface="ＭＳ Ｐゴシック" charset="0"/>
              </a:defRPr>
            </a:lvl5pPr>
            <a:lvl6pPr marL="25146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defTabSz="966788"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fld id="{1FCB930A-5332-464F-97EB-0DF75AB84FF0}" type="slidenum">
              <a:rPr lang="en-US" sz="1100" i="0">
                <a:latin typeface="Calibri"/>
              </a:rPr>
              <a:pPr/>
              <a:t>106</a:t>
            </a:fld>
            <a:endParaRPr lang="en-US" sz="1100" i="0" dirty="0">
              <a:latin typeface="Calibri"/>
            </a:endParaRPr>
          </a:p>
        </p:txBody>
      </p:sp>
      <p:sp>
        <p:nvSpPr>
          <p:cNvPr id="287748" name="Rectangle 2"/>
          <p:cNvSpPr>
            <a:spLocks noGrp="1" noRot="1" noChangeAspect="1" noChangeArrowheads="1" noTextEdit="1"/>
          </p:cNvSpPr>
          <p:nvPr>
            <p:ph type="sldImg"/>
          </p:nvPr>
        </p:nvSpPr>
        <p:spPr>
          <a:xfrm>
            <a:off x="460375" y="720725"/>
            <a:ext cx="6396038" cy="3598863"/>
          </a:xfrm>
          <a:ln/>
        </p:spPr>
      </p:sp>
      <p:sp>
        <p:nvSpPr>
          <p:cNvPr id="28774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Perforce will try to determine the best course of action.  If there are no conflicts and changes to both yours and theirs, the default will be </a:t>
            </a:r>
            <a:r>
              <a:rPr lang="en-US" i="1"/>
              <a:t>am:</a:t>
            </a:r>
            <a:r>
              <a:rPr lang="en-US"/>
              <a:t> accept merged.  If there are conflicts, the default will be </a:t>
            </a:r>
            <a:r>
              <a:rPr lang="en-US" i="1"/>
              <a:t>e:</a:t>
            </a:r>
            <a:r>
              <a:rPr lang="en-US"/>
              <a:t> edit.</a:t>
            </a:r>
          </a:p>
          <a:p>
            <a:r>
              <a:rPr lang="en-US"/>
              <a:t>Typing </a:t>
            </a:r>
            <a:r>
              <a:rPr lang="ja-JP" altLang="en-US"/>
              <a:t>“</a:t>
            </a:r>
            <a:r>
              <a:rPr lang="en-US"/>
              <a:t>?</a:t>
            </a:r>
            <a:r>
              <a:rPr lang="ja-JP" altLang="en-US"/>
              <a:t>”</a:t>
            </a:r>
            <a:r>
              <a:rPr lang="en-US"/>
              <a:t> at the resolve prompt will display help.  In addition to the </a:t>
            </a:r>
            <a:r>
              <a:rPr lang="ja-JP" altLang="en-US"/>
              <a:t>“</a:t>
            </a:r>
            <a:r>
              <a:rPr lang="en-US"/>
              <a:t>d</a:t>
            </a:r>
            <a:r>
              <a:rPr lang="ja-JP" altLang="en-US"/>
              <a:t>”</a:t>
            </a:r>
            <a:r>
              <a:rPr lang="en-US"/>
              <a:t> option are other diff options, shown a couple of slides from now.</a:t>
            </a:r>
          </a:p>
        </p:txBody>
      </p:sp>
    </p:spTree>
    <p:extLst>
      <p:ext uri="{BB962C8B-B14F-4D97-AF65-F5344CB8AC3E}">
        <p14:creationId xmlns:p14="http://schemas.microsoft.com/office/powerpoint/2010/main" val="26018638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
    <p:bg>
      <p:bgPr>
        <a:solidFill>
          <a:srgbClr val="1D242E"/>
        </a:solidFill>
        <a:effectLst/>
      </p:bgPr>
    </p:bg>
    <p:spTree>
      <p:nvGrpSpPr>
        <p:cNvPr id="1" name=""/>
        <p:cNvGrpSpPr/>
        <p:nvPr/>
      </p:nvGrpSpPr>
      <p:grpSpPr>
        <a:xfrm>
          <a:off x="0" y="0"/>
          <a:ext cx="0" cy="0"/>
          <a:chOff x="0" y="0"/>
          <a:chExt cx="0" cy="0"/>
        </a:xfrm>
      </p:grpSpPr>
      <p:pic>
        <p:nvPicPr>
          <p:cNvPr id="3" name="Picture 2" descr="Perforce_Cover slide_hexagons-01.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1292" cy="5143500"/>
          </a:xfrm>
          <a:prstGeom prst="rect">
            <a:avLst/>
          </a:prstGeom>
        </p:spPr>
      </p:pic>
      <p:sp>
        <p:nvSpPr>
          <p:cNvPr id="5" name="Title 1"/>
          <p:cNvSpPr>
            <a:spLocks noGrp="1"/>
          </p:cNvSpPr>
          <p:nvPr>
            <p:ph type="ctrTitle"/>
          </p:nvPr>
        </p:nvSpPr>
        <p:spPr>
          <a:xfrm>
            <a:off x="3802944" y="1270744"/>
            <a:ext cx="4986235" cy="1549399"/>
          </a:xfrm>
        </p:spPr>
        <p:txBody>
          <a:bodyPr>
            <a:noAutofit/>
          </a:bodyPr>
          <a:lstStyle>
            <a:lvl1pPr algn="r">
              <a:defRPr sz="3200" baseline="0">
                <a:ln>
                  <a:noFill/>
                </a:ln>
                <a:solidFill>
                  <a:schemeClr val="bg1"/>
                </a:solidFill>
                <a:latin typeface="Verdana"/>
                <a:cs typeface="Verdana"/>
              </a:defRPr>
            </a:lvl1pPr>
          </a:lstStyle>
          <a:p>
            <a:endParaRPr lang="en-US" dirty="0"/>
          </a:p>
        </p:txBody>
      </p:sp>
      <p:pic>
        <p:nvPicPr>
          <p:cNvPr id="6" name="Picture 5" descr="Perforce_Cover slide_helix-01.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0"/>
            <a:ext cx="3900284" cy="5143500"/>
          </a:xfrm>
          <a:prstGeom prst="rect">
            <a:avLst/>
          </a:prstGeom>
        </p:spPr>
      </p:pic>
      <p:pic>
        <p:nvPicPr>
          <p:cNvPr id="9" name="Picture 8" descr="Perforce white.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6970889" y="4533057"/>
            <a:ext cx="1761802" cy="272483"/>
          </a:xfrm>
          <a:prstGeom prst="rect">
            <a:avLst/>
          </a:prstGeom>
        </p:spPr>
      </p:pic>
      <p:sp>
        <p:nvSpPr>
          <p:cNvPr id="10" name="Text Placeholder 9"/>
          <p:cNvSpPr>
            <a:spLocks noGrp="1"/>
          </p:cNvSpPr>
          <p:nvPr>
            <p:ph type="body" sz="quarter" idx="10" hasCustomPrompt="1"/>
          </p:nvPr>
        </p:nvSpPr>
        <p:spPr>
          <a:xfrm>
            <a:off x="5651749" y="3161284"/>
            <a:ext cx="3137429" cy="914400"/>
          </a:xfrm>
        </p:spPr>
        <p:txBody>
          <a:bodyPr/>
          <a:lstStyle>
            <a:lvl1pPr marL="111125" indent="0" algn="r">
              <a:buNone/>
              <a:defRPr sz="1600">
                <a:solidFill>
                  <a:schemeClr val="bg1"/>
                </a:solidFill>
              </a:defRPr>
            </a:lvl1pPr>
            <a:lvl2pPr marL="346075" indent="0">
              <a:buNone/>
              <a:defRPr>
                <a:solidFill>
                  <a:schemeClr val="bg1"/>
                </a:solidFill>
              </a:defRPr>
            </a:lvl2pPr>
            <a:lvl3pPr marL="574675" indent="0">
              <a:buNone/>
              <a:defRPr>
                <a:solidFill>
                  <a:schemeClr val="bg1"/>
                </a:solidFill>
              </a:defRPr>
            </a:lvl3pPr>
            <a:lvl4pPr marL="1371600" indent="0">
              <a:buFont typeface="Arial"/>
              <a:buNone/>
              <a:defRPr>
                <a:solidFill>
                  <a:schemeClr val="bg1"/>
                </a:solidFill>
              </a:defRPr>
            </a:lvl4pPr>
            <a:lvl5pPr marL="1828800" indent="0">
              <a:buNone/>
              <a:defRPr>
                <a:solidFill>
                  <a:schemeClr val="bg1"/>
                </a:solidFill>
              </a:defRPr>
            </a:lvl5pPr>
          </a:lstStyle>
          <a:p>
            <a:pPr lvl="0"/>
            <a:r>
              <a:rPr lang="en-US" dirty="0"/>
              <a:t>Click to edit Master Subtitle</a:t>
            </a:r>
          </a:p>
        </p:txBody>
      </p:sp>
    </p:spTree>
    <p:extLst>
      <p:ext uri="{BB962C8B-B14F-4D97-AF65-F5344CB8AC3E}">
        <p14:creationId xmlns:p14="http://schemas.microsoft.com/office/powerpoint/2010/main" val="3495810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Slide - Top Banner_Brick">
    <p:spTree>
      <p:nvGrpSpPr>
        <p:cNvPr id="1" name=""/>
        <p:cNvGrpSpPr/>
        <p:nvPr/>
      </p:nvGrpSpPr>
      <p:grpSpPr>
        <a:xfrm>
          <a:off x="0" y="0"/>
          <a:ext cx="0" cy="0"/>
          <a:chOff x="0" y="0"/>
          <a:chExt cx="0" cy="0"/>
        </a:xfrm>
      </p:grpSpPr>
      <p:sp>
        <p:nvSpPr>
          <p:cNvPr id="9" name="Rectangle 8"/>
          <p:cNvSpPr/>
          <p:nvPr/>
        </p:nvSpPr>
        <p:spPr>
          <a:xfrm>
            <a:off x="0" y="0"/>
            <a:ext cx="9144000" cy="914400"/>
          </a:xfrm>
          <a:prstGeom prst="rect">
            <a:avLst/>
          </a:prstGeom>
          <a:solidFill>
            <a:schemeClr val="tx2"/>
          </a:solidFill>
          <a:ln>
            <a:noFill/>
          </a:ln>
          <a:effectLst>
            <a:innerShdw blurRad="63500" dist="63500" dir="5400000">
              <a:prstClr val="black">
                <a:alpha val="8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0375" y="53975"/>
            <a:ext cx="8229600" cy="914400"/>
          </a:xfrm>
        </p:spPr>
        <p:txBody>
          <a:bodyPr anchor="ctr" anchorCtr="0"/>
          <a:lstStyle>
            <a:lvl1pPr>
              <a:defRPr>
                <a:solidFill>
                  <a:schemeClr val="bg1"/>
                </a:solidFill>
              </a:defRPr>
            </a:lvl1pPr>
          </a:lstStyle>
          <a:p>
            <a:r>
              <a:rPr lang="en-US"/>
              <a:t>Click to edit Master title style</a:t>
            </a:r>
            <a:endParaRPr lang="en-US" dirty="0"/>
          </a:p>
        </p:txBody>
      </p:sp>
      <p:pic>
        <p:nvPicPr>
          <p:cNvPr id="5" name="Picture 4" descr="Perforce_sliver_hex-19.png"/>
          <p:cNvPicPr>
            <a:picLocks noChangeAspect="1"/>
          </p:cNvPicPr>
          <p:nvPr/>
        </p:nvPicPr>
        <p:blipFill>
          <a:blip r:embed="rId2" cstate="email">
            <a:alphaModFix amt="70000"/>
            <a:extLst>
              <a:ext uri="{28A0092B-C50C-407E-A947-70E740481C1C}">
                <a14:useLocalDpi xmlns:a14="http://schemas.microsoft.com/office/drawing/2010/main" val="0"/>
              </a:ext>
            </a:extLst>
          </a:blip>
          <a:stretch>
            <a:fillRect/>
          </a:stretch>
        </p:blipFill>
        <p:spPr>
          <a:xfrm>
            <a:off x="5602460" y="0"/>
            <a:ext cx="3541540" cy="914339"/>
          </a:xfrm>
          <a:prstGeom prst="rect">
            <a:avLst/>
          </a:prstGeom>
        </p:spPr>
      </p:pic>
      <p:pic>
        <p:nvPicPr>
          <p:cNvPr id="10" name="Picture 9" descr="slide number_graphic_dark-24.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4192770"/>
            <a:ext cx="969199" cy="963104"/>
          </a:xfrm>
          <a:prstGeom prst="rect">
            <a:avLst/>
          </a:prstGeom>
        </p:spPr>
      </p:pic>
      <p:sp>
        <p:nvSpPr>
          <p:cNvPr id="13" name="Content Placeholder 2"/>
          <p:cNvSpPr>
            <a:spLocks noGrp="1"/>
          </p:cNvSpPr>
          <p:nvPr>
            <p:ph idx="1"/>
          </p:nvPr>
        </p:nvSpPr>
        <p:spPr>
          <a:xfrm>
            <a:off x="465138" y="1320800"/>
            <a:ext cx="8229600" cy="3181543"/>
          </a:xfrm>
        </p:spPr>
        <p:txBody>
          <a:bodyPr/>
          <a:lstStyle>
            <a:lvl1pPr marL="347663" marR="0" indent="-236538" algn="l" defTabSz="457200" rtl="0" eaLnBrk="1" fontAlgn="auto" latinLnBrk="0" hangingPunct="1">
              <a:lnSpc>
                <a:spcPct val="100000"/>
              </a:lnSpc>
              <a:spcBef>
                <a:spcPts val="0"/>
              </a:spcBef>
              <a:spcAft>
                <a:spcPts val="800"/>
              </a:spcAft>
              <a:buClr>
                <a:schemeClr val="accent3"/>
              </a:buClr>
              <a:buSzTx/>
              <a:buFont typeface="Wingdings" charset="2"/>
              <a:buChar char="§"/>
              <a:tabLst/>
              <a:defRPr>
                <a:solidFill>
                  <a:schemeClr val="tx1"/>
                </a:solidFill>
                <a:latin typeface="Verdana"/>
                <a:cs typeface="Verdana"/>
              </a:defRPr>
            </a:lvl1pPr>
            <a:lvl2pPr marL="517525" indent="-171450">
              <a:buClr>
                <a:schemeClr val="accent1"/>
              </a:buClr>
              <a:buFont typeface="Arial"/>
              <a:buChar char="•"/>
              <a:defRPr>
                <a:solidFill>
                  <a:schemeClr val="tx1"/>
                </a:solidFill>
                <a:latin typeface="Verdana"/>
                <a:cs typeface="Verdana"/>
              </a:defRPr>
            </a:lvl2pPr>
            <a:lvl3pPr marL="744538" indent="-169863">
              <a:defRPr>
                <a:solidFill>
                  <a:schemeClr val="tx1"/>
                </a:solidFill>
                <a:latin typeface="Verdana"/>
                <a:cs typeface="Verdana"/>
              </a:defRPr>
            </a:lvl3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2" name="Picture 11" descr="Perforce Black.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33905" y="4766835"/>
            <a:ext cx="999988" cy="154659"/>
          </a:xfrm>
          <a:prstGeom prst="rect">
            <a:avLst/>
          </a:prstGeom>
        </p:spPr>
      </p:pic>
      <p:sp>
        <p:nvSpPr>
          <p:cNvPr id="15" name="TextBox 14"/>
          <p:cNvSpPr txBox="1"/>
          <p:nvPr/>
        </p:nvSpPr>
        <p:spPr>
          <a:xfrm>
            <a:off x="168207" y="4662210"/>
            <a:ext cx="407525" cy="230832"/>
          </a:xfrm>
          <a:prstGeom prst="rect">
            <a:avLst/>
          </a:prstGeom>
          <a:noFill/>
        </p:spPr>
        <p:txBody>
          <a:bodyPr wrap="square" rtlCol="0">
            <a:spAutoFit/>
          </a:bodyPr>
          <a:lstStyle/>
          <a:p>
            <a:pPr algn="ctr"/>
            <a:fld id="{3A9BF494-2B90-A14D-9276-B188E3C6A050}" type="slidenum">
              <a:rPr lang="en-US" sz="900" smtClean="0">
                <a:solidFill>
                  <a:schemeClr val="tx1"/>
                </a:solidFill>
                <a:latin typeface="Verdana"/>
                <a:cs typeface="Verdana"/>
              </a:rPr>
              <a:pPr algn="ctr"/>
              <a:t>‹#›</a:t>
            </a:fld>
            <a:endParaRPr lang="en-US" sz="900" dirty="0">
              <a:solidFill>
                <a:schemeClr val="tx1"/>
              </a:solidFill>
              <a:latin typeface="Verdana"/>
              <a:cs typeface="Verdana"/>
            </a:endParaRPr>
          </a:p>
        </p:txBody>
      </p:sp>
    </p:spTree>
    <p:extLst>
      <p:ext uri="{BB962C8B-B14F-4D97-AF65-F5344CB8AC3E}">
        <p14:creationId xmlns:p14="http://schemas.microsoft.com/office/powerpoint/2010/main" val="1692876921"/>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Slide - Top Banner_Orange">
    <p:spTree>
      <p:nvGrpSpPr>
        <p:cNvPr id="1" name=""/>
        <p:cNvGrpSpPr/>
        <p:nvPr/>
      </p:nvGrpSpPr>
      <p:grpSpPr>
        <a:xfrm>
          <a:off x="0" y="0"/>
          <a:ext cx="0" cy="0"/>
          <a:chOff x="0" y="0"/>
          <a:chExt cx="0" cy="0"/>
        </a:xfrm>
      </p:grpSpPr>
      <p:sp>
        <p:nvSpPr>
          <p:cNvPr id="9" name="Rectangle 8"/>
          <p:cNvSpPr/>
          <p:nvPr/>
        </p:nvSpPr>
        <p:spPr>
          <a:xfrm>
            <a:off x="0" y="0"/>
            <a:ext cx="9144000" cy="914400"/>
          </a:xfrm>
          <a:prstGeom prst="rect">
            <a:avLst/>
          </a:prstGeom>
          <a:solidFill>
            <a:schemeClr val="bg2"/>
          </a:solidFill>
          <a:ln>
            <a:noFill/>
          </a:ln>
          <a:effectLst>
            <a:innerShdw blurRad="63500" dist="63500" dir="5400000">
              <a:prstClr val="black">
                <a:alpha val="6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0375" y="53975"/>
            <a:ext cx="8229600" cy="914400"/>
          </a:xfrm>
        </p:spPr>
        <p:txBody>
          <a:bodyPr anchor="ctr" anchorCtr="0"/>
          <a:lstStyle>
            <a:lvl1pPr>
              <a:defRPr>
                <a:solidFill>
                  <a:schemeClr val="bg1"/>
                </a:solidFill>
              </a:defRPr>
            </a:lvl1pPr>
          </a:lstStyle>
          <a:p>
            <a:r>
              <a:rPr lang="en-US"/>
              <a:t>Click to edit Master title style</a:t>
            </a:r>
            <a:endParaRPr lang="en-US" dirty="0"/>
          </a:p>
        </p:txBody>
      </p:sp>
      <p:pic>
        <p:nvPicPr>
          <p:cNvPr id="5" name="Picture 4" descr="Perforce_sliver_hex-19.png"/>
          <p:cNvPicPr>
            <a:picLocks noChangeAspect="1"/>
          </p:cNvPicPr>
          <p:nvPr/>
        </p:nvPicPr>
        <p:blipFill>
          <a:blip r:embed="rId2" cstate="email">
            <a:alphaModFix amt="59000"/>
            <a:extLst>
              <a:ext uri="{28A0092B-C50C-407E-A947-70E740481C1C}">
                <a14:useLocalDpi xmlns:a14="http://schemas.microsoft.com/office/drawing/2010/main" val="0"/>
              </a:ext>
            </a:extLst>
          </a:blip>
          <a:stretch>
            <a:fillRect/>
          </a:stretch>
        </p:blipFill>
        <p:spPr>
          <a:xfrm>
            <a:off x="5602460" y="0"/>
            <a:ext cx="3541540" cy="914339"/>
          </a:xfrm>
          <a:prstGeom prst="rect">
            <a:avLst/>
          </a:prstGeom>
        </p:spPr>
      </p:pic>
      <p:pic>
        <p:nvPicPr>
          <p:cNvPr id="12" name="Picture 11" descr="slide number_graphic_dark-24.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4192770"/>
            <a:ext cx="969199" cy="963104"/>
          </a:xfrm>
          <a:prstGeom prst="rect">
            <a:avLst/>
          </a:prstGeom>
        </p:spPr>
      </p:pic>
      <p:sp>
        <p:nvSpPr>
          <p:cNvPr id="11" name="Content Placeholder 2"/>
          <p:cNvSpPr>
            <a:spLocks noGrp="1"/>
          </p:cNvSpPr>
          <p:nvPr>
            <p:ph idx="1"/>
          </p:nvPr>
        </p:nvSpPr>
        <p:spPr>
          <a:xfrm>
            <a:off x="465138" y="1320800"/>
            <a:ext cx="8229600" cy="3181543"/>
          </a:xfrm>
        </p:spPr>
        <p:txBody>
          <a:bodyPr/>
          <a:lstStyle>
            <a:lvl1pPr marL="347663" marR="0" indent="-236538" algn="l" defTabSz="457200" rtl="0" eaLnBrk="1" fontAlgn="auto" latinLnBrk="0" hangingPunct="1">
              <a:lnSpc>
                <a:spcPct val="100000"/>
              </a:lnSpc>
              <a:spcBef>
                <a:spcPts val="0"/>
              </a:spcBef>
              <a:spcAft>
                <a:spcPts val="800"/>
              </a:spcAft>
              <a:buClr>
                <a:schemeClr val="bg2"/>
              </a:buClr>
              <a:buSzTx/>
              <a:buFont typeface="Wingdings" charset="2"/>
              <a:buChar char="§"/>
              <a:tabLst/>
              <a:defRPr>
                <a:solidFill>
                  <a:schemeClr val="tx1"/>
                </a:solidFill>
                <a:latin typeface="Verdana"/>
                <a:cs typeface="Verdana"/>
              </a:defRPr>
            </a:lvl1pPr>
            <a:lvl2pPr marL="517525" indent="-171450">
              <a:buClr>
                <a:schemeClr val="accent1"/>
              </a:buClr>
              <a:buFont typeface="Arial"/>
              <a:buChar char="•"/>
              <a:defRPr>
                <a:solidFill>
                  <a:schemeClr val="tx1"/>
                </a:solidFill>
                <a:latin typeface="Verdana"/>
                <a:cs typeface="Verdana"/>
              </a:defRPr>
            </a:lvl2pPr>
            <a:lvl3pPr marL="744538" indent="-169863">
              <a:defRPr>
                <a:solidFill>
                  <a:schemeClr val="tx1"/>
                </a:solidFill>
                <a:latin typeface="Verdana"/>
                <a:cs typeface="Verdana"/>
              </a:defRPr>
            </a:lvl3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0" name="Picture 9" descr="Perforce Black.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33905" y="4766835"/>
            <a:ext cx="999988" cy="154659"/>
          </a:xfrm>
          <a:prstGeom prst="rect">
            <a:avLst/>
          </a:prstGeom>
        </p:spPr>
      </p:pic>
      <p:sp>
        <p:nvSpPr>
          <p:cNvPr id="13" name="TextBox 12"/>
          <p:cNvSpPr txBox="1"/>
          <p:nvPr/>
        </p:nvSpPr>
        <p:spPr>
          <a:xfrm>
            <a:off x="168207" y="4662210"/>
            <a:ext cx="407525" cy="230832"/>
          </a:xfrm>
          <a:prstGeom prst="rect">
            <a:avLst/>
          </a:prstGeom>
          <a:noFill/>
        </p:spPr>
        <p:txBody>
          <a:bodyPr wrap="square" rtlCol="0">
            <a:spAutoFit/>
          </a:bodyPr>
          <a:lstStyle/>
          <a:p>
            <a:pPr algn="ctr"/>
            <a:fld id="{3A9BF494-2B90-A14D-9276-B188E3C6A050}" type="slidenum">
              <a:rPr lang="en-US" sz="900" smtClean="0">
                <a:solidFill>
                  <a:schemeClr val="tx1"/>
                </a:solidFill>
                <a:latin typeface="Verdana"/>
                <a:cs typeface="Verdana"/>
              </a:rPr>
              <a:pPr algn="ctr"/>
              <a:t>‹#›</a:t>
            </a:fld>
            <a:endParaRPr lang="en-US" sz="900" dirty="0">
              <a:solidFill>
                <a:schemeClr val="tx1"/>
              </a:solidFill>
              <a:latin typeface="Verdana"/>
              <a:cs typeface="Verdana"/>
            </a:endParaRPr>
          </a:p>
        </p:txBody>
      </p:sp>
    </p:spTree>
    <p:extLst>
      <p:ext uri="{BB962C8B-B14F-4D97-AF65-F5344CB8AC3E}">
        <p14:creationId xmlns:p14="http://schemas.microsoft.com/office/powerpoint/2010/main" val="3403555834"/>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Slide - Top Banner_Gold">
    <p:spTree>
      <p:nvGrpSpPr>
        <p:cNvPr id="1" name=""/>
        <p:cNvGrpSpPr/>
        <p:nvPr/>
      </p:nvGrpSpPr>
      <p:grpSpPr>
        <a:xfrm>
          <a:off x="0" y="0"/>
          <a:ext cx="0" cy="0"/>
          <a:chOff x="0" y="0"/>
          <a:chExt cx="0" cy="0"/>
        </a:xfrm>
      </p:grpSpPr>
      <p:sp>
        <p:nvSpPr>
          <p:cNvPr id="9" name="Rectangle 8"/>
          <p:cNvSpPr/>
          <p:nvPr/>
        </p:nvSpPr>
        <p:spPr>
          <a:xfrm>
            <a:off x="0" y="0"/>
            <a:ext cx="9144000" cy="914400"/>
          </a:xfrm>
          <a:prstGeom prst="rect">
            <a:avLst/>
          </a:prstGeom>
          <a:solidFill>
            <a:schemeClr val="accent3"/>
          </a:solidFill>
          <a:ln>
            <a:noFill/>
          </a:ln>
          <a:effectLst>
            <a:innerShdw blurRad="63500" dist="63500" dir="5400000">
              <a:prstClr val="black">
                <a:alpha val="8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0375" y="53975"/>
            <a:ext cx="8229600" cy="914400"/>
          </a:xfrm>
        </p:spPr>
        <p:txBody>
          <a:bodyPr anchor="ctr" anchorCtr="0"/>
          <a:lstStyle>
            <a:lvl1pPr>
              <a:defRPr>
                <a:solidFill>
                  <a:schemeClr val="bg1"/>
                </a:solidFill>
              </a:defRPr>
            </a:lvl1pPr>
          </a:lstStyle>
          <a:p>
            <a:r>
              <a:rPr lang="en-US"/>
              <a:t>Click to edit Master title style</a:t>
            </a:r>
            <a:endParaRPr lang="en-US" dirty="0"/>
          </a:p>
        </p:txBody>
      </p:sp>
      <p:pic>
        <p:nvPicPr>
          <p:cNvPr id="5" name="Picture 4" descr="Perforce_sliver_hex-19.png"/>
          <p:cNvPicPr>
            <a:picLocks noChangeAspect="1"/>
          </p:cNvPicPr>
          <p:nvPr/>
        </p:nvPicPr>
        <p:blipFill>
          <a:blip r:embed="rId2" cstate="email">
            <a:alphaModFix amt="61000"/>
            <a:extLst>
              <a:ext uri="{28A0092B-C50C-407E-A947-70E740481C1C}">
                <a14:useLocalDpi xmlns:a14="http://schemas.microsoft.com/office/drawing/2010/main" val="0"/>
              </a:ext>
            </a:extLst>
          </a:blip>
          <a:stretch>
            <a:fillRect/>
          </a:stretch>
        </p:blipFill>
        <p:spPr>
          <a:xfrm>
            <a:off x="5602460" y="0"/>
            <a:ext cx="3541540" cy="914339"/>
          </a:xfrm>
          <a:prstGeom prst="rect">
            <a:avLst/>
          </a:prstGeom>
        </p:spPr>
      </p:pic>
      <p:pic>
        <p:nvPicPr>
          <p:cNvPr id="10" name="Picture 9" descr="slide number_graphic_dark-24.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4192770"/>
            <a:ext cx="969199" cy="963104"/>
          </a:xfrm>
          <a:prstGeom prst="rect">
            <a:avLst/>
          </a:prstGeom>
        </p:spPr>
      </p:pic>
      <p:sp>
        <p:nvSpPr>
          <p:cNvPr id="12" name="Content Placeholder 2"/>
          <p:cNvSpPr>
            <a:spLocks noGrp="1"/>
          </p:cNvSpPr>
          <p:nvPr>
            <p:ph idx="1"/>
          </p:nvPr>
        </p:nvSpPr>
        <p:spPr>
          <a:xfrm>
            <a:off x="465138" y="1320800"/>
            <a:ext cx="8229600" cy="3181543"/>
          </a:xfrm>
        </p:spPr>
        <p:txBody>
          <a:bodyPr/>
          <a:lstStyle>
            <a:lvl1pPr marL="347663" marR="0" indent="-236538" algn="l" defTabSz="457200" rtl="0" eaLnBrk="1" fontAlgn="auto" latinLnBrk="0" hangingPunct="1">
              <a:lnSpc>
                <a:spcPct val="100000"/>
              </a:lnSpc>
              <a:spcBef>
                <a:spcPts val="0"/>
              </a:spcBef>
              <a:spcAft>
                <a:spcPts val="800"/>
              </a:spcAft>
              <a:buClr>
                <a:schemeClr val="accent3"/>
              </a:buClr>
              <a:buSzTx/>
              <a:buFont typeface="Wingdings" charset="2"/>
              <a:buChar char="§"/>
              <a:tabLst/>
              <a:defRPr>
                <a:solidFill>
                  <a:schemeClr val="tx1"/>
                </a:solidFill>
                <a:latin typeface="Verdana"/>
                <a:cs typeface="Verdana"/>
              </a:defRPr>
            </a:lvl1pPr>
            <a:lvl2pPr marL="517525" indent="-171450">
              <a:buClr>
                <a:schemeClr val="accent1"/>
              </a:buClr>
              <a:buFont typeface="Arial"/>
              <a:buChar char="•"/>
              <a:defRPr>
                <a:solidFill>
                  <a:schemeClr val="tx1"/>
                </a:solidFill>
                <a:latin typeface="Verdana"/>
                <a:cs typeface="Verdana"/>
              </a:defRPr>
            </a:lvl2pPr>
            <a:lvl3pPr marL="744538" indent="-169863">
              <a:defRPr>
                <a:solidFill>
                  <a:schemeClr val="tx1"/>
                </a:solidFill>
                <a:latin typeface="Verdana"/>
                <a:cs typeface="Verdana"/>
              </a:defRPr>
            </a:lvl3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1" name="Picture 10" descr="Perforce Black.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33905" y="4766835"/>
            <a:ext cx="999988" cy="154659"/>
          </a:xfrm>
          <a:prstGeom prst="rect">
            <a:avLst/>
          </a:prstGeom>
        </p:spPr>
      </p:pic>
      <p:sp>
        <p:nvSpPr>
          <p:cNvPr id="13" name="TextBox 12"/>
          <p:cNvSpPr txBox="1"/>
          <p:nvPr/>
        </p:nvSpPr>
        <p:spPr>
          <a:xfrm>
            <a:off x="168207" y="4662210"/>
            <a:ext cx="407525" cy="230832"/>
          </a:xfrm>
          <a:prstGeom prst="rect">
            <a:avLst/>
          </a:prstGeom>
          <a:noFill/>
        </p:spPr>
        <p:txBody>
          <a:bodyPr wrap="square" rtlCol="0">
            <a:spAutoFit/>
          </a:bodyPr>
          <a:lstStyle/>
          <a:p>
            <a:pPr algn="ctr"/>
            <a:fld id="{3A9BF494-2B90-A14D-9276-B188E3C6A050}" type="slidenum">
              <a:rPr lang="en-US" sz="900" smtClean="0">
                <a:solidFill>
                  <a:schemeClr val="tx1"/>
                </a:solidFill>
                <a:latin typeface="Verdana"/>
                <a:cs typeface="Verdana"/>
              </a:rPr>
              <a:pPr algn="ctr"/>
              <a:t>‹#›</a:t>
            </a:fld>
            <a:endParaRPr lang="en-US" sz="900" dirty="0">
              <a:solidFill>
                <a:schemeClr val="tx1"/>
              </a:solidFill>
              <a:latin typeface="Verdana"/>
              <a:cs typeface="Verdana"/>
            </a:endParaRPr>
          </a:p>
        </p:txBody>
      </p:sp>
    </p:spTree>
    <p:extLst>
      <p:ext uri="{BB962C8B-B14F-4D97-AF65-F5344CB8AC3E}">
        <p14:creationId xmlns:p14="http://schemas.microsoft.com/office/powerpoint/2010/main" val="1465531142"/>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ig Picture">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0" y="1436688"/>
            <a:ext cx="8229600" cy="2270125"/>
          </a:xfrm>
        </p:spPr>
        <p:txBody>
          <a:bodyPr>
            <a:noAutofit/>
          </a:bodyPr>
          <a:lstStyle>
            <a:lvl1pPr algn="ctr">
              <a:defRPr sz="5000" b="0" baseline="0">
                <a:solidFill>
                  <a:schemeClr val="tx1"/>
                </a:solidFill>
                <a:latin typeface="Verdana"/>
                <a:cs typeface="Verdana"/>
              </a:defRPr>
            </a:lvl1pPr>
          </a:lstStyle>
          <a:p>
            <a:r>
              <a:rPr lang="en-US" dirty="0"/>
              <a:t>Big Picture Message Here </a:t>
            </a:r>
            <a:r>
              <a:rPr lang="en-US" dirty="0" err="1"/>
              <a:t>Lorem</a:t>
            </a:r>
            <a:r>
              <a:rPr lang="en-US" dirty="0"/>
              <a:t> </a:t>
            </a:r>
            <a:r>
              <a:rPr lang="en-US" dirty="0" err="1"/>
              <a:t>Ipsum</a:t>
            </a:r>
            <a:r>
              <a:rPr lang="en-US" dirty="0"/>
              <a:t> Dolor Sit </a:t>
            </a:r>
            <a:r>
              <a:rPr lang="en-US" dirty="0" err="1"/>
              <a:t>Amet</a:t>
            </a:r>
            <a:endParaRPr lang="en-US" dirty="0"/>
          </a:p>
        </p:txBody>
      </p:sp>
      <p:pic>
        <p:nvPicPr>
          <p:cNvPr id="8" name="Picture 7" descr="Perforce Black.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33905" y="4766835"/>
            <a:ext cx="999988" cy="154659"/>
          </a:xfrm>
          <a:prstGeom prst="rect">
            <a:avLst/>
          </a:prstGeom>
        </p:spPr>
      </p:pic>
      <p:pic>
        <p:nvPicPr>
          <p:cNvPr id="9" name="Picture 8" descr="Perforce_hex fade_upper right_light_more fade-25.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815806" y="0"/>
            <a:ext cx="3328194" cy="3078275"/>
          </a:xfrm>
          <a:prstGeom prst="rect">
            <a:avLst/>
          </a:prstGeom>
        </p:spPr>
      </p:pic>
    </p:spTree>
    <p:extLst>
      <p:ext uri="{BB962C8B-B14F-4D97-AF65-F5344CB8AC3E}">
        <p14:creationId xmlns:p14="http://schemas.microsoft.com/office/powerpoint/2010/main" val="1478834330"/>
      </p:ext>
    </p:extLst>
  </p:cSld>
  <p:clrMapOvr>
    <a:overrideClrMapping bg1="lt1" tx1="dk1" bg2="lt2" tx2="dk2" accent1="accent1" accent2="accent2" accent3="accent3" accent4="accent4" accent5="accent5" accent6="accent6" hlink="hlink" folHlink="folHlink"/>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ig Picture - Blue">
    <p:bg>
      <p:bgPr>
        <a:solidFill>
          <a:schemeClr val="accent1"/>
        </a:solidFill>
        <a:effectLst/>
      </p:bgPr>
    </p:bg>
    <p:spTree>
      <p:nvGrpSpPr>
        <p:cNvPr id="1" name=""/>
        <p:cNvGrpSpPr/>
        <p:nvPr/>
      </p:nvGrpSpPr>
      <p:grpSpPr>
        <a:xfrm>
          <a:off x="0" y="0"/>
          <a:ext cx="0" cy="0"/>
          <a:chOff x="0" y="0"/>
          <a:chExt cx="0" cy="0"/>
        </a:xfrm>
      </p:grpSpPr>
      <p:pic>
        <p:nvPicPr>
          <p:cNvPr id="5" name="Picture 4" descr="Perforce_hex fade_upper right_dark-25.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815806" y="0"/>
            <a:ext cx="3328194" cy="3078275"/>
          </a:xfrm>
          <a:prstGeom prst="rect">
            <a:avLst/>
          </a:prstGeom>
        </p:spPr>
      </p:pic>
      <p:sp>
        <p:nvSpPr>
          <p:cNvPr id="6" name="Title 1"/>
          <p:cNvSpPr>
            <a:spLocks noGrp="1"/>
          </p:cNvSpPr>
          <p:nvPr>
            <p:ph type="title" hasCustomPrompt="1"/>
          </p:nvPr>
        </p:nvSpPr>
        <p:spPr>
          <a:xfrm>
            <a:off x="457200" y="1436688"/>
            <a:ext cx="8229600" cy="2270125"/>
          </a:xfrm>
        </p:spPr>
        <p:txBody>
          <a:bodyPr>
            <a:noAutofit/>
          </a:bodyPr>
          <a:lstStyle>
            <a:lvl1pPr algn="ctr">
              <a:defRPr sz="5000" b="0" baseline="0">
                <a:solidFill>
                  <a:schemeClr val="tx1"/>
                </a:solidFill>
                <a:latin typeface="Verdana"/>
                <a:cs typeface="Verdana"/>
              </a:defRPr>
            </a:lvl1pPr>
          </a:lstStyle>
          <a:p>
            <a:r>
              <a:rPr lang="en-US" dirty="0"/>
              <a:t>Big Picture Message Here </a:t>
            </a:r>
            <a:r>
              <a:rPr lang="en-US" dirty="0" err="1"/>
              <a:t>Lorem</a:t>
            </a:r>
            <a:r>
              <a:rPr lang="en-US" dirty="0"/>
              <a:t> </a:t>
            </a:r>
            <a:r>
              <a:rPr lang="en-US" dirty="0" err="1"/>
              <a:t>Ipsum</a:t>
            </a:r>
            <a:r>
              <a:rPr lang="en-US" dirty="0"/>
              <a:t> Dolor Sit </a:t>
            </a:r>
            <a:r>
              <a:rPr lang="en-US" dirty="0" err="1"/>
              <a:t>Amet</a:t>
            </a:r>
            <a:endParaRPr lang="en-US" dirty="0"/>
          </a:p>
        </p:txBody>
      </p:sp>
      <p:pic>
        <p:nvPicPr>
          <p:cNvPr id="8" name="Picture 7" descr="Perforce white.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34300" y="4766835"/>
            <a:ext cx="998391" cy="154413"/>
          </a:xfrm>
          <a:prstGeom prst="rect">
            <a:avLst/>
          </a:prstGeom>
        </p:spPr>
      </p:pic>
    </p:spTree>
    <p:extLst>
      <p:ext uri="{BB962C8B-B14F-4D97-AF65-F5344CB8AC3E}">
        <p14:creationId xmlns:p14="http://schemas.microsoft.com/office/powerpoint/2010/main" val="2120638506"/>
      </p:ext>
    </p:extLst>
  </p:cSld>
  <p:clrMapOvr>
    <a:overrideClrMapping bg1="dk1" tx1="lt1" bg2="dk2" tx2="lt2" accent1="accent1" accent2="accent2" accent3="accent3" accent4="accent4" accent5="accent5" accent6="accent6" hlink="hlink" folHlink="folHlink"/>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ig Picture - Brick">
    <p:bg>
      <p:bgRef idx="1001">
        <a:schemeClr val="bg2"/>
      </p:bgRef>
    </p:bg>
    <p:spTree>
      <p:nvGrpSpPr>
        <p:cNvPr id="1" name=""/>
        <p:cNvGrpSpPr/>
        <p:nvPr/>
      </p:nvGrpSpPr>
      <p:grpSpPr>
        <a:xfrm>
          <a:off x="0" y="0"/>
          <a:ext cx="0" cy="0"/>
          <a:chOff x="0" y="0"/>
          <a:chExt cx="0" cy="0"/>
        </a:xfrm>
      </p:grpSpPr>
      <p:pic>
        <p:nvPicPr>
          <p:cNvPr id="6" name="Picture 5" descr="Perforce_hex fade_upper right_dark-25.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815806" y="0"/>
            <a:ext cx="3328194" cy="3078275"/>
          </a:xfrm>
          <a:prstGeom prst="rect">
            <a:avLst/>
          </a:prstGeom>
        </p:spPr>
      </p:pic>
      <p:sp>
        <p:nvSpPr>
          <p:cNvPr id="7" name="Title 1"/>
          <p:cNvSpPr>
            <a:spLocks noGrp="1"/>
          </p:cNvSpPr>
          <p:nvPr>
            <p:ph type="title" hasCustomPrompt="1"/>
          </p:nvPr>
        </p:nvSpPr>
        <p:spPr>
          <a:xfrm>
            <a:off x="457200" y="1436688"/>
            <a:ext cx="8229600" cy="2270125"/>
          </a:xfrm>
        </p:spPr>
        <p:txBody>
          <a:bodyPr>
            <a:noAutofit/>
          </a:bodyPr>
          <a:lstStyle>
            <a:lvl1pPr algn="ctr">
              <a:defRPr sz="5000" b="0" baseline="0">
                <a:solidFill>
                  <a:schemeClr val="tx1"/>
                </a:solidFill>
                <a:latin typeface="Verdana"/>
                <a:cs typeface="Verdana"/>
              </a:defRPr>
            </a:lvl1pPr>
          </a:lstStyle>
          <a:p>
            <a:r>
              <a:rPr lang="en-US" dirty="0"/>
              <a:t>Big Picture Message Here </a:t>
            </a:r>
            <a:r>
              <a:rPr lang="en-US" dirty="0" err="1"/>
              <a:t>Lorem</a:t>
            </a:r>
            <a:r>
              <a:rPr lang="en-US" dirty="0"/>
              <a:t> </a:t>
            </a:r>
            <a:r>
              <a:rPr lang="en-US" dirty="0" err="1"/>
              <a:t>Ipsum</a:t>
            </a:r>
            <a:r>
              <a:rPr lang="en-US" dirty="0"/>
              <a:t> Dolor Sit </a:t>
            </a:r>
            <a:r>
              <a:rPr lang="en-US" dirty="0" err="1"/>
              <a:t>Amet</a:t>
            </a:r>
            <a:endParaRPr lang="en-US" dirty="0"/>
          </a:p>
        </p:txBody>
      </p:sp>
      <p:pic>
        <p:nvPicPr>
          <p:cNvPr id="9" name="Picture 8" descr="Perforce white.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34300" y="4766835"/>
            <a:ext cx="998391" cy="154413"/>
          </a:xfrm>
          <a:prstGeom prst="rect">
            <a:avLst/>
          </a:prstGeom>
        </p:spPr>
      </p:pic>
    </p:spTree>
    <p:extLst>
      <p:ext uri="{BB962C8B-B14F-4D97-AF65-F5344CB8AC3E}">
        <p14:creationId xmlns:p14="http://schemas.microsoft.com/office/powerpoint/2010/main" val="3564786032"/>
      </p:ext>
    </p:extLst>
  </p:cSld>
  <p:clrMapOvr>
    <a:overrideClrMapping bg1="dk1" tx1="lt1" bg2="dk2" tx2="lt2" accent1="accent1" accent2="accent2" accent3="accent3" accent4="accent4" accent5="accent5" accent6="accent6" hlink="hlink" folHlink="folHlink"/>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ig Picture - Gold">
    <p:bg>
      <p:bgRef idx="1001">
        <a:schemeClr val="bg2"/>
      </p:bgRef>
    </p:bg>
    <p:spTree>
      <p:nvGrpSpPr>
        <p:cNvPr id="1" name=""/>
        <p:cNvGrpSpPr/>
        <p:nvPr/>
      </p:nvGrpSpPr>
      <p:grpSpPr>
        <a:xfrm>
          <a:off x="0" y="0"/>
          <a:ext cx="0" cy="0"/>
          <a:chOff x="0" y="0"/>
          <a:chExt cx="0" cy="0"/>
        </a:xfrm>
      </p:grpSpPr>
      <p:pic>
        <p:nvPicPr>
          <p:cNvPr id="6" name="Picture 5" descr="Perforce_hex fade_upper right_dark-25.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815806" y="0"/>
            <a:ext cx="3328194" cy="3078275"/>
          </a:xfrm>
          <a:prstGeom prst="rect">
            <a:avLst/>
          </a:prstGeom>
        </p:spPr>
      </p:pic>
      <p:sp>
        <p:nvSpPr>
          <p:cNvPr id="7" name="Title 1"/>
          <p:cNvSpPr>
            <a:spLocks noGrp="1"/>
          </p:cNvSpPr>
          <p:nvPr>
            <p:ph type="title" hasCustomPrompt="1"/>
          </p:nvPr>
        </p:nvSpPr>
        <p:spPr>
          <a:xfrm>
            <a:off x="457200" y="1436688"/>
            <a:ext cx="8229600" cy="2270125"/>
          </a:xfrm>
        </p:spPr>
        <p:txBody>
          <a:bodyPr>
            <a:noAutofit/>
          </a:bodyPr>
          <a:lstStyle>
            <a:lvl1pPr algn="ctr">
              <a:defRPr sz="5000" b="0" baseline="0">
                <a:solidFill>
                  <a:srgbClr val="FFFFFF"/>
                </a:solidFill>
                <a:latin typeface="Verdana"/>
                <a:cs typeface="Verdana"/>
              </a:defRPr>
            </a:lvl1pPr>
          </a:lstStyle>
          <a:p>
            <a:r>
              <a:rPr lang="en-US" dirty="0"/>
              <a:t>Big Picture Message Here </a:t>
            </a:r>
            <a:r>
              <a:rPr lang="en-US" dirty="0" err="1"/>
              <a:t>Lorem</a:t>
            </a:r>
            <a:r>
              <a:rPr lang="en-US" dirty="0"/>
              <a:t> </a:t>
            </a:r>
            <a:r>
              <a:rPr lang="en-US" dirty="0" err="1"/>
              <a:t>Ipsum</a:t>
            </a:r>
            <a:r>
              <a:rPr lang="en-US" dirty="0"/>
              <a:t> Dolor Sit </a:t>
            </a:r>
            <a:r>
              <a:rPr lang="en-US" dirty="0" err="1"/>
              <a:t>Amet</a:t>
            </a:r>
            <a:endParaRPr lang="en-US" dirty="0"/>
          </a:p>
        </p:txBody>
      </p:sp>
      <p:pic>
        <p:nvPicPr>
          <p:cNvPr id="11" name="Picture 10" descr="Perforce white.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34300" y="4766835"/>
            <a:ext cx="998391" cy="154413"/>
          </a:xfrm>
          <a:prstGeom prst="rect">
            <a:avLst/>
          </a:prstGeom>
        </p:spPr>
      </p:pic>
    </p:spTree>
    <p:extLst>
      <p:ext uri="{BB962C8B-B14F-4D97-AF65-F5344CB8AC3E}">
        <p14:creationId xmlns:p14="http://schemas.microsoft.com/office/powerpoint/2010/main" val="3558284558"/>
      </p:ext>
    </p:extLst>
  </p:cSld>
  <p:clrMapOvr>
    <a:overrideClrMapping bg1="lt1" tx1="dk1" bg2="lt2" tx2="dk2" accent1="accent1" accent2="accent2" accent3="accent3" accent4="accent4" accent5="accent5" accent6="accent6" hlink="hlink" folHlink="folHlink"/>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 - 1">
    <p:bg>
      <p:bgPr>
        <a:solidFill>
          <a:schemeClr val="accent1"/>
        </a:solidFill>
        <a:effectLst/>
      </p:bgPr>
    </p:bg>
    <p:spTree>
      <p:nvGrpSpPr>
        <p:cNvPr id="1" name=""/>
        <p:cNvGrpSpPr/>
        <p:nvPr/>
      </p:nvGrpSpPr>
      <p:grpSpPr>
        <a:xfrm>
          <a:off x="0" y="0"/>
          <a:ext cx="0" cy="0"/>
          <a:chOff x="0" y="0"/>
          <a:chExt cx="0" cy="0"/>
        </a:xfrm>
      </p:grpSpPr>
      <p:pic>
        <p:nvPicPr>
          <p:cNvPr id="5" name="Picture 4" descr="Perforce_hex fade_upper right_dark-25.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815806" y="0"/>
            <a:ext cx="3328194" cy="3078275"/>
          </a:xfrm>
          <a:prstGeom prst="rect">
            <a:avLst/>
          </a:prstGeom>
        </p:spPr>
      </p:pic>
      <p:pic>
        <p:nvPicPr>
          <p:cNvPr id="8" name="Picture 7" descr="Perforce_helix-blue-26.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35287" y="0"/>
            <a:ext cx="2483488" cy="5143500"/>
          </a:xfrm>
          <a:prstGeom prst="rect">
            <a:avLst/>
          </a:prstGeom>
        </p:spPr>
      </p:pic>
      <p:sp>
        <p:nvSpPr>
          <p:cNvPr id="2" name="Title 1"/>
          <p:cNvSpPr>
            <a:spLocks noGrp="1"/>
          </p:cNvSpPr>
          <p:nvPr>
            <p:ph type="ctrTitle" hasCustomPrompt="1"/>
          </p:nvPr>
        </p:nvSpPr>
        <p:spPr>
          <a:xfrm>
            <a:off x="460375" y="1436688"/>
            <a:ext cx="7772400" cy="1635125"/>
          </a:xfrm>
        </p:spPr>
        <p:txBody>
          <a:bodyPr>
            <a:noAutofit/>
          </a:bodyPr>
          <a:lstStyle>
            <a:lvl1pPr algn="l">
              <a:defRPr sz="3200" baseline="0">
                <a:ln>
                  <a:noFill/>
                </a:ln>
                <a:solidFill>
                  <a:schemeClr val="bg1"/>
                </a:solidFill>
              </a:defRPr>
            </a:lvl1pPr>
          </a:lstStyle>
          <a:p>
            <a:r>
              <a:rPr lang="en-US" dirty="0"/>
              <a:t>Divider Slide Title Here </a:t>
            </a:r>
            <a:r>
              <a:rPr lang="en-US" dirty="0" err="1"/>
              <a:t>Lorem</a:t>
            </a:r>
            <a:r>
              <a:rPr lang="en-US" dirty="0"/>
              <a:t> </a:t>
            </a:r>
            <a:br>
              <a:rPr lang="en-US" dirty="0"/>
            </a:br>
            <a:r>
              <a:rPr lang="en-US" dirty="0" err="1"/>
              <a:t>Ipsum</a:t>
            </a:r>
            <a:r>
              <a:rPr lang="en-US" dirty="0"/>
              <a:t> Dolor Sit </a:t>
            </a:r>
            <a:r>
              <a:rPr lang="en-US" dirty="0" err="1"/>
              <a:t>Amet</a:t>
            </a:r>
            <a:endParaRPr lang="en-US" dirty="0"/>
          </a:p>
        </p:txBody>
      </p:sp>
      <p:pic>
        <p:nvPicPr>
          <p:cNvPr id="7" name="Picture 6" descr="Perforce white.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34300" y="4766835"/>
            <a:ext cx="998391" cy="154413"/>
          </a:xfrm>
          <a:prstGeom prst="rect">
            <a:avLst/>
          </a:prstGeom>
        </p:spPr>
      </p:pic>
      <p:sp>
        <p:nvSpPr>
          <p:cNvPr id="6" name="Text Placeholder 9"/>
          <p:cNvSpPr>
            <a:spLocks noGrp="1"/>
          </p:cNvSpPr>
          <p:nvPr>
            <p:ph type="body" sz="quarter" idx="10" hasCustomPrompt="1"/>
          </p:nvPr>
        </p:nvSpPr>
        <p:spPr>
          <a:xfrm>
            <a:off x="3023937" y="3265558"/>
            <a:ext cx="5209559" cy="914400"/>
          </a:xfrm>
        </p:spPr>
        <p:txBody>
          <a:bodyPr/>
          <a:lstStyle>
            <a:lvl1pPr marL="111125" indent="0" algn="r">
              <a:buNone/>
              <a:defRPr sz="2800">
                <a:solidFill>
                  <a:schemeClr val="bg1"/>
                </a:solidFill>
              </a:defRPr>
            </a:lvl1pPr>
            <a:lvl2pPr marL="346075" indent="0">
              <a:buNone/>
              <a:defRPr>
                <a:solidFill>
                  <a:schemeClr val="bg1"/>
                </a:solidFill>
              </a:defRPr>
            </a:lvl2pPr>
            <a:lvl3pPr marL="574675" indent="0">
              <a:buNone/>
              <a:defRPr>
                <a:solidFill>
                  <a:schemeClr val="bg1"/>
                </a:solidFill>
              </a:defRPr>
            </a:lvl3pPr>
            <a:lvl4pPr marL="1371600" indent="0">
              <a:buFont typeface="Arial"/>
              <a:buNone/>
              <a:defRPr>
                <a:solidFill>
                  <a:schemeClr val="bg1"/>
                </a:solidFill>
              </a:defRPr>
            </a:lvl4pPr>
            <a:lvl5pPr marL="1828800" indent="0">
              <a:buNone/>
              <a:defRPr>
                <a:solidFill>
                  <a:schemeClr val="bg1"/>
                </a:solidFill>
              </a:defRPr>
            </a:lvl5pPr>
          </a:lstStyle>
          <a:p>
            <a:pPr lvl="0"/>
            <a:r>
              <a:rPr lang="en-US" dirty="0"/>
              <a:t>Click to edit Master Subtitle</a:t>
            </a:r>
          </a:p>
        </p:txBody>
      </p:sp>
    </p:spTree>
    <p:extLst>
      <p:ext uri="{BB962C8B-B14F-4D97-AF65-F5344CB8AC3E}">
        <p14:creationId xmlns:p14="http://schemas.microsoft.com/office/powerpoint/2010/main" val="166083933"/>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Divider Slide - 2">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3" name="Picture 2" descr="Perforce_Title_hex_white-20.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02460" y="1888453"/>
            <a:ext cx="3541540" cy="3255047"/>
          </a:xfrm>
          <a:prstGeom prst="rect">
            <a:avLst/>
          </a:prstGeom>
        </p:spPr>
      </p:pic>
      <p:sp>
        <p:nvSpPr>
          <p:cNvPr id="2" name="Title 1"/>
          <p:cNvSpPr>
            <a:spLocks noGrp="1"/>
          </p:cNvSpPr>
          <p:nvPr>
            <p:ph type="ctrTitle" hasCustomPrompt="1"/>
          </p:nvPr>
        </p:nvSpPr>
        <p:spPr>
          <a:xfrm>
            <a:off x="3330221" y="2278856"/>
            <a:ext cx="5361341" cy="1483520"/>
          </a:xfrm>
        </p:spPr>
        <p:txBody>
          <a:bodyPr>
            <a:noAutofit/>
          </a:bodyPr>
          <a:lstStyle>
            <a:lvl1pPr algn="r">
              <a:defRPr sz="3200" baseline="0">
                <a:ln>
                  <a:noFill/>
                </a:ln>
                <a:solidFill>
                  <a:schemeClr val="bg1"/>
                </a:solidFill>
                <a:latin typeface="Verdana"/>
                <a:cs typeface="Verdana"/>
              </a:defRPr>
            </a:lvl1pPr>
          </a:lstStyle>
          <a:p>
            <a:r>
              <a:rPr lang="en-US" dirty="0"/>
              <a:t>Slide Title Here </a:t>
            </a:r>
            <a:r>
              <a:rPr lang="en-US" dirty="0" err="1"/>
              <a:t>Lorem</a:t>
            </a:r>
            <a:r>
              <a:rPr lang="en-US" dirty="0"/>
              <a:t> </a:t>
            </a:r>
            <a:br>
              <a:rPr lang="en-US" dirty="0"/>
            </a:br>
            <a:r>
              <a:rPr lang="en-US" dirty="0" err="1"/>
              <a:t>Ipsum</a:t>
            </a:r>
            <a:r>
              <a:rPr lang="en-US" dirty="0"/>
              <a:t> Dolor Sit </a:t>
            </a:r>
            <a:r>
              <a:rPr lang="en-US" dirty="0" err="1"/>
              <a:t>Amet</a:t>
            </a:r>
            <a:endParaRPr lang="en-US" dirty="0"/>
          </a:p>
        </p:txBody>
      </p:sp>
      <p:pic>
        <p:nvPicPr>
          <p:cNvPr id="7" name="Picture 6" descr="Perforce white.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34300" y="4766835"/>
            <a:ext cx="998391" cy="154413"/>
          </a:xfrm>
          <a:prstGeom prst="rect">
            <a:avLst/>
          </a:prstGeom>
        </p:spPr>
      </p:pic>
    </p:spTree>
    <p:extLst>
      <p:ext uri="{BB962C8B-B14F-4D97-AF65-F5344CB8AC3E}">
        <p14:creationId xmlns:p14="http://schemas.microsoft.com/office/powerpoint/2010/main" val="380850404"/>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Divider Slide - 3">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9" name="Picture 8" descr="Perforce_upper left_hex_white-20.png"/>
          <p:cNvPicPr>
            <a:picLocks noChangeAspect="1"/>
          </p:cNvPicPr>
          <p:nvPr/>
        </p:nvPicPr>
        <p:blipFill>
          <a:blip r:embed="rId3" cstate="email">
            <a:alphaModFix amt="59000"/>
            <a:extLst>
              <a:ext uri="{28A0092B-C50C-407E-A947-70E740481C1C}">
                <a14:useLocalDpi xmlns:a14="http://schemas.microsoft.com/office/drawing/2010/main" val="0"/>
              </a:ext>
            </a:extLst>
          </a:blip>
          <a:stretch>
            <a:fillRect/>
          </a:stretch>
        </p:blipFill>
        <p:spPr>
          <a:xfrm>
            <a:off x="0" y="6350"/>
            <a:ext cx="4992291" cy="3669547"/>
          </a:xfrm>
          <a:prstGeom prst="rect">
            <a:avLst/>
          </a:prstGeom>
        </p:spPr>
      </p:pic>
      <p:sp>
        <p:nvSpPr>
          <p:cNvPr id="2" name="Title 1"/>
          <p:cNvSpPr>
            <a:spLocks noGrp="1"/>
          </p:cNvSpPr>
          <p:nvPr>
            <p:ph type="ctrTitle" hasCustomPrompt="1"/>
          </p:nvPr>
        </p:nvSpPr>
        <p:spPr>
          <a:xfrm>
            <a:off x="460375" y="525453"/>
            <a:ext cx="5924903" cy="1704985"/>
          </a:xfrm>
        </p:spPr>
        <p:txBody>
          <a:bodyPr>
            <a:noAutofit/>
          </a:bodyPr>
          <a:lstStyle>
            <a:lvl1pPr algn="l">
              <a:defRPr sz="3200" baseline="0">
                <a:ln>
                  <a:noFill/>
                </a:ln>
                <a:solidFill>
                  <a:schemeClr val="bg1"/>
                </a:solidFill>
                <a:latin typeface="Verdana"/>
                <a:cs typeface="Verdana"/>
              </a:defRPr>
            </a:lvl1pPr>
          </a:lstStyle>
          <a:p>
            <a:r>
              <a:rPr lang="en-US" dirty="0"/>
              <a:t>Slide Title Here </a:t>
            </a:r>
            <a:r>
              <a:rPr lang="en-US" dirty="0" err="1"/>
              <a:t>Lorem</a:t>
            </a:r>
            <a:r>
              <a:rPr lang="en-US" dirty="0"/>
              <a:t> </a:t>
            </a:r>
            <a:br>
              <a:rPr lang="en-US" dirty="0"/>
            </a:br>
            <a:r>
              <a:rPr lang="en-US" dirty="0" err="1"/>
              <a:t>Ipsum</a:t>
            </a:r>
            <a:r>
              <a:rPr lang="en-US" dirty="0"/>
              <a:t> Dolor Sit </a:t>
            </a:r>
            <a:r>
              <a:rPr lang="en-US" dirty="0" err="1"/>
              <a:t>Amet</a:t>
            </a:r>
            <a:endParaRPr lang="en-US" dirty="0"/>
          </a:p>
        </p:txBody>
      </p:sp>
      <p:pic>
        <p:nvPicPr>
          <p:cNvPr id="5" name="Picture 4" descr="Perforce white.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34300" y="4766835"/>
            <a:ext cx="998391" cy="154413"/>
          </a:xfrm>
          <a:prstGeom prst="rect">
            <a:avLst/>
          </a:prstGeom>
        </p:spPr>
      </p:pic>
    </p:spTree>
    <p:extLst>
      <p:ext uri="{BB962C8B-B14F-4D97-AF65-F5344CB8AC3E}">
        <p14:creationId xmlns:p14="http://schemas.microsoft.com/office/powerpoint/2010/main" val="1269590174"/>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Main Bullet Slide">
    <p:bg>
      <p:bgPr>
        <a:solidFill>
          <a:schemeClr val="tx1"/>
        </a:solidFill>
        <a:effectLst/>
      </p:bgPr>
    </p:bg>
    <p:spTree>
      <p:nvGrpSpPr>
        <p:cNvPr id="1" name=""/>
        <p:cNvGrpSpPr/>
        <p:nvPr/>
      </p:nvGrpSpPr>
      <p:grpSpPr>
        <a:xfrm>
          <a:off x="0" y="0"/>
          <a:ext cx="0" cy="0"/>
          <a:chOff x="0" y="0"/>
          <a:chExt cx="0" cy="0"/>
        </a:xfrm>
      </p:grpSpPr>
      <p:pic>
        <p:nvPicPr>
          <p:cNvPr id="5" name="Picture 4" descr="slide number_graphic_dark-24.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4192770"/>
            <a:ext cx="969199" cy="963104"/>
          </a:xfrm>
          <a:prstGeom prst="rect">
            <a:avLst/>
          </a:prstGeom>
        </p:spPr>
      </p:pic>
      <p:sp>
        <p:nvSpPr>
          <p:cNvPr id="2" name="Title 1"/>
          <p:cNvSpPr>
            <a:spLocks noGrp="1"/>
          </p:cNvSpPr>
          <p:nvPr>
            <p:ph type="title"/>
          </p:nvPr>
        </p:nvSpPr>
        <p:spPr>
          <a:xfrm>
            <a:off x="456634" y="71280"/>
            <a:ext cx="8229600" cy="897095"/>
          </a:xfrm>
        </p:spPr>
        <p:txBody>
          <a:bodyPr anchor="b" anchorCtr="0">
            <a:noAutofit/>
          </a:bodyPr>
          <a:lstStyle>
            <a:lvl1pPr>
              <a:defRPr>
                <a:solidFill>
                  <a:schemeClr val="bg1"/>
                </a:solidFill>
                <a:latin typeface="Verdana"/>
                <a:cs typeface="Verdana"/>
              </a:defRPr>
            </a:lvl1pPr>
          </a:lstStyle>
          <a:p>
            <a:r>
              <a:rPr lang="en-US"/>
              <a:t>Click to edit Master title style</a:t>
            </a:r>
            <a:endParaRPr lang="en-US" dirty="0"/>
          </a:p>
        </p:txBody>
      </p:sp>
      <p:sp>
        <p:nvSpPr>
          <p:cNvPr id="3" name="Content Placeholder 2"/>
          <p:cNvSpPr>
            <a:spLocks noGrp="1"/>
          </p:cNvSpPr>
          <p:nvPr>
            <p:ph idx="1"/>
          </p:nvPr>
        </p:nvSpPr>
        <p:spPr>
          <a:xfrm>
            <a:off x="465138" y="1123950"/>
            <a:ext cx="8229600" cy="3456071"/>
          </a:xfrm>
        </p:spPr>
        <p:txBody>
          <a:bodyPr/>
          <a:lstStyle>
            <a:lvl1pPr marL="347663" marR="0" indent="-236538" algn="l" defTabSz="457200" rtl="0" eaLnBrk="1" fontAlgn="auto" latinLnBrk="0" hangingPunct="1">
              <a:lnSpc>
                <a:spcPct val="100000"/>
              </a:lnSpc>
              <a:spcBef>
                <a:spcPts val="0"/>
              </a:spcBef>
              <a:spcAft>
                <a:spcPts val="800"/>
              </a:spcAft>
              <a:buClr>
                <a:srgbClr val="13B1CA"/>
              </a:buClr>
              <a:buSzTx/>
              <a:buFont typeface="Wingdings" charset="2"/>
              <a:buChar char="§"/>
              <a:tabLst/>
              <a:defRPr>
                <a:solidFill>
                  <a:schemeClr val="bg1"/>
                </a:solidFill>
                <a:latin typeface="Verdana"/>
                <a:cs typeface="Verdana"/>
              </a:defRPr>
            </a:lvl1pPr>
            <a:lvl2pPr marL="517525" indent="-171450">
              <a:buClr>
                <a:schemeClr val="accent1"/>
              </a:buClr>
              <a:buFont typeface="Arial"/>
              <a:buChar char="•"/>
              <a:defRPr>
                <a:solidFill>
                  <a:schemeClr val="bg1"/>
                </a:solidFill>
                <a:latin typeface="Verdana"/>
                <a:cs typeface="Verdana"/>
              </a:defRPr>
            </a:lvl2pPr>
            <a:lvl3pPr marL="744538" indent="-169863">
              <a:defRPr>
                <a:solidFill>
                  <a:schemeClr val="bg1"/>
                </a:solidFill>
                <a:latin typeface="Verdana"/>
                <a:cs typeface="Verdana"/>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descr="Perforce Black.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33905" y="4766835"/>
            <a:ext cx="999988" cy="154659"/>
          </a:xfrm>
          <a:prstGeom prst="rect">
            <a:avLst/>
          </a:prstGeom>
        </p:spPr>
      </p:pic>
      <p:pic>
        <p:nvPicPr>
          <p:cNvPr id="4" name="Picture 3" descr="Perforce_hex fade_upper right_light_more fade-25.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815806" y="0"/>
            <a:ext cx="3328194" cy="3078275"/>
          </a:xfrm>
          <a:prstGeom prst="rect">
            <a:avLst/>
          </a:prstGeom>
        </p:spPr>
      </p:pic>
      <p:sp>
        <p:nvSpPr>
          <p:cNvPr id="13" name="TextBox 12"/>
          <p:cNvSpPr txBox="1"/>
          <p:nvPr/>
        </p:nvSpPr>
        <p:spPr>
          <a:xfrm>
            <a:off x="76201" y="4662209"/>
            <a:ext cx="523874" cy="230832"/>
          </a:xfrm>
          <a:prstGeom prst="rect">
            <a:avLst/>
          </a:prstGeom>
          <a:noFill/>
        </p:spPr>
        <p:txBody>
          <a:bodyPr wrap="square" rtlCol="0">
            <a:spAutoFit/>
          </a:bodyPr>
          <a:lstStyle/>
          <a:p>
            <a:pPr algn="ctr"/>
            <a:fld id="{3A9BF494-2B90-A14D-9276-B188E3C6A050}" type="slidenum">
              <a:rPr lang="en-US" sz="900" smtClean="0">
                <a:solidFill>
                  <a:schemeClr val="accent6"/>
                </a:solidFill>
                <a:latin typeface="Verdana"/>
                <a:cs typeface="Verdana"/>
              </a:rPr>
              <a:pPr algn="ctr"/>
              <a:t>‹#›</a:t>
            </a:fld>
            <a:endParaRPr lang="en-US" sz="900" dirty="0">
              <a:solidFill>
                <a:schemeClr val="accent6"/>
              </a:solidFill>
              <a:latin typeface="Verdana"/>
              <a:cs typeface="Verdana"/>
            </a:endParaRPr>
          </a:p>
        </p:txBody>
      </p:sp>
    </p:spTree>
    <p:extLst>
      <p:ext uri="{BB962C8B-B14F-4D97-AF65-F5344CB8AC3E}">
        <p14:creationId xmlns:p14="http://schemas.microsoft.com/office/powerpoint/2010/main" val="1200535646"/>
      </p:ext>
    </p:extLst>
  </p:cSld>
  <p:clrMapOvr>
    <a:overrideClrMapping bg1="dk1" tx1="lt1" bg2="dk2" tx2="lt2" accent1="accent1" accent2="accent2" accent3="accent3" accent4="accent4" accent5="accent5" accent6="accent6" hlink="hlink" folHlink="folHlink"/>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Divider Slide - 4">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22499" y="492913"/>
            <a:ext cx="6469063" cy="1761334"/>
          </a:xfrm>
        </p:spPr>
        <p:txBody>
          <a:bodyPr>
            <a:noAutofit/>
          </a:bodyPr>
          <a:lstStyle>
            <a:lvl1pPr algn="r">
              <a:defRPr sz="3200" baseline="0">
                <a:ln>
                  <a:noFill/>
                </a:ln>
                <a:solidFill>
                  <a:schemeClr val="bg1"/>
                </a:solidFill>
                <a:latin typeface="Verdana"/>
                <a:cs typeface="Verdana"/>
              </a:defRPr>
            </a:lvl1pPr>
          </a:lstStyle>
          <a:p>
            <a:r>
              <a:rPr lang="en-US" dirty="0"/>
              <a:t>Slide Title Here </a:t>
            </a:r>
            <a:r>
              <a:rPr lang="en-US" dirty="0" err="1"/>
              <a:t>Lorem</a:t>
            </a:r>
            <a:r>
              <a:rPr lang="en-US" dirty="0"/>
              <a:t> </a:t>
            </a:r>
            <a:br>
              <a:rPr lang="en-US" dirty="0"/>
            </a:br>
            <a:r>
              <a:rPr lang="en-US" dirty="0" err="1"/>
              <a:t>Ipsum</a:t>
            </a:r>
            <a:r>
              <a:rPr lang="en-US" dirty="0"/>
              <a:t> Dolor Sit </a:t>
            </a:r>
            <a:r>
              <a:rPr lang="en-US" dirty="0" err="1"/>
              <a:t>Amet</a:t>
            </a:r>
            <a:endParaRPr lang="en-US" dirty="0"/>
          </a:p>
        </p:txBody>
      </p:sp>
      <p:pic>
        <p:nvPicPr>
          <p:cNvPr id="3" name="Picture 2" descr="Perforce_upper right_hex-21.png"/>
          <p:cNvPicPr>
            <a:picLocks noChangeAspect="1"/>
          </p:cNvPicPr>
          <p:nvPr/>
        </p:nvPicPr>
        <p:blipFill>
          <a:blip r:embed="rId3" cstate="email">
            <a:alphaModFix amt="80000"/>
            <a:extLst>
              <a:ext uri="{28A0092B-C50C-407E-A947-70E740481C1C}">
                <a14:useLocalDpi xmlns:a14="http://schemas.microsoft.com/office/drawing/2010/main" val="0"/>
              </a:ext>
            </a:extLst>
          </a:blip>
          <a:stretch>
            <a:fillRect/>
          </a:stretch>
        </p:blipFill>
        <p:spPr>
          <a:xfrm>
            <a:off x="5602460" y="0"/>
            <a:ext cx="3541540" cy="3255047"/>
          </a:xfrm>
          <a:prstGeom prst="rect">
            <a:avLst/>
          </a:prstGeom>
        </p:spPr>
      </p:pic>
      <p:pic>
        <p:nvPicPr>
          <p:cNvPr id="5" name="Picture 4" descr="Perforce white.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34300" y="4766835"/>
            <a:ext cx="998391" cy="154413"/>
          </a:xfrm>
          <a:prstGeom prst="rect">
            <a:avLst/>
          </a:prstGeom>
        </p:spPr>
      </p:pic>
    </p:spTree>
    <p:extLst>
      <p:ext uri="{BB962C8B-B14F-4D97-AF65-F5344CB8AC3E}">
        <p14:creationId xmlns:p14="http://schemas.microsoft.com/office/powerpoint/2010/main" val="895017982"/>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ivider Slide - 5">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1" name="Picture 10" descr="Perforce_upper left_hex-20.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4992291" cy="3669547"/>
          </a:xfrm>
          <a:prstGeom prst="rect">
            <a:avLst/>
          </a:prstGeom>
        </p:spPr>
      </p:pic>
      <p:sp>
        <p:nvSpPr>
          <p:cNvPr id="9" name="Title 1"/>
          <p:cNvSpPr>
            <a:spLocks noGrp="1"/>
          </p:cNvSpPr>
          <p:nvPr>
            <p:ph type="ctrTitle" hasCustomPrompt="1"/>
          </p:nvPr>
        </p:nvSpPr>
        <p:spPr>
          <a:xfrm>
            <a:off x="418043" y="477832"/>
            <a:ext cx="5752042" cy="2041002"/>
          </a:xfrm>
        </p:spPr>
        <p:txBody>
          <a:bodyPr>
            <a:noAutofit/>
          </a:bodyPr>
          <a:lstStyle>
            <a:lvl1pPr algn="l">
              <a:defRPr sz="3200" baseline="0">
                <a:ln>
                  <a:noFill/>
                </a:ln>
                <a:solidFill>
                  <a:schemeClr val="tx1"/>
                </a:solidFill>
                <a:latin typeface="Verdana"/>
                <a:cs typeface="Verdana"/>
              </a:defRPr>
            </a:lvl1pPr>
          </a:lstStyle>
          <a:p>
            <a:r>
              <a:rPr lang="en-US" dirty="0"/>
              <a:t>Slide Title Here </a:t>
            </a:r>
            <a:br>
              <a:rPr lang="en-US" dirty="0"/>
            </a:br>
            <a:r>
              <a:rPr lang="en-US" dirty="0" err="1"/>
              <a:t>Lorem</a:t>
            </a:r>
            <a:r>
              <a:rPr lang="en-US" dirty="0"/>
              <a:t> </a:t>
            </a:r>
            <a:r>
              <a:rPr lang="en-US" dirty="0" err="1"/>
              <a:t>Ipsum</a:t>
            </a:r>
            <a:r>
              <a:rPr lang="en-US" dirty="0"/>
              <a:t> Dolor </a:t>
            </a:r>
            <a:br>
              <a:rPr lang="en-US" dirty="0"/>
            </a:br>
            <a:r>
              <a:rPr lang="en-US" dirty="0"/>
              <a:t>Sit </a:t>
            </a:r>
            <a:r>
              <a:rPr lang="en-US" dirty="0" err="1"/>
              <a:t>Amet</a:t>
            </a:r>
            <a:endParaRPr lang="en-US" dirty="0"/>
          </a:p>
        </p:txBody>
      </p:sp>
      <p:pic>
        <p:nvPicPr>
          <p:cNvPr id="5" name="Picture 4" descr="Perforce white.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34300" y="4766835"/>
            <a:ext cx="998391" cy="154413"/>
          </a:xfrm>
          <a:prstGeom prst="rect">
            <a:avLst/>
          </a:prstGeom>
        </p:spPr>
      </p:pic>
    </p:spTree>
    <p:extLst>
      <p:ext uri="{BB962C8B-B14F-4D97-AF65-F5344CB8AC3E}">
        <p14:creationId xmlns:p14="http://schemas.microsoft.com/office/powerpoint/2010/main" val="2524110853"/>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Divider Slide - 6">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8" name="Picture 7" descr="Perforce_upper left_hex-20.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4992291" cy="3669547"/>
          </a:xfrm>
          <a:prstGeom prst="rect">
            <a:avLst/>
          </a:prstGeom>
        </p:spPr>
      </p:pic>
      <p:sp>
        <p:nvSpPr>
          <p:cNvPr id="9" name="Title 1"/>
          <p:cNvSpPr>
            <a:spLocks noGrp="1"/>
          </p:cNvSpPr>
          <p:nvPr>
            <p:ph type="ctrTitle" hasCustomPrompt="1"/>
          </p:nvPr>
        </p:nvSpPr>
        <p:spPr>
          <a:xfrm>
            <a:off x="460375" y="1089020"/>
            <a:ext cx="6746875" cy="1712918"/>
          </a:xfrm>
        </p:spPr>
        <p:txBody>
          <a:bodyPr>
            <a:noAutofit/>
          </a:bodyPr>
          <a:lstStyle>
            <a:lvl1pPr algn="l">
              <a:defRPr sz="3200" baseline="0">
                <a:ln>
                  <a:noFill/>
                </a:ln>
                <a:solidFill>
                  <a:schemeClr val="tx1"/>
                </a:solidFill>
                <a:latin typeface="Verdana"/>
                <a:cs typeface="Verdana"/>
              </a:defRPr>
            </a:lvl1pPr>
          </a:lstStyle>
          <a:p>
            <a:r>
              <a:rPr lang="en-US" dirty="0"/>
              <a:t>Slide Title Here </a:t>
            </a:r>
            <a:r>
              <a:rPr lang="en-US" dirty="0" err="1"/>
              <a:t>Lorem</a:t>
            </a:r>
            <a:r>
              <a:rPr lang="en-US" dirty="0"/>
              <a:t> </a:t>
            </a:r>
            <a:br>
              <a:rPr lang="en-US" dirty="0"/>
            </a:br>
            <a:r>
              <a:rPr lang="en-US" dirty="0" err="1"/>
              <a:t>Ipsum</a:t>
            </a:r>
            <a:r>
              <a:rPr lang="en-US" dirty="0"/>
              <a:t> Dolor Sit </a:t>
            </a:r>
            <a:r>
              <a:rPr lang="en-US" dirty="0" err="1"/>
              <a:t>Amet</a:t>
            </a:r>
            <a:endParaRPr lang="en-US" dirty="0"/>
          </a:p>
        </p:txBody>
      </p:sp>
      <p:pic>
        <p:nvPicPr>
          <p:cNvPr id="7" name="Picture 6" descr="Perforce Black.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33905" y="4766835"/>
            <a:ext cx="999988" cy="154659"/>
          </a:xfrm>
          <a:prstGeom prst="rect">
            <a:avLst/>
          </a:prstGeom>
        </p:spPr>
      </p:pic>
    </p:spTree>
    <p:extLst>
      <p:ext uri="{BB962C8B-B14F-4D97-AF65-F5344CB8AC3E}">
        <p14:creationId xmlns:p14="http://schemas.microsoft.com/office/powerpoint/2010/main" val="2623049979"/>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Divider Slide - 7">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4238" y="1640417"/>
            <a:ext cx="5799845" cy="1818585"/>
          </a:xfrm>
        </p:spPr>
        <p:txBody>
          <a:bodyPr>
            <a:noAutofit/>
          </a:bodyPr>
          <a:lstStyle>
            <a:lvl1pPr algn="l">
              <a:defRPr sz="3200" baseline="0">
                <a:ln>
                  <a:noFill/>
                </a:ln>
                <a:solidFill>
                  <a:schemeClr val="bg1"/>
                </a:solidFill>
                <a:latin typeface="Verdana"/>
                <a:cs typeface="Verdana"/>
              </a:defRPr>
            </a:lvl1pPr>
          </a:lstStyle>
          <a:p>
            <a:r>
              <a:rPr lang="en-US" dirty="0"/>
              <a:t>Slide Title Here </a:t>
            </a:r>
            <a:r>
              <a:rPr lang="en-US" dirty="0" err="1"/>
              <a:t>Lorem</a:t>
            </a:r>
            <a:r>
              <a:rPr lang="en-US" dirty="0"/>
              <a:t> </a:t>
            </a:r>
            <a:br>
              <a:rPr lang="en-US" dirty="0"/>
            </a:br>
            <a:r>
              <a:rPr lang="en-US" dirty="0" err="1"/>
              <a:t>Ipsum</a:t>
            </a:r>
            <a:r>
              <a:rPr lang="en-US" dirty="0"/>
              <a:t> Dolor Sit </a:t>
            </a:r>
            <a:r>
              <a:rPr lang="en-US" dirty="0" err="1"/>
              <a:t>Amet</a:t>
            </a:r>
            <a:endParaRPr lang="en-US" dirty="0"/>
          </a:p>
        </p:txBody>
      </p:sp>
      <p:pic>
        <p:nvPicPr>
          <p:cNvPr id="5" name="Picture 4" descr="Perforce_Title_hex_white-20.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flipH="1">
            <a:off x="0" y="1888453"/>
            <a:ext cx="3541540" cy="3255047"/>
          </a:xfrm>
          <a:prstGeom prst="rect">
            <a:avLst/>
          </a:prstGeom>
        </p:spPr>
      </p:pic>
      <p:pic>
        <p:nvPicPr>
          <p:cNvPr id="7" name="Picture 6" descr="Perforce white.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34300" y="4766835"/>
            <a:ext cx="998391" cy="154413"/>
          </a:xfrm>
          <a:prstGeom prst="rect">
            <a:avLst/>
          </a:prstGeom>
        </p:spPr>
      </p:pic>
    </p:spTree>
    <p:extLst>
      <p:ext uri="{BB962C8B-B14F-4D97-AF65-F5344CB8AC3E}">
        <p14:creationId xmlns:p14="http://schemas.microsoft.com/office/powerpoint/2010/main" val="1904878402"/>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NO Bullets">
    <p:bg>
      <p:bgPr>
        <a:solidFill>
          <a:schemeClr val="tx1"/>
        </a:solidFill>
        <a:effectLst/>
      </p:bgPr>
    </p:bg>
    <p:spTree>
      <p:nvGrpSpPr>
        <p:cNvPr id="1" name=""/>
        <p:cNvGrpSpPr/>
        <p:nvPr/>
      </p:nvGrpSpPr>
      <p:grpSpPr>
        <a:xfrm>
          <a:off x="0" y="0"/>
          <a:ext cx="0" cy="0"/>
          <a:chOff x="0" y="0"/>
          <a:chExt cx="0" cy="0"/>
        </a:xfrm>
      </p:grpSpPr>
      <p:pic>
        <p:nvPicPr>
          <p:cNvPr id="5" name="Picture 4" descr="slide number_graphic_dark-24.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4192770"/>
            <a:ext cx="969199" cy="963104"/>
          </a:xfrm>
          <a:prstGeom prst="rect">
            <a:avLst/>
          </a:prstGeom>
        </p:spPr>
      </p:pic>
      <p:sp>
        <p:nvSpPr>
          <p:cNvPr id="2" name="Title 1"/>
          <p:cNvSpPr>
            <a:spLocks noGrp="1"/>
          </p:cNvSpPr>
          <p:nvPr>
            <p:ph type="title"/>
          </p:nvPr>
        </p:nvSpPr>
        <p:spPr>
          <a:xfrm>
            <a:off x="456634" y="71280"/>
            <a:ext cx="8229600" cy="897095"/>
          </a:xfrm>
        </p:spPr>
        <p:txBody>
          <a:bodyPr anchor="b" anchorCtr="0">
            <a:noAutofit/>
          </a:bodyPr>
          <a:lstStyle>
            <a:lvl1pPr>
              <a:defRPr>
                <a:solidFill>
                  <a:schemeClr val="bg1"/>
                </a:solidFill>
                <a:latin typeface="Verdana"/>
                <a:cs typeface="Verdana"/>
              </a:defRPr>
            </a:lvl1pPr>
          </a:lstStyle>
          <a:p>
            <a:r>
              <a:rPr lang="en-US"/>
              <a:t>Click to edit Master title style</a:t>
            </a:r>
            <a:endParaRPr lang="en-US" dirty="0"/>
          </a:p>
        </p:txBody>
      </p:sp>
      <p:pic>
        <p:nvPicPr>
          <p:cNvPr id="8" name="Picture 7" descr="Perforce Black.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33905" y="4766835"/>
            <a:ext cx="999988" cy="154659"/>
          </a:xfrm>
          <a:prstGeom prst="rect">
            <a:avLst/>
          </a:prstGeom>
        </p:spPr>
      </p:pic>
      <p:pic>
        <p:nvPicPr>
          <p:cNvPr id="4" name="Picture 3" descr="Perforce_hex fade_upper right_light_more fade-25.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815806" y="0"/>
            <a:ext cx="3328194" cy="3078275"/>
          </a:xfrm>
          <a:prstGeom prst="rect">
            <a:avLst/>
          </a:prstGeom>
        </p:spPr>
      </p:pic>
      <p:sp>
        <p:nvSpPr>
          <p:cNvPr id="13" name="TextBox 12"/>
          <p:cNvSpPr txBox="1"/>
          <p:nvPr/>
        </p:nvSpPr>
        <p:spPr>
          <a:xfrm>
            <a:off x="168207" y="4662210"/>
            <a:ext cx="407525" cy="230832"/>
          </a:xfrm>
          <a:prstGeom prst="rect">
            <a:avLst/>
          </a:prstGeom>
          <a:noFill/>
        </p:spPr>
        <p:txBody>
          <a:bodyPr wrap="square" rtlCol="0">
            <a:spAutoFit/>
          </a:bodyPr>
          <a:lstStyle/>
          <a:p>
            <a:pPr algn="ctr"/>
            <a:fld id="{3A9BF494-2B90-A14D-9276-B188E3C6A050}" type="slidenum">
              <a:rPr lang="en-US" sz="900" smtClean="0">
                <a:solidFill>
                  <a:schemeClr val="accent6"/>
                </a:solidFill>
                <a:latin typeface="Verdana"/>
                <a:cs typeface="Verdana"/>
              </a:rPr>
              <a:pPr algn="ctr"/>
              <a:t>‹#›</a:t>
            </a:fld>
            <a:endParaRPr lang="en-US" sz="900" dirty="0">
              <a:solidFill>
                <a:schemeClr val="accent6"/>
              </a:solidFill>
              <a:latin typeface="Verdana"/>
              <a:cs typeface="Verdana"/>
            </a:endParaRPr>
          </a:p>
        </p:txBody>
      </p:sp>
    </p:spTree>
    <p:extLst>
      <p:ext uri="{BB962C8B-B14F-4D97-AF65-F5344CB8AC3E}">
        <p14:creationId xmlns:p14="http://schemas.microsoft.com/office/powerpoint/2010/main" val="488683424"/>
      </p:ext>
    </p:extLst>
  </p:cSld>
  <p:clrMapOvr>
    <a:overrideClrMapping bg1="dk1" tx1="lt1" bg2="dk2" tx2="lt2" accent1="accent1" accent2="accent2" accent3="accent3" accent4="accent4" accent5="accent5" accent6="accent6" hlink="hlink" folHlink="folHlink"/>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NO Bullets/NO Hexagon">
    <p:bg>
      <p:bgPr>
        <a:solidFill>
          <a:schemeClr val="tx1"/>
        </a:solidFill>
        <a:effectLst/>
      </p:bgPr>
    </p:bg>
    <p:spTree>
      <p:nvGrpSpPr>
        <p:cNvPr id="1" name=""/>
        <p:cNvGrpSpPr/>
        <p:nvPr/>
      </p:nvGrpSpPr>
      <p:grpSpPr>
        <a:xfrm>
          <a:off x="0" y="0"/>
          <a:ext cx="0" cy="0"/>
          <a:chOff x="0" y="0"/>
          <a:chExt cx="0" cy="0"/>
        </a:xfrm>
      </p:grpSpPr>
      <p:pic>
        <p:nvPicPr>
          <p:cNvPr id="5" name="Picture 4" descr="slide number_graphic_dark-24.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4192770"/>
            <a:ext cx="969199" cy="963104"/>
          </a:xfrm>
          <a:prstGeom prst="rect">
            <a:avLst/>
          </a:prstGeom>
        </p:spPr>
      </p:pic>
      <p:sp>
        <p:nvSpPr>
          <p:cNvPr id="2" name="Title 1"/>
          <p:cNvSpPr>
            <a:spLocks noGrp="1"/>
          </p:cNvSpPr>
          <p:nvPr>
            <p:ph type="title"/>
          </p:nvPr>
        </p:nvSpPr>
        <p:spPr>
          <a:xfrm>
            <a:off x="456634" y="71280"/>
            <a:ext cx="8229600" cy="897095"/>
          </a:xfrm>
        </p:spPr>
        <p:txBody>
          <a:bodyPr anchor="b" anchorCtr="0">
            <a:noAutofit/>
          </a:bodyPr>
          <a:lstStyle>
            <a:lvl1pPr>
              <a:defRPr>
                <a:solidFill>
                  <a:schemeClr val="bg1"/>
                </a:solidFill>
                <a:latin typeface="Verdana"/>
                <a:cs typeface="Verdana"/>
              </a:defRPr>
            </a:lvl1pPr>
          </a:lstStyle>
          <a:p>
            <a:r>
              <a:rPr lang="en-US"/>
              <a:t>Click to edit Master title style</a:t>
            </a:r>
            <a:endParaRPr lang="en-US" dirty="0"/>
          </a:p>
        </p:txBody>
      </p:sp>
      <p:pic>
        <p:nvPicPr>
          <p:cNvPr id="8" name="Picture 7" descr="Perforce Black.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33905" y="4766835"/>
            <a:ext cx="999988" cy="154659"/>
          </a:xfrm>
          <a:prstGeom prst="rect">
            <a:avLst/>
          </a:prstGeom>
        </p:spPr>
      </p:pic>
      <p:sp>
        <p:nvSpPr>
          <p:cNvPr id="13" name="TextBox 12"/>
          <p:cNvSpPr txBox="1"/>
          <p:nvPr/>
        </p:nvSpPr>
        <p:spPr>
          <a:xfrm>
            <a:off x="168207" y="4662210"/>
            <a:ext cx="407525" cy="230832"/>
          </a:xfrm>
          <a:prstGeom prst="rect">
            <a:avLst/>
          </a:prstGeom>
          <a:noFill/>
        </p:spPr>
        <p:txBody>
          <a:bodyPr wrap="square" rtlCol="0">
            <a:spAutoFit/>
          </a:bodyPr>
          <a:lstStyle/>
          <a:p>
            <a:pPr algn="ctr"/>
            <a:fld id="{3A9BF494-2B90-A14D-9276-B188E3C6A050}" type="slidenum">
              <a:rPr lang="en-US" sz="900" smtClean="0">
                <a:solidFill>
                  <a:schemeClr val="accent6"/>
                </a:solidFill>
                <a:latin typeface="Verdana"/>
                <a:cs typeface="Verdana"/>
              </a:rPr>
              <a:pPr algn="ctr"/>
              <a:t>‹#›</a:t>
            </a:fld>
            <a:endParaRPr lang="en-US" sz="900" dirty="0">
              <a:solidFill>
                <a:schemeClr val="accent6"/>
              </a:solidFill>
              <a:latin typeface="Verdana"/>
              <a:cs typeface="Verdana"/>
            </a:endParaRPr>
          </a:p>
        </p:txBody>
      </p:sp>
    </p:spTree>
    <p:extLst>
      <p:ext uri="{BB962C8B-B14F-4D97-AF65-F5344CB8AC3E}">
        <p14:creationId xmlns:p14="http://schemas.microsoft.com/office/powerpoint/2010/main" val="4012456516"/>
      </p:ext>
    </p:extLst>
  </p:cSld>
  <p:clrMapOvr>
    <a:overrideClrMapping bg1="dk1" tx1="lt1" bg2="dk2" tx2="lt2" accent1="accent1" accent2="accent2" accent3="accent3" accent4="accent4" accent5="accent5" accent6="accent6" hlink="hlink" folHlink="folHlink"/>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ullet Slide - Blue">
    <p:bg>
      <p:bgPr>
        <a:solidFill>
          <a:schemeClr val="accent1"/>
        </a:solidFill>
        <a:effectLst/>
      </p:bgPr>
    </p:bg>
    <p:spTree>
      <p:nvGrpSpPr>
        <p:cNvPr id="1" name=""/>
        <p:cNvGrpSpPr/>
        <p:nvPr/>
      </p:nvGrpSpPr>
      <p:grpSpPr>
        <a:xfrm>
          <a:off x="0" y="0"/>
          <a:ext cx="0" cy="0"/>
          <a:chOff x="0" y="0"/>
          <a:chExt cx="0" cy="0"/>
        </a:xfrm>
      </p:grpSpPr>
      <p:pic>
        <p:nvPicPr>
          <p:cNvPr id="10" name="Picture 9" descr="slide number_graphic_light-24.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999" y="4195781"/>
            <a:ext cx="965200" cy="959131"/>
          </a:xfrm>
          <a:prstGeom prst="rect">
            <a:avLst/>
          </a:prstGeom>
        </p:spPr>
      </p:pic>
      <p:pic>
        <p:nvPicPr>
          <p:cNvPr id="5" name="Picture 4" descr="Perforce_hex fade_upper right_dark-25.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815806" y="0"/>
            <a:ext cx="3328194" cy="3078275"/>
          </a:xfrm>
          <a:prstGeom prst="rect">
            <a:avLst/>
          </a:prstGeom>
        </p:spPr>
      </p:pic>
      <p:sp>
        <p:nvSpPr>
          <p:cNvPr id="2" name="Title 1"/>
          <p:cNvSpPr>
            <a:spLocks noGrp="1"/>
          </p:cNvSpPr>
          <p:nvPr>
            <p:ph type="title"/>
          </p:nvPr>
        </p:nvSpPr>
        <p:spPr>
          <a:xfrm>
            <a:off x="465138" y="58320"/>
            <a:ext cx="8229600" cy="910055"/>
          </a:xfrm>
        </p:spPr>
        <p:txBody>
          <a:bodyPr/>
          <a:lstStyle>
            <a:lvl1pPr>
              <a:defRPr>
                <a:solidFill>
                  <a:srgbClr val="FFFFFF"/>
                </a:solidFill>
                <a:latin typeface="Verdana"/>
                <a:cs typeface="Verdana"/>
              </a:defRPr>
            </a:lvl1pPr>
          </a:lstStyle>
          <a:p>
            <a:r>
              <a:rPr lang="en-US"/>
              <a:t>Click to edit Master title style</a:t>
            </a:r>
            <a:endParaRPr lang="en-US" dirty="0"/>
          </a:p>
        </p:txBody>
      </p:sp>
      <p:sp>
        <p:nvSpPr>
          <p:cNvPr id="3" name="Content Placeholder 2"/>
          <p:cNvSpPr>
            <a:spLocks noGrp="1"/>
          </p:cNvSpPr>
          <p:nvPr>
            <p:ph idx="1"/>
          </p:nvPr>
        </p:nvSpPr>
        <p:spPr>
          <a:xfrm>
            <a:off x="461963" y="1320801"/>
            <a:ext cx="8229600" cy="3252432"/>
          </a:xfrm>
        </p:spPr>
        <p:txBody>
          <a:bodyPr/>
          <a:lstStyle>
            <a:lvl1pPr marL="347663" marR="0" indent="-233363" algn="l" defTabSz="457200" rtl="0" eaLnBrk="1" fontAlgn="auto" latinLnBrk="0" hangingPunct="1">
              <a:lnSpc>
                <a:spcPct val="100000"/>
              </a:lnSpc>
              <a:spcBef>
                <a:spcPts val="0"/>
              </a:spcBef>
              <a:spcAft>
                <a:spcPts val="800"/>
              </a:spcAft>
              <a:buClr>
                <a:schemeClr val="accent4"/>
              </a:buClr>
              <a:buSzTx/>
              <a:buFont typeface="Wingdings" charset="2"/>
              <a:buChar char="§"/>
              <a:tabLst/>
              <a:defRPr>
                <a:solidFill>
                  <a:srgbClr val="FFFFFF"/>
                </a:solidFill>
                <a:latin typeface="Verdana"/>
                <a:cs typeface="Verdana"/>
              </a:defRPr>
            </a:lvl1pPr>
            <a:lvl2pPr>
              <a:buClr>
                <a:schemeClr val="accent4"/>
              </a:buClr>
              <a:defRPr>
                <a:solidFill>
                  <a:schemeClr val="tx1"/>
                </a:solidFill>
                <a:latin typeface="Verdana"/>
                <a:cs typeface="Verdana"/>
              </a:defRPr>
            </a:lvl2pPr>
            <a:lvl3pPr>
              <a:buClr>
                <a:schemeClr val="tx1"/>
              </a:buClr>
              <a:defRPr>
                <a:solidFill>
                  <a:schemeClr val="tx1"/>
                </a:solidFill>
                <a:latin typeface="Verdana"/>
                <a:cs typeface="Verdana"/>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descr="Perforce white.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34300" y="4766835"/>
            <a:ext cx="998391" cy="154413"/>
          </a:xfrm>
          <a:prstGeom prst="rect">
            <a:avLst/>
          </a:prstGeom>
        </p:spPr>
      </p:pic>
      <p:sp>
        <p:nvSpPr>
          <p:cNvPr id="13" name="TextBox 12"/>
          <p:cNvSpPr txBox="1"/>
          <p:nvPr/>
        </p:nvSpPr>
        <p:spPr>
          <a:xfrm>
            <a:off x="168207" y="4662210"/>
            <a:ext cx="407525" cy="230832"/>
          </a:xfrm>
          <a:prstGeom prst="rect">
            <a:avLst/>
          </a:prstGeom>
          <a:noFill/>
        </p:spPr>
        <p:txBody>
          <a:bodyPr wrap="square" rtlCol="0">
            <a:spAutoFit/>
          </a:bodyPr>
          <a:lstStyle/>
          <a:p>
            <a:pPr algn="ctr"/>
            <a:fld id="{3A9BF494-2B90-A14D-9276-B188E3C6A050}" type="slidenum">
              <a:rPr lang="en-US" sz="900" smtClean="0">
                <a:solidFill>
                  <a:schemeClr val="tx1"/>
                </a:solidFill>
                <a:latin typeface="Verdana"/>
                <a:cs typeface="Verdana"/>
              </a:rPr>
              <a:pPr algn="ctr"/>
              <a:t>‹#›</a:t>
            </a:fld>
            <a:endParaRPr lang="en-US" sz="900" dirty="0">
              <a:solidFill>
                <a:schemeClr val="tx1"/>
              </a:solidFill>
              <a:latin typeface="Verdana"/>
              <a:cs typeface="Verdana"/>
            </a:endParaRPr>
          </a:p>
        </p:txBody>
      </p:sp>
    </p:spTree>
    <p:extLst>
      <p:ext uri="{BB962C8B-B14F-4D97-AF65-F5344CB8AC3E}">
        <p14:creationId xmlns:p14="http://schemas.microsoft.com/office/powerpoint/2010/main" val="1444751082"/>
      </p:ext>
    </p:extLst>
  </p:cSld>
  <p:clrMapOvr>
    <a:overrideClrMapping bg1="dk1" tx1="lt1" bg2="dk2" tx2="lt2" accent1="accent1" accent2="accent2" accent3="accent3" accent4="accent4" accent5="accent5" accent6="accent6" hlink="hlink" folHlink="folHlink"/>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ullet Slide - Brick">
    <p:bg>
      <p:bgRef idx="1001">
        <a:schemeClr val="bg2"/>
      </p:bgRef>
    </p:bg>
    <p:spTree>
      <p:nvGrpSpPr>
        <p:cNvPr id="1" name=""/>
        <p:cNvGrpSpPr/>
        <p:nvPr/>
      </p:nvGrpSpPr>
      <p:grpSpPr>
        <a:xfrm>
          <a:off x="0" y="0"/>
          <a:ext cx="0" cy="0"/>
          <a:chOff x="0" y="0"/>
          <a:chExt cx="0" cy="0"/>
        </a:xfrm>
      </p:grpSpPr>
      <p:pic>
        <p:nvPicPr>
          <p:cNvPr id="9" name="Picture 8" descr="slide number_graphic_light-24.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999" y="4195781"/>
            <a:ext cx="965200" cy="959131"/>
          </a:xfrm>
          <a:prstGeom prst="rect">
            <a:avLst/>
          </a:prstGeom>
        </p:spPr>
      </p:pic>
      <p:pic>
        <p:nvPicPr>
          <p:cNvPr id="10" name="Picture 9" descr="Perforce_hex fade_upper right_dark-25.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815806" y="0"/>
            <a:ext cx="3328194" cy="3078275"/>
          </a:xfrm>
          <a:prstGeom prst="rect">
            <a:avLst/>
          </a:prstGeom>
        </p:spPr>
      </p:pic>
      <p:sp>
        <p:nvSpPr>
          <p:cNvPr id="2" name="Title 1"/>
          <p:cNvSpPr>
            <a:spLocks noGrp="1"/>
          </p:cNvSpPr>
          <p:nvPr>
            <p:ph type="title"/>
          </p:nvPr>
        </p:nvSpPr>
        <p:spPr>
          <a:xfrm>
            <a:off x="465138" y="53975"/>
            <a:ext cx="8229600" cy="914400"/>
          </a:xfrm>
        </p:spPr>
        <p:txBody>
          <a:bodyPr/>
          <a:lstStyle>
            <a:lvl1pPr>
              <a:defRPr>
                <a:solidFill>
                  <a:srgbClr val="FFFFFF"/>
                </a:solidFill>
                <a:latin typeface="Verdana"/>
                <a:cs typeface="Verdana"/>
              </a:defRPr>
            </a:lvl1pPr>
          </a:lstStyle>
          <a:p>
            <a:r>
              <a:rPr lang="en-US"/>
              <a:t>Click to edit Master title style</a:t>
            </a:r>
            <a:endParaRPr lang="en-US" dirty="0"/>
          </a:p>
        </p:txBody>
      </p:sp>
      <p:sp>
        <p:nvSpPr>
          <p:cNvPr id="13" name="Content Placeholder 2"/>
          <p:cNvSpPr>
            <a:spLocks noGrp="1"/>
          </p:cNvSpPr>
          <p:nvPr>
            <p:ph idx="1"/>
          </p:nvPr>
        </p:nvSpPr>
        <p:spPr>
          <a:xfrm>
            <a:off x="461963" y="1320801"/>
            <a:ext cx="8229600" cy="3252432"/>
          </a:xfrm>
        </p:spPr>
        <p:txBody>
          <a:bodyPr/>
          <a:lstStyle>
            <a:lvl1pPr marL="347663" marR="0" indent="-233363" algn="l" defTabSz="457200" rtl="0" eaLnBrk="1" fontAlgn="auto" latinLnBrk="0" hangingPunct="1">
              <a:lnSpc>
                <a:spcPct val="100000"/>
              </a:lnSpc>
              <a:spcBef>
                <a:spcPts val="0"/>
              </a:spcBef>
              <a:spcAft>
                <a:spcPts val="800"/>
              </a:spcAft>
              <a:buClr>
                <a:schemeClr val="accent4"/>
              </a:buClr>
              <a:buSzTx/>
              <a:buFont typeface="Wingdings" charset="2"/>
              <a:buChar char="§"/>
              <a:tabLst/>
              <a:defRPr>
                <a:solidFill>
                  <a:srgbClr val="FFFFFF"/>
                </a:solidFill>
                <a:latin typeface="Verdana"/>
                <a:cs typeface="Verdana"/>
              </a:defRPr>
            </a:lvl1pPr>
            <a:lvl2pPr>
              <a:buClr>
                <a:schemeClr val="accent4"/>
              </a:buClr>
              <a:defRPr>
                <a:solidFill>
                  <a:schemeClr val="tx1"/>
                </a:solidFill>
                <a:latin typeface="Verdana"/>
                <a:cs typeface="Verdana"/>
              </a:defRPr>
            </a:lvl2pPr>
            <a:lvl3pPr>
              <a:defRPr>
                <a:solidFill>
                  <a:schemeClr val="tx1"/>
                </a:solidFill>
                <a:latin typeface="Verdana"/>
                <a:cs typeface="Verdana"/>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descr="Perforce white.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34300" y="4766835"/>
            <a:ext cx="998391" cy="154413"/>
          </a:xfrm>
          <a:prstGeom prst="rect">
            <a:avLst/>
          </a:prstGeom>
        </p:spPr>
      </p:pic>
      <p:sp>
        <p:nvSpPr>
          <p:cNvPr id="8" name="TextBox 7"/>
          <p:cNvSpPr txBox="1"/>
          <p:nvPr/>
        </p:nvSpPr>
        <p:spPr>
          <a:xfrm>
            <a:off x="168207" y="4662210"/>
            <a:ext cx="407525" cy="230832"/>
          </a:xfrm>
          <a:prstGeom prst="rect">
            <a:avLst/>
          </a:prstGeom>
          <a:noFill/>
        </p:spPr>
        <p:txBody>
          <a:bodyPr wrap="square" rtlCol="0">
            <a:spAutoFit/>
          </a:bodyPr>
          <a:lstStyle/>
          <a:p>
            <a:pPr algn="ctr"/>
            <a:fld id="{3A9BF494-2B90-A14D-9276-B188E3C6A050}" type="slidenum">
              <a:rPr lang="en-US" sz="900" smtClean="0">
                <a:solidFill>
                  <a:schemeClr val="tx1"/>
                </a:solidFill>
                <a:latin typeface="Verdana"/>
                <a:cs typeface="Verdana"/>
              </a:rPr>
              <a:pPr algn="ctr"/>
              <a:t>‹#›</a:t>
            </a:fld>
            <a:endParaRPr lang="en-US" sz="900" dirty="0">
              <a:solidFill>
                <a:schemeClr val="tx1"/>
              </a:solidFill>
              <a:latin typeface="Verdana"/>
              <a:cs typeface="Verdana"/>
            </a:endParaRPr>
          </a:p>
        </p:txBody>
      </p:sp>
    </p:spTree>
    <p:extLst>
      <p:ext uri="{BB962C8B-B14F-4D97-AF65-F5344CB8AC3E}">
        <p14:creationId xmlns:p14="http://schemas.microsoft.com/office/powerpoint/2010/main" val="3148010761"/>
      </p:ext>
    </p:extLst>
  </p:cSld>
  <p:clrMapOvr>
    <a:overrideClrMapping bg1="dk1" tx1="lt1" bg2="dk2" tx2="lt2" accent1="accent1" accent2="accent2" accent3="accent3" accent4="accent4" accent5="accent5" accent6="accent6" hlink="hlink" folHlink="folHlink"/>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ullet Slide - Gold">
    <p:bg>
      <p:bgRef idx="1001">
        <a:schemeClr val="bg2"/>
      </p:bgRef>
    </p:bg>
    <p:spTree>
      <p:nvGrpSpPr>
        <p:cNvPr id="1" name=""/>
        <p:cNvGrpSpPr/>
        <p:nvPr/>
      </p:nvGrpSpPr>
      <p:grpSpPr>
        <a:xfrm>
          <a:off x="0" y="0"/>
          <a:ext cx="0" cy="0"/>
          <a:chOff x="0" y="0"/>
          <a:chExt cx="0" cy="0"/>
        </a:xfrm>
      </p:grpSpPr>
      <p:pic>
        <p:nvPicPr>
          <p:cNvPr id="10" name="Picture 9" descr="slide number_graphic_light-24.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999" y="4195781"/>
            <a:ext cx="965200" cy="959131"/>
          </a:xfrm>
          <a:prstGeom prst="rect">
            <a:avLst/>
          </a:prstGeom>
        </p:spPr>
      </p:pic>
      <p:pic>
        <p:nvPicPr>
          <p:cNvPr id="8" name="Picture 7" descr="Perforce_hex fade_upper right-20.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815806" y="0"/>
            <a:ext cx="3328194" cy="3078275"/>
          </a:xfrm>
          <a:prstGeom prst="rect">
            <a:avLst/>
          </a:prstGeom>
        </p:spPr>
      </p:pic>
      <p:sp>
        <p:nvSpPr>
          <p:cNvPr id="2" name="Title 1"/>
          <p:cNvSpPr>
            <a:spLocks noGrp="1"/>
          </p:cNvSpPr>
          <p:nvPr>
            <p:ph type="title"/>
          </p:nvPr>
        </p:nvSpPr>
        <p:spPr>
          <a:xfrm>
            <a:off x="465138" y="53976"/>
            <a:ext cx="8229600" cy="914400"/>
          </a:xfrm>
        </p:spPr>
        <p:txBody>
          <a:bodyPr/>
          <a:lstStyle>
            <a:lvl1pPr>
              <a:defRPr>
                <a:solidFill>
                  <a:srgbClr val="FFFFFF"/>
                </a:solidFill>
                <a:latin typeface="Verdana"/>
                <a:cs typeface="Verdana"/>
              </a:defRPr>
            </a:lvl1pPr>
          </a:lstStyle>
          <a:p>
            <a:r>
              <a:rPr lang="en-US"/>
              <a:t>Click to edit Master title style</a:t>
            </a:r>
            <a:endParaRPr lang="en-US" dirty="0"/>
          </a:p>
        </p:txBody>
      </p:sp>
      <p:sp>
        <p:nvSpPr>
          <p:cNvPr id="12" name="Content Placeholder 2"/>
          <p:cNvSpPr>
            <a:spLocks noGrp="1"/>
          </p:cNvSpPr>
          <p:nvPr>
            <p:ph idx="1"/>
          </p:nvPr>
        </p:nvSpPr>
        <p:spPr>
          <a:xfrm>
            <a:off x="461963" y="1320801"/>
            <a:ext cx="8229600" cy="3252432"/>
          </a:xfrm>
        </p:spPr>
        <p:txBody>
          <a:bodyPr/>
          <a:lstStyle>
            <a:lvl1pPr marL="347663" marR="0" indent="-233363" algn="l" defTabSz="457200" rtl="0" eaLnBrk="1" fontAlgn="auto" latinLnBrk="0" hangingPunct="1">
              <a:lnSpc>
                <a:spcPct val="100000"/>
              </a:lnSpc>
              <a:spcBef>
                <a:spcPts val="0"/>
              </a:spcBef>
              <a:spcAft>
                <a:spcPts val="800"/>
              </a:spcAft>
              <a:buClr>
                <a:schemeClr val="accent4">
                  <a:lumMod val="60000"/>
                  <a:lumOff val="40000"/>
                </a:schemeClr>
              </a:buClr>
              <a:buSzTx/>
              <a:buFont typeface="Wingdings" charset="2"/>
              <a:buChar char="§"/>
              <a:tabLst/>
              <a:defRPr>
                <a:solidFill>
                  <a:srgbClr val="FFFFFF"/>
                </a:solidFill>
                <a:latin typeface="Verdana"/>
                <a:cs typeface="Verdana"/>
              </a:defRPr>
            </a:lvl1pPr>
            <a:lvl2pPr>
              <a:buClr>
                <a:schemeClr val="accent4">
                  <a:lumMod val="60000"/>
                  <a:lumOff val="40000"/>
                </a:schemeClr>
              </a:buClr>
              <a:defRPr>
                <a:solidFill>
                  <a:schemeClr val="bg1"/>
                </a:solidFill>
                <a:latin typeface="Verdana"/>
                <a:cs typeface="Verdana"/>
              </a:defRPr>
            </a:lvl2pPr>
            <a:lvl3pPr>
              <a:buClr>
                <a:schemeClr val="accent4">
                  <a:lumMod val="60000"/>
                  <a:lumOff val="40000"/>
                </a:schemeClr>
              </a:buClr>
              <a:defRPr>
                <a:solidFill>
                  <a:schemeClr val="bg1"/>
                </a:solidFill>
                <a:latin typeface="Verdana"/>
                <a:cs typeface="Verdana"/>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descr="Perforce white.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34300" y="4766835"/>
            <a:ext cx="998391" cy="154413"/>
          </a:xfrm>
          <a:prstGeom prst="rect">
            <a:avLst/>
          </a:prstGeom>
        </p:spPr>
      </p:pic>
      <p:sp>
        <p:nvSpPr>
          <p:cNvPr id="9" name="TextBox 8"/>
          <p:cNvSpPr txBox="1"/>
          <p:nvPr/>
        </p:nvSpPr>
        <p:spPr>
          <a:xfrm>
            <a:off x="168207" y="4662210"/>
            <a:ext cx="407525" cy="230832"/>
          </a:xfrm>
          <a:prstGeom prst="rect">
            <a:avLst/>
          </a:prstGeom>
          <a:noFill/>
        </p:spPr>
        <p:txBody>
          <a:bodyPr wrap="square" rtlCol="0">
            <a:spAutoFit/>
          </a:bodyPr>
          <a:lstStyle/>
          <a:p>
            <a:pPr algn="ctr"/>
            <a:fld id="{3A9BF494-2B90-A14D-9276-B188E3C6A050}" type="slidenum">
              <a:rPr lang="en-US" sz="900" smtClean="0">
                <a:solidFill>
                  <a:schemeClr val="bg1"/>
                </a:solidFill>
                <a:latin typeface="Verdana"/>
                <a:cs typeface="Verdana"/>
              </a:rPr>
              <a:pPr algn="ctr"/>
              <a:t>‹#›</a:t>
            </a:fld>
            <a:endParaRPr lang="en-US" sz="900" dirty="0">
              <a:solidFill>
                <a:schemeClr val="bg1"/>
              </a:solidFill>
              <a:latin typeface="Verdana"/>
              <a:cs typeface="Verdana"/>
            </a:endParaRPr>
          </a:p>
        </p:txBody>
      </p:sp>
    </p:spTree>
    <p:extLst>
      <p:ext uri="{BB962C8B-B14F-4D97-AF65-F5344CB8AC3E}">
        <p14:creationId xmlns:p14="http://schemas.microsoft.com/office/powerpoint/2010/main" val="4007253920"/>
      </p:ext>
    </p:extLst>
  </p:cSld>
  <p:clrMapOvr>
    <a:overrideClrMapping bg1="lt1" tx1="dk1" bg2="lt2" tx2="dk2" accent1="accent1" accent2="accent2" accent3="accent3" accent4="accent4" accent5="accent5" accent6="accent6" hlink="hlink" folHlink="folHlink"/>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Slide - Top Banner">
    <p:spTree>
      <p:nvGrpSpPr>
        <p:cNvPr id="1" name=""/>
        <p:cNvGrpSpPr/>
        <p:nvPr/>
      </p:nvGrpSpPr>
      <p:grpSpPr>
        <a:xfrm>
          <a:off x="0" y="0"/>
          <a:ext cx="0" cy="0"/>
          <a:chOff x="0" y="0"/>
          <a:chExt cx="0" cy="0"/>
        </a:xfrm>
      </p:grpSpPr>
      <p:sp>
        <p:nvSpPr>
          <p:cNvPr id="4" name="Rectangle 3"/>
          <p:cNvSpPr/>
          <p:nvPr/>
        </p:nvSpPr>
        <p:spPr>
          <a:xfrm>
            <a:off x="0" y="0"/>
            <a:ext cx="9144000" cy="914400"/>
          </a:xfrm>
          <a:prstGeom prst="rect">
            <a:avLst/>
          </a:prstGeom>
          <a:solidFill>
            <a:schemeClr val="accent6"/>
          </a:solidFill>
          <a:ln>
            <a:noFill/>
          </a:ln>
          <a:effectLst>
            <a:innerShdw blurRad="63500" dist="63500" dir="5400000">
              <a:prstClr val="black">
                <a:alpha val="1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0375" y="3175"/>
            <a:ext cx="8229600" cy="914400"/>
          </a:xfrm>
        </p:spPr>
        <p:txBody>
          <a:bodyPr anchor="ctr" anchorCtr="0"/>
          <a:lstStyle>
            <a:lvl1pPr>
              <a:defRPr>
                <a:solidFill>
                  <a:schemeClr val="bg1"/>
                </a:solidFill>
              </a:defRPr>
            </a:lvl1pPr>
          </a:lstStyle>
          <a:p>
            <a:r>
              <a:rPr lang="en-US" dirty="0"/>
              <a:t>Click to edit Master title style</a:t>
            </a:r>
          </a:p>
        </p:txBody>
      </p:sp>
      <p:pic>
        <p:nvPicPr>
          <p:cNvPr id="5" name="Picture 4" descr="Perforce_sliver_hex-19.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602460" y="0"/>
            <a:ext cx="3541540" cy="914339"/>
          </a:xfrm>
          <a:prstGeom prst="rect">
            <a:avLst/>
          </a:prstGeom>
        </p:spPr>
      </p:pic>
      <p:pic>
        <p:nvPicPr>
          <p:cNvPr id="11" name="Picture 10" descr="slide number_graphic_dark-24.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4192770"/>
            <a:ext cx="969199" cy="963104"/>
          </a:xfrm>
          <a:prstGeom prst="rect">
            <a:avLst/>
          </a:prstGeom>
        </p:spPr>
      </p:pic>
      <p:sp>
        <p:nvSpPr>
          <p:cNvPr id="12" name="Content Placeholder 2"/>
          <p:cNvSpPr>
            <a:spLocks noGrp="1"/>
          </p:cNvSpPr>
          <p:nvPr>
            <p:ph idx="1"/>
          </p:nvPr>
        </p:nvSpPr>
        <p:spPr>
          <a:xfrm>
            <a:off x="465138" y="1047750"/>
            <a:ext cx="8229600" cy="3454593"/>
          </a:xfrm>
        </p:spPr>
        <p:txBody>
          <a:bodyPr/>
          <a:lstStyle>
            <a:lvl1pPr marL="347663" marR="0" indent="-236538" algn="l" defTabSz="457200" rtl="0" eaLnBrk="1" fontAlgn="auto" latinLnBrk="0" hangingPunct="1">
              <a:lnSpc>
                <a:spcPct val="100000"/>
              </a:lnSpc>
              <a:spcBef>
                <a:spcPts val="0"/>
              </a:spcBef>
              <a:spcAft>
                <a:spcPts val="800"/>
              </a:spcAft>
              <a:buClr>
                <a:srgbClr val="13B1CA"/>
              </a:buClr>
              <a:buSzTx/>
              <a:buFont typeface="Wingdings" charset="2"/>
              <a:buChar char="§"/>
              <a:tabLst/>
              <a:defRPr>
                <a:solidFill>
                  <a:schemeClr val="tx1"/>
                </a:solidFill>
                <a:latin typeface="Verdana"/>
                <a:cs typeface="Verdana"/>
              </a:defRPr>
            </a:lvl1pPr>
            <a:lvl2pPr marL="517525" indent="-171450">
              <a:buClr>
                <a:schemeClr val="bg1">
                  <a:lumMod val="50000"/>
                </a:schemeClr>
              </a:buClr>
              <a:buFont typeface="Arial"/>
              <a:buChar char="•"/>
              <a:defRPr>
                <a:solidFill>
                  <a:schemeClr val="tx1"/>
                </a:solidFill>
                <a:latin typeface="Verdana"/>
                <a:cs typeface="Verdana"/>
              </a:defRPr>
            </a:lvl2pPr>
            <a:lvl3pPr marL="744538" indent="-169863">
              <a:defRPr>
                <a:solidFill>
                  <a:schemeClr val="tx1"/>
                </a:solidFill>
                <a:latin typeface="Verdana"/>
                <a:cs typeface="Verdana"/>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0" name="Picture 9" descr="Perforce Black.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33905" y="4766835"/>
            <a:ext cx="999988" cy="154659"/>
          </a:xfrm>
          <a:prstGeom prst="rect">
            <a:avLst/>
          </a:prstGeom>
        </p:spPr>
      </p:pic>
      <p:sp>
        <p:nvSpPr>
          <p:cNvPr id="9" name="TextBox 8"/>
          <p:cNvSpPr txBox="1"/>
          <p:nvPr/>
        </p:nvSpPr>
        <p:spPr>
          <a:xfrm>
            <a:off x="168207" y="4662210"/>
            <a:ext cx="407525" cy="230832"/>
          </a:xfrm>
          <a:prstGeom prst="rect">
            <a:avLst/>
          </a:prstGeom>
          <a:noFill/>
        </p:spPr>
        <p:txBody>
          <a:bodyPr wrap="square" rtlCol="0">
            <a:spAutoFit/>
          </a:bodyPr>
          <a:lstStyle/>
          <a:p>
            <a:pPr algn="ctr">
              <a:buNone/>
            </a:pPr>
            <a:fld id="{3A9BF494-2B90-A14D-9276-B188E3C6A050}" type="slidenum">
              <a:rPr lang="en-US" sz="900" smtClean="0">
                <a:solidFill>
                  <a:schemeClr val="tx1"/>
                </a:solidFill>
                <a:latin typeface="Verdana"/>
                <a:cs typeface="Verdana"/>
              </a:rPr>
              <a:pPr algn="ctr">
                <a:buNone/>
              </a:pPr>
              <a:t>‹#›</a:t>
            </a:fld>
            <a:endParaRPr lang="en-US" sz="900" dirty="0">
              <a:solidFill>
                <a:schemeClr val="tx1"/>
              </a:solidFill>
              <a:latin typeface="Verdana"/>
              <a:cs typeface="Verdana"/>
            </a:endParaRPr>
          </a:p>
        </p:txBody>
      </p:sp>
    </p:spTree>
    <p:extLst>
      <p:ext uri="{BB962C8B-B14F-4D97-AF65-F5344CB8AC3E}">
        <p14:creationId xmlns:p14="http://schemas.microsoft.com/office/powerpoint/2010/main" val="3611456904"/>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Slide - Top Banner_Blue">
    <p:spTree>
      <p:nvGrpSpPr>
        <p:cNvPr id="1" name=""/>
        <p:cNvGrpSpPr/>
        <p:nvPr/>
      </p:nvGrpSpPr>
      <p:grpSpPr>
        <a:xfrm>
          <a:off x="0" y="0"/>
          <a:ext cx="0" cy="0"/>
          <a:chOff x="0" y="0"/>
          <a:chExt cx="0" cy="0"/>
        </a:xfrm>
      </p:grpSpPr>
      <p:sp>
        <p:nvSpPr>
          <p:cNvPr id="9" name="Rectangle 8"/>
          <p:cNvSpPr/>
          <p:nvPr/>
        </p:nvSpPr>
        <p:spPr>
          <a:xfrm>
            <a:off x="0" y="0"/>
            <a:ext cx="9144000" cy="914400"/>
          </a:xfrm>
          <a:prstGeom prst="rect">
            <a:avLst/>
          </a:prstGeom>
          <a:solidFill>
            <a:schemeClr val="accent1"/>
          </a:solidFill>
          <a:ln>
            <a:noFill/>
          </a:ln>
          <a:effectLst>
            <a:innerShdw blurRad="63500" dist="63500" dir="5400000">
              <a:prstClr val="black">
                <a:alpha val="1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0375" y="53975"/>
            <a:ext cx="8229600" cy="914400"/>
          </a:xfrm>
        </p:spPr>
        <p:txBody>
          <a:bodyPr anchor="ctr" anchorCtr="0"/>
          <a:lstStyle>
            <a:lvl1pPr>
              <a:defRPr>
                <a:solidFill>
                  <a:schemeClr val="bg1"/>
                </a:solidFill>
              </a:defRPr>
            </a:lvl1pPr>
          </a:lstStyle>
          <a:p>
            <a:r>
              <a:rPr lang="en-US"/>
              <a:t>Click to edit Master title style</a:t>
            </a:r>
            <a:endParaRPr lang="en-US" dirty="0"/>
          </a:p>
        </p:txBody>
      </p:sp>
      <p:pic>
        <p:nvPicPr>
          <p:cNvPr id="5" name="Picture 4" descr="Perforce_sliver_hex-19.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602460" y="0"/>
            <a:ext cx="3541540" cy="914339"/>
          </a:xfrm>
          <a:prstGeom prst="rect">
            <a:avLst/>
          </a:prstGeom>
        </p:spPr>
      </p:pic>
      <p:pic>
        <p:nvPicPr>
          <p:cNvPr id="10" name="Picture 9" descr="slide number_graphic_dark-24.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4192770"/>
            <a:ext cx="969199" cy="963104"/>
          </a:xfrm>
          <a:prstGeom prst="rect">
            <a:avLst/>
          </a:prstGeom>
        </p:spPr>
      </p:pic>
      <p:sp>
        <p:nvSpPr>
          <p:cNvPr id="13" name="Content Placeholder 2"/>
          <p:cNvSpPr>
            <a:spLocks noGrp="1"/>
          </p:cNvSpPr>
          <p:nvPr>
            <p:ph idx="1"/>
          </p:nvPr>
        </p:nvSpPr>
        <p:spPr>
          <a:xfrm>
            <a:off x="465138" y="1320800"/>
            <a:ext cx="8229600" cy="3181543"/>
          </a:xfrm>
        </p:spPr>
        <p:txBody>
          <a:bodyPr/>
          <a:lstStyle>
            <a:lvl1pPr marL="347663" marR="0" indent="-236538" algn="l" defTabSz="457200" rtl="0" eaLnBrk="1" fontAlgn="auto" latinLnBrk="0" hangingPunct="1">
              <a:lnSpc>
                <a:spcPct val="100000"/>
              </a:lnSpc>
              <a:spcBef>
                <a:spcPts val="0"/>
              </a:spcBef>
              <a:spcAft>
                <a:spcPts val="800"/>
              </a:spcAft>
              <a:buClr>
                <a:srgbClr val="13B1CA"/>
              </a:buClr>
              <a:buSzTx/>
              <a:buFont typeface="Wingdings" charset="2"/>
              <a:buChar char="§"/>
              <a:tabLst/>
              <a:defRPr>
                <a:solidFill>
                  <a:schemeClr val="tx1"/>
                </a:solidFill>
                <a:latin typeface="Verdana"/>
                <a:cs typeface="Verdana"/>
              </a:defRPr>
            </a:lvl1pPr>
            <a:lvl2pPr marL="517525" indent="-171450">
              <a:buClr>
                <a:schemeClr val="accent1">
                  <a:lumMod val="60000"/>
                  <a:lumOff val="40000"/>
                </a:schemeClr>
              </a:buClr>
              <a:buFont typeface="Arial"/>
              <a:buChar char="•"/>
              <a:defRPr>
                <a:solidFill>
                  <a:schemeClr val="tx1"/>
                </a:solidFill>
                <a:latin typeface="Verdana"/>
                <a:cs typeface="Verdana"/>
              </a:defRPr>
            </a:lvl2pPr>
            <a:lvl3pPr marL="744538" indent="-169863">
              <a:defRPr>
                <a:solidFill>
                  <a:schemeClr val="tx1"/>
                </a:solidFill>
                <a:latin typeface="Verdana"/>
                <a:cs typeface="Verdana"/>
              </a:defRPr>
            </a:lvl3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2" name="Picture 11" descr="Perforce Black.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33905" y="4766835"/>
            <a:ext cx="999988" cy="154659"/>
          </a:xfrm>
          <a:prstGeom prst="rect">
            <a:avLst/>
          </a:prstGeom>
        </p:spPr>
      </p:pic>
      <p:sp>
        <p:nvSpPr>
          <p:cNvPr id="11" name="TextBox 10"/>
          <p:cNvSpPr txBox="1"/>
          <p:nvPr/>
        </p:nvSpPr>
        <p:spPr>
          <a:xfrm>
            <a:off x="168207" y="4662210"/>
            <a:ext cx="407525" cy="230832"/>
          </a:xfrm>
          <a:prstGeom prst="rect">
            <a:avLst/>
          </a:prstGeom>
          <a:noFill/>
        </p:spPr>
        <p:txBody>
          <a:bodyPr wrap="square" rtlCol="0">
            <a:spAutoFit/>
          </a:bodyPr>
          <a:lstStyle/>
          <a:p>
            <a:pPr algn="ctr"/>
            <a:fld id="{3A9BF494-2B90-A14D-9276-B188E3C6A050}" type="slidenum">
              <a:rPr lang="en-US" sz="900" smtClean="0">
                <a:solidFill>
                  <a:schemeClr val="tx1"/>
                </a:solidFill>
                <a:latin typeface="Verdana"/>
                <a:cs typeface="Verdana"/>
              </a:rPr>
              <a:pPr algn="ctr"/>
              <a:t>‹#›</a:t>
            </a:fld>
            <a:endParaRPr lang="en-US" sz="900" dirty="0">
              <a:solidFill>
                <a:schemeClr val="tx1"/>
              </a:solidFill>
              <a:latin typeface="Verdana"/>
              <a:cs typeface="Verdana"/>
            </a:endParaRPr>
          </a:p>
        </p:txBody>
      </p:sp>
    </p:spTree>
    <p:extLst>
      <p:ext uri="{BB962C8B-B14F-4D97-AF65-F5344CB8AC3E}">
        <p14:creationId xmlns:p14="http://schemas.microsoft.com/office/powerpoint/2010/main" val="1586417923"/>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7675" y="57150"/>
            <a:ext cx="8229600" cy="911225"/>
          </a:xfrm>
          <a:prstGeom prst="rect">
            <a:avLst/>
          </a:prstGeom>
        </p:spPr>
        <p:txBody>
          <a:bodyPr vert="horz" lIns="91440" tIns="45720" rIns="91440" bIns="45720" rtlCol="0" anchor="b" anchorCtr="0">
            <a:noAutofit/>
          </a:bodyPr>
          <a:lstStyle/>
          <a:p>
            <a:endParaRPr lang="en-US" dirty="0"/>
          </a:p>
        </p:txBody>
      </p:sp>
      <p:sp>
        <p:nvSpPr>
          <p:cNvPr id="3" name="Text Placeholder 2"/>
          <p:cNvSpPr>
            <a:spLocks noGrp="1"/>
          </p:cNvSpPr>
          <p:nvPr>
            <p:ph type="body" idx="1"/>
          </p:nvPr>
        </p:nvSpPr>
        <p:spPr>
          <a:xfrm>
            <a:off x="460375" y="1312333"/>
            <a:ext cx="8229600" cy="3282290"/>
          </a:xfrm>
          <a:prstGeom prst="rect">
            <a:avLst/>
          </a:prstGeom>
        </p:spPr>
        <p:txBody>
          <a:bodyPr vert="horz" lIns="91440" tIns="45720" rIns="91440" bIns="45720" rtlCol="0">
            <a:noAutofit/>
          </a:bodyPr>
          <a:lstStyle/>
          <a:p>
            <a:pPr lvl="0"/>
            <a:r>
              <a:rPr lang="en-US" dirty="0"/>
              <a:t>Click to edit Master text styles</a:t>
            </a:r>
          </a:p>
          <a:p>
            <a:pPr lvl="1"/>
            <a:r>
              <a:rPr lang="en-US" dirty="0" err="1"/>
              <a:t>Lorem</a:t>
            </a:r>
            <a:r>
              <a:rPr lang="en-US" dirty="0"/>
              <a:t> </a:t>
            </a:r>
            <a:r>
              <a:rPr lang="en-US" dirty="0" err="1"/>
              <a:t>Ipsum</a:t>
            </a:r>
            <a:endParaRPr lang="en-US" dirty="0"/>
          </a:p>
          <a:p>
            <a:pPr lvl="1"/>
            <a:r>
              <a:rPr lang="en-US" dirty="0" err="1"/>
              <a:t>Lorem</a:t>
            </a:r>
            <a:r>
              <a:rPr lang="en-US" dirty="0"/>
              <a:t> </a:t>
            </a:r>
            <a:r>
              <a:rPr lang="en-US" dirty="0" err="1"/>
              <a:t>Ipsum</a:t>
            </a:r>
            <a:endParaRPr lang="en-US" dirty="0"/>
          </a:p>
          <a:p>
            <a:pPr lvl="2"/>
            <a:r>
              <a:rPr lang="en-US" dirty="0" err="1"/>
              <a:t>Lorem</a:t>
            </a:r>
            <a:endParaRPr lang="en-US" dirty="0"/>
          </a:p>
          <a:p>
            <a:pPr lvl="2"/>
            <a:endParaRPr lang="en-US" dirty="0"/>
          </a:p>
        </p:txBody>
      </p:sp>
    </p:spTree>
    <p:extLst>
      <p:ext uri="{BB962C8B-B14F-4D97-AF65-F5344CB8AC3E}">
        <p14:creationId xmlns:p14="http://schemas.microsoft.com/office/powerpoint/2010/main" val="42534828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 id="2147483707" r:id="rId22"/>
    <p:sldLayoutId id="2147483708" r:id="rId23"/>
  </p:sldLayoutIdLst>
  <p:hf hdr="0" dt="0"/>
  <p:txStyles>
    <p:titleStyle>
      <a:lvl1pPr algn="l" defTabSz="457200" rtl="0" eaLnBrk="1" latinLnBrk="0" hangingPunct="1">
        <a:spcBef>
          <a:spcPct val="0"/>
        </a:spcBef>
        <a:buNone/>
        <a:defRPr sz="3000" b="0" kern="1200">
          <a:solidFill>
            <a:schemeClr val="tx1"/>
          </a:solidFill>
          <a:latin typeface="Verdana"/>
          <a:ea typeface="+mj-ea"/>
          <a:cs typeface="Verdana"/>
        </a:defRPr>
      </a:lvl1pPr>
    </p:titleStyle>
    <p:bodyStyle>
      <a:lvl1pPr marL="347663" marR="0" indent="-236538" algn="l" defTabSz="457200" rtl="0" eaLnBrk="1" fontAlgn="auto" latinLnBrk="0" hangingPunct="1">
        <a:lnSpc>
          <a:spcPct val="100000"/>
        </a:lnSpc>
        <a:spcBef>
          <a:spcPts val="0"/>
        </a:spcBef>
        <a:spcAft>
          <a:spcPts val="800"/>
        </a:spcAft>
        <a:buClr>
          <a:srgbClr val="13B1CA"/>
        </a:buClr>
        <a:buSzTx/>
        <a:buFont typeface="Wingdings" charset="2"/>
        <a:buChar char="§"/>
        <a:tabLst/>
        <a:defRPr sz="2000" kern="1200">
          <a:solidFill>
            <a:schemeClr val="tx1"/>
          </a:solidFill>
          <a:latin typeface="Verdana"/>
          <a:ea typeface="+mn-ea"/>
          <a:cs typeface="Verdana"/>
        </a:defRPr>
      </a:lvl1pPr>
      <a:lvl2pPr marL="512763" indent="-166688" algn="l" defTabSz="576263" rtl="0" eaLnBrk="1" latinLnBrk="0" hangingPunct="1">
        <a:spcBef>
          <a:spcPts val="0"/>
        </a:spcBef>
        <a:spcAft>
          <a:spcPts val="600"/>
        </a:spcAft>
        <a:buClr>
          <a:schemeClr val="accent1"/>
        </a:buClr>
        <a:buFont typeface="Arial"/>
        <a:buChar char="•"/>
        <a:defRPr sz="1600" kern="1200">
          <a:solidFill>
            <a:schemeClr val="tx1"/>
          </a:solidFill>
          <a:latin typeface="Verdana"/>
          <a:ea typeface="+mn-ea"/>
          <a:cs typeface="Verdana"/>
        </a:defRPr>
      </a:lvl2pPr>
      <a:lvl3pPr marL="744538" indent="-169863" algn="l" defTabSz="457200" rtl="0" eaLnBrk="1" latinLnBrk="0" hangingPunct="1">
        <a:spcBef>
          <a:spcPts val="300"/>
        </a:spcBef>
        <a:spcAft>
          <a:spcPts val="600"/>
        </a:spcAft>
        <a:buFont typeface="Lucida Grande"/>
        <a:buChar char="-"/>
        <a:tabLst/>
        <a:defRPr sz="1400" kern="1200">
          <a:solidFill>
            <a:schemeClr val="tx1"/>
          </a:solidFill>
          <a:latin typeface="Verdana"/>
          <a:ea typeface="+mn-ea"/>
          <a:cs typeface="Verdana"/>
        </a:defRPr>
      </a:lvl3pPr>
      <a:lvl4pPr marL="1371600" indent="0" algn="l" defTabSz="457200" rtl="0" eaLnBrk="1" latinLnBrk="0" hangingPunct="1">
        <a:spcBef>
          <a:spcPct val="20000"/>
        </a:spcBef>
        <a:buFont typeface="Arial"/>
        <a:buNone/>
        <a:defRPr sz="1200" kern="1200">
          <a:solidFill>
            <a:schemeClr val="tx1"/>
          </a:solidFill>
          <a:latin typeface="Avenir Book"/>
          <a:ea typeface="+mn-ea"/>
          <a:cs typeface="Avenir Book"/>
        </a:defRPr>
      </a:lvl4pPr>
      <a:lvl5pPr marL="2057400" indent="-228600" algn="l" defTabSz="457200" rtl="0" eaLnBrk="1" latinLnBrk="0" hangingPunct="1">
        <a:spcBef>
          <a:spcPct val="20000"/>
        </a:spcBef>
        <a:buFont typeface="Arial"/>
        <a:buChar char="»"/>
        <a:defRPr sz="2000" kern="1200">
          <a:solidFill>
            <a:schemeClr val="tx1"/>
          </a:solidFill>
          <a:latin typeface="Avenir Book"/>
          <a:ea typeface="+mn-ea"/>
          <a:cs typeface="Avenir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8.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8.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8.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8.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8.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8.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8.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8.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8.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8.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8.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8.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8.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8.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8.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7.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7.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8.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8.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8.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8.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8.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8.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8.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8.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8.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8.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8.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7.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8.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8.xml"/></Relationships>
</file>

<file path=ppt/slides/_rels/slide147.xml.rels><?xml version="1.0" encoding="UTF-8" standalone="yes"?>
<Relationships xmlns="http://schemas.openxmlformats.org/package/2006/relationships"><Relationship Id="rId3" Type="http://schemas.openxmlformats.org/officeDocument/2006/relationships/hyperlink" Target="http://www.perforce.com/sites/default/files/pdf/perforce-best-practices.pdf" TargetMode="External"/><Relationship Id="rId2" Type="http://schemas.openxmlformats.org/officeDocument/2006/relationships/notesSlide" Target="../notesSlides/notesSlide137.xml"/><Relationship Id="rId1" Type="http://schemas.openxmlformats.org/officeDocument/2006/relationships/slideLayout" Target="../slideLayouts/slideLayout8.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8.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8.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8.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8.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8.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8.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8.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8.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8.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8.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8.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8.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8.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8.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8.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8.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8.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8.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8.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8.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8.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8.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8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3.xml"/><Relationship Id="rId1" Type="http://schemas.openxmlformats.org/officeDocument/2006/relationships/slideLayout" Target="../slideLayouts/slideLayout8.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8.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8.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8.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8.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7.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8.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8.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8.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8.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8.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8.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8.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8.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8.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7.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8.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8.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8.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8.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8.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8.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8.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8.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8.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8.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8.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8.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8.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8.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8.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8.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8.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8.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hyperlink" Target="http://forums.perforce.com/" TargetMode="External"/><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8.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8.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8.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8.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8.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8.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8.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8.xml"/></Relationships>
</file>

<file path=ppt/slides/_rels/slide238.xml.rels><?xml version="1.0" encoding="UTF-8" standalone="yes"?>
<Relationships xmlns="http://schemas.openxmlformats.org/package/2006/relationships"><Relationship Id="rId3" Type="http://schemas.openxmlformats.org/officeDocument/2006/relationships/hyperlink" Target="http://www.perforce.com/" TargetMode="External"/><Relationship Id="rId2" Type="http://schemas.openxmlformats.org/officeDocument/2006/relationships/notesSlide" Target="../notesSlides/notesSlide209.xml"/><Relationship Id="rId1" Type="http://schemas.openxmlformats.org/officeDocument/2006/relationships/slideLayout" Target="../slideLayouts/slideLayout8.xml"/><Relationship Id="rId4" Type="http://schemas.openxmlformats.org/officeDocument/2006/relationships/hyperlink" Target="https://workshop.perforce.com" TargetMode="Externa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8.xml"/><Relationship Id="rId1" Type="http://schemas.openxmlformats.org/officeDocument/2006/relationships/themeOverride" Target="../theme/themeOverride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8.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8.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8.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normAutofit/>
          </a:bodyPr>
          <a:lstStyle/>
          <a:p>
            <a:pPr algn="ctr"/>
            <a:r>
              <a:rPr lang="en-US" dirty="0">
                <a:latin typeface="Calibri"/>
              </a:rPr>
              <a:t>Introduction to</a:t>
            </a:r>
            <a:br>
              <a:rPr lang="en-US" dirty="0">
                <a:latin typeface="Calibri"/>
              </a:rPr>
            </a:br>
            <a:r>
              <a:rPr lang="en-US" dirty="0">
                <a:latin typeface="Calibri"/>
              </a:rPr>
              <a:t>Helix for Users</a:t>
            </a:r>
          </a:p>
        </p:txBody>
      </p:sp>
      <p:sp>
        <p:nvSpPr>
          <p:cNvPr id="5" name="Text Placeholder 4"/>
          <p:cNvSpPr>
            <a:spLocks noGrp="1"/>
          </p:cNvSpPr>
          <p:nvPr>
            <p:ph type="body" sz="quarter" idx="10"/>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3" name="Text Box 32"/>
          <p:cNvSpPr txBox="1">
            <a:spLocks noChangeArrowheads="1"/>
          </p:cNvSpPr>
          <p:nvPr/>
        </p:nvSpPr>
        <p:spPr bwMode="auto">
          <a:xfrm>
            <a:off x="6324600" y="2040842"/>
            <a:ext cx="2209800"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i="1">
                <a:solidFill>
                  <a:schemeClr val="tx1"/>
                </a:solidFill>
                <a:latin typeface="Arial" charset="0"/>
                <a:ea typeface="ＭＳ Ｐゴシック" charset="0"/>
              </a:defRPr>
            </a:lvl1pPr>
            <a:lvl2pPr marL="742950" indent="-285750">
              <a:defRPr sz="1900" i="1">
                <a:solidFill>
                  <a:schemeClr val="tx1"/>
                </a:solidFill>
                <a:latin typeface="Arial" charset="0"/>
                <a:ea typeface="ＭＳ Ｐゴシック" charset="0"/>
              </a:defRPr>
            </a:lvl2pPr>
            <a:lvl3pPr marL="1143000" indent="-228600">
              <a:defRPr sz="1900" i="1">
                <a:solidFill>
                  <a:schemeClr val="tx1"/>
                </a:solidFill>
                <a:latin typeface="Arial" charset="0"/>
                <a:ea typeface="ＭＳ Ｐゴシック" charset="0"/>
              </a:defRPr>
            </a:lvl3pPr>
            <a:lvl4pPr marL="1600200" indent="-228600">
              <a:defRPr sz="1900" i="1">
                <a:solidFill>
                  <a:schemeClr val="tx1"/>
                </a:solidFill>
                <a:latin typeface="Arial" charset="0"/>
                <a:ea typeface="ＭＳ Ｐゴシック" charset="0"/>
              </a:defRPr>
            </a:lvl4pPr>
            <a:lvl5pPr marL="2057400" indent="-228600">
              <a:defRPr sz="1900" i="1">
                <a:solidFill>
                  <a:schemeClr val="tx1"/>
                </a:solidFill>
                <a:latin typeface="Arial" charset="0"/>
                <a:ea typeface="ＭＳ Ｐゴシック" charset="0"/>
              </a:defRPr>
            </a:lvl5pPr>
            <a:lvl6pPr marL="25146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pPr algn="ctr">
              <a:buClrTx/>
              <a:buFontTx/>
              <a:buNone/>
            </a:pPr>
            <a:r>
              <a:rPr lang="en-US" sz="1600" i="0" dirty="0">
                <a:latin typeface="Calibri"/>
              </a:rPr>
              <a:t>Joe-admin</a:t>
            </a:r>
          </a:p>
          <a:p>
            <a:pPr algn="ctr">
              <a:lnSpc>
                <a:spcPct val="10000"/>
              </a:lnSpc>
              <a:buClrTx/>
              <a:buFontTx/>
              <a:buNone/>
            </a:pPr>
            <a:r>
              <a:rPr lang="en-US" sz="1600" i="0" dirty="0">
                <a:latin typeface="Calibri"/>
              </a:rPr>
              <a:t>Client</a:t>
            </a:r>
          </a:p>
          <a:p>
            <a:pPr algn="ctr">
              <a:lnSpc>
                <a:spcPct val="30000"/>
              </a:lnSpc>
              <a:buClrTx/>
              <a:buFontTx/>
              <a:buNone/>
            </a:pPr>
            <a:r>
              <a:rPr lang="en-US" sz="1600" i="0" dirty="0">
                <a:latin typeface="Calibri"/>
              </a:rPr>
              <a:t>Workspace</a:t>
            </a:r>
          </a:p>
        </p:txBody>
      </p:sp>
      <p:sp>
        <p:nvSpPr>
          <p:cNvPr id="10299" name="Text Box 85"/>
          <p:cNvSpPr txBox="1">
            <a:spLocks noChangeArrowheads="1"/>
          </p:cNvSpPr>
          <p:nvPr/>
        </p:nvSpPr>
        <p:spPr bwMode="auto">
          <a:xfrm>
            <a:off x="391729" y="2040842"/>
            <a:ext cx="2209800" cy="65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i="1">
                <a:solidFill>
                  <a:schemeClr val="tx1"/>
                </a:solidFill>
                <a:latin typeface="Arial" charset="0"/>
                <a:ea typeface="ＭＳ Ｐゴシック" charset="0"/>
              </a:defRPr>
            </a:lvl1pPr>
            <a:lvl2pPr marL="742950" indent="-285750">
              <a:defRPr sz="1900" i="1">
                <a:solidFill>
                  <a:schemeClr val="tx1"/>
                </a:solidFill>
                <a:latin typeface="Arial" charset="0"/>
                <a:ea typeface="ＭＳ Ｐゴシック" charset="0"/>
              </a:defRPr>
            </a:lvl2pPr>
            <a:lvl3pPr marL="1143000" indent="-228600">
              <a:defRPr sz="1900" i="1">
                <a:solidFill>
                  <a:schemeClr val="tx1"/>
                </a:solidFill>
                <a:latin typeface="Arial" charset="0"/>
                <a:ea typeface="ＭＳ Ｐゴシック" charset="0"/>
              </a:defRPr>
            </a:lvl3pPr>
            <a:lvl4pPr marL="1600200" indent="-228600">
              <a:defRPr sz="1900" i="1">
                <a:solidFill>
                  <a:schemeClr val="tx1"/>
                </a:solidFill>
                <a:latin typeface="Arial" charset="0"/>
                <a:ea typeface="ＭＳ Ｐゴシック" charset="0"/>
              </a:defRPr>
            </a:lvl4pPr>
            <a:lvl5pPr marL="2057400" indent="-228600">
              <a:defRPr sz="1900" i="1">
                <a:solidFill>
                  <a:schemeClr val="tx1"/>
                </a:solidFill>
                <a:latin typeface="Arial" charset="0"/>
                <a:ea typeface="ＭＳ Ｐゴシック" charset="0"/>
              </a:defRPr>
            </a:lvl5pPr>
            <a:lvl6pPr marL="25146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pPr algn="ctr">
              <a:lnSpc>
                <a:spcPct val="80000"/>
              </a:lnSpc>
              <a:buClrTx/>
              <a:buFontTx/>
              <a:buNone/>
            </a:pPr>
            <a:r>
              <a:rPr lang="en-US" sz="1600" i="0" dirty="0">
                <a:latin typeface="Calibri"/>
              </a:rPr>
              <a:t>Joe-</a:t>
            </a:r>
            <a:r>
              <a:rPr lang="en-US" sz="1600" i="0" dirty="0" err="1">
                <a:latin typeface="Calibri"/>
              </a:rPr>
              <a:t>dev</a:t>
            </a:r>
            <a:r>
              <a:rPr lang="en-US" sz="1600" i="0" dirty="0">
                <a:latin typeface="Calibri"/>
              </a:rPr>
              <a:t> </a:t>
            </a:r>
          </a:p>
          <a:p>
            <a:pPr algn="ctr">
              <a:lnSpc>
                <a:spcPct val="20000"/>
              </a:lnSpc>
              <a:buClrTx/>
              <a:buFontTx/>
              <a:buNone/>
            </a:pPr>
            <a:r>
              <a:rPr lang="en-US" sz="1600" i="0" dirty="0">
                <a:latin typeface="Calibri"/>
              </a:rPr>
              <a:t>Client</a:t>
            </a:r>
          </a:p>
          <a:p>
            <a:pPr algn="ctr">
              <a:lnSpc>
                <a:spcPct val="30000"/>
              </a:lnSpc>
              <a:buClrTx/>
              <a:buFontTx/>
              <a:buNone/>
            </a:pPr>
            <a:r>
              <a:rPr lang="en-US" sz="1600" i="0" dirty="0">
                <a:latin typeface="Calibri"/>
              </a:rPr>
              <a:t>Workspace</a:t>
            </a:r>
          </a:p>
        </p:txBody>
      </p:sp>
      <p:sp>
        <p:nvSpPr>
          <p:cNvPr id="10314" name="Rectangle 108"/>
          <p:cNvSpPr>
            <a:spLocks noGrp="1" noChangeArrowheads="1"/>
          </p:cNvSpPr>
          <p:nvPr>
            <p:ph type="title"/>
          </p:nvPr>
        </p:nvSpPr>
        <p:spPr>
          <a:noFill/>
        </p:spPr>
        <p:txBody>
          <a:bodyPr>
            <a:normAutofit/>
          </a:bodyPr>
          <a:lstStyle/>
          <a:p>
            <a:r>
              <a:rPr lang="en-US" dirty="0">
                <a:latin typeface="Verdana" panose="020B0604030504040204" pitchFamily="34" charset="0"/>
                <a:ea typeface="Verdana" panose="020B0604030504040204" pitchFamily="34" charset="0"/>
                <a:cs typeface="Verdana" panose="020B0604030504040204" pitchFamily="34" charset="0"/>
              </a:rPr>
              <a:t>Helix Client applications</a:t>
            </a:r>
          </a:p>
        </p:txBody>
      </p:sp>
      <p:sp>
        <p:nvSpPr>
          <p:cNvPr id="114" name="Cube 113"/>
          <p:cNvSpPr/>
          <p:nvPr/>
        </p:nvSpPr>
        <p:spPr>
          <a:xfrm>
            <a:off x="3733800" y="1257300"/>
            <a:ext cx="1752600" cy="971550"/>
          </a:xfrm>
          <a:prstGeom prst="cube">
            <a:avLst>
              <a:gd name="adj" fmla="val 10993"/>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buNone/>
            </a:pPr>
            <a:r>
              <a:rPr lang="en-US" i="0" dirty="0"/>
              <a:t>P4</a:t>
            </a:r>
          </a:p>
        </p:txBody>
      </p:sp>
      <p:grpSp>
        <p:nvGrpSpPr>
          <p:cNvPr id="117" name="Group 116"/>
          <p:cNvGrpSpPr/>
          <p:nvPr/>
        </p:nvGrpSpPr>
        <p:grpSpPr>
          <a:xfrm>
            <a:off x="609601" y="2857501"/>
            <a:ext cx="1872885" cy="1040606"/>
            <a:chOff x="3886200" y="4479925"/>
            <a:chExt cx="1872885" cy="1387475"/>
          </a:xfrm>
        </p:grpSpPr>
        <p:sp>
          <p:nvSpPr>
            <p:cNvPr id="118" name="AutoShape 27"/>
            <p:cNvSpPr>
              <a:spLocks noChangeArrowheads="1"/>
            </p:cNvSpPr>
            <p:nvPr/>
          </p:nvSpPr>
          <p:spPr bwMode="auto">
            <a:xfrm>
              <a:off x="4365708" y="4824186"/>
              <a:ext cx="213521" cy="213859"/>
            </a:xfrm>
            <a:prstGeom prst="foldedCorner">
              <a:avLst>
                <a:gd name="adj" fmla="val 12500"/>
              </a:avLst>
            </a:prstGeom>
            <a:solidFill>
              <a:schemeClr val="accent2">
                <a:lumMod val="20000"/>
                <a:lumOff val="80000"/>
              </a:schemeClr>
            </a:solidFill>
            <a:ln w="12700">
              <a:solidFill>
                <a:srgbClr val="0B5573"/>
              </a:solidFill>
              <a:headEnd/>
              <a:tailEnd/>
            </a:ln>
            <a:effectLst>
              <a:outerShdw blurRad="50800" dist="38100" dir="2700000" algn="tl" rotWithShape="0">
                <a:schemeClr val="accent6">
                  <a:lumMod val="20000"/>
                  <a:lumOff val="80000"/>
                  <a:alpha val="43000"/>
                </a:schemeClr>
              </a:outerShdw>
            </a:effectLst>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defRPr/>
              </a:pPr>
              <a:endParaRPr lang="en-US">
                <a:ea typeface="+mn-ea"/>
              </a:endParaRPr>
            </a:p>
          </p:txBody>
        </p:sp>
        <p:sp>
          <p:nvSpPr>
            <p:cNvPr id="119" name="AutoShape 28"/>
            <p:cNvSpPr>
              <a:spLocks noChangeArrowheads="1"/>
            </p:cNvSpPr>
            <p:nvPr/>
          </p:nvSpPr>
          <p:spPr bwMode="auto">
            <a:xfrm>
              <a:off x="4365708" y="5098551"/>
              <a:ext cx="213521" cy="215945"/>
            </a:xfrm>
            <a:prstGeom prst="foldedCorner">
              <a:avLst>
                <a:gd name="adj" fmla="val 12500"/>
              </a:avLst>
            </a:prstGeom>
            <a:solidFill>
              <a:schemeClr val="accent2">
                <a:lumMod val="20000"/>
                <a:lumOff val="80000"/>
              </a:schemeClr>
            </a:solidFill>
            <a:ln w="12700">
              <a:solidFill>
                <a:srgbClr val="0B5573"/>
              </a:solidFill>
              <a:headEnd/>
              <a:tailEnd/>
            </a:ln>
            <a:effectLst>
              <a:outerShdw blurRad="50800" dist="38100" dir="2700000" algn="tl" rotWithShape="0">
                <a:schemeClr val="accent6">
                  <a:lumMod val="20000"/>
                  <a:lumOff val="80000"/>
                  <a:alpha val="43000"/>
                </a:schemeClr>
              </a:outerShdw>
            </a:effectLst>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defRPr/>
              </a:pPr>
              <a:endParaRPr lang="en-US">
                <a:ea typeface="+mn-ea"/>
              </a:endParaRPr>
            </a:p>
          </p:txBody>
        </p:sp>
        <p:sp>
          <p:nvSpPr>
            <p:cNvPr id="120" name="AutoShape 29"/>
            <p:cNvSpPr>
              <a:spLocks noChangeArrowheads="1"/>
            </p:cNvSpPr>
            <p:nvPr/>
          </p:nvSpPr>
          <p:spPr bwMode="auto">
            <a:xfrm>
              <a:off x="4365708" y="5375003"/>
              <a:ext cx="213521" cy="213859"/>
            </a:xfrm>
            <a:prstGeom prst="foldedCorner">
              <a:avLst>
                <a:gd name="adj" fmla="val 12500"/>
              </a:avLst>
            </a:prstGeom>
            <a:solidFill>
              <a:schemeClr val="accent2">
                <a:lumMod val="20000"/>
                <a:lumOff val="80000"/>
              </a:schemeClr>
            </a:solidFill>
            <a:ln w="12700">
              <a:solidFill>
                <a:srgbClr val="0B5573"/>
              </a:solidFill>
              <a:headEnd/>
              <a:tailEnd/>
            </a:ln>
            <a:effectLst>
              <a:outerShdw blurRad="50800" dist="38100" dir="2700000" algn="tl" rotWithShape="0">
                <a:schemeClr val="accent6">
                  <a:lumMod val="20000"/>
                  <a:lumOff val="80000"/>
                  <a:alpha val="43000"/>
                </a:schemeClr>
              </a:outerShdw>
            </a:effectLst>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defRPr/>
              </a:pPr>
              <a:endParaRPr lang="en-US">
                <a:ea typeface="+mn-ea"/>
              </a:endParaRPr>
            </a:p>
          </p:txBody>
        </p:sp>
        <p:sp>
          <p:nvSpPr>
            <p:cNvPr id="121" name="AutoShape 30"/>
            <p:cNvSpPr>
              <a:spLocks noChangeArrowheads="1"/>
            </p:cNvSpPr>
            <p:nvPr/>
          </p:nvSpPr>
          <p:spPr bwMode="auto">
            <a:xfrm>
              <a:off x="4773228" y="4824186"/>
              <a:ext cx="211081" cy="213859"/>
            </a:xfrm>
            <a:prstGeom prst="foldedCorner">
              <a:avLst>
                <a:gd name="adj" fmla="val 12500"/>
              </a:avLst>
            </a:prstGeom>
            <a:solidFill>
              <a:schemeClr val="accent2">
                <a:lumMod val="20000"/>
                <a:lumOff val="80000"/>
              </a:schemeClr>
            </a:solidFill>
            <a:ln w="12700">
              <a:solidFill>
                <a:srgbClr val="0B5573"/>
              </a:solidFill>
              <a:headEnd/>
              <a:tailEnd/>
            </a:ln>
            <a:effectLst>
              <a:outerShdw blurRad="50800" dist="38100" dir="2700000" algn="tl" rotWithShape="0">
                <a:schemeClr val="accent6">
                  <a:lumMod val="20000"/>
                  <a:lumOff val="80000"/>
                  <a:alpha val="43000"/>
                </a:schemeClr>
              </a:outerShdw>
            </a:effectLst>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defRPr/>
              </a:pPr>
              <a:endParaRPr lang="en-US">
                <a:ea typeface="+mn-ea"/>
              </a:endParaRPr>
            </a:p>
          </p:txBody>
        </p:sp>
        <p:sp>
          <p:nvSpPr>
            <p:cNvPr id="122" name="AutoShape 31"/>
            <p:cNvSpPr>
              <a:spLocks noChangeArrowheads="1"/>
            </p:cNvSpPr>
            <p:nvPr/>
          </p:nvSpPr>
          <p:spPr bwMode="auto">
            <a:xfrm>
              <a:off x="4773228" y="5098551"/>
              <a:ext cx="211081" cy="215945"/>
            </a:xfrm>
            <a:prstGeom prst="foldedCorner">
              <a:avLst>
                <a:gd name="adj" fmla="val 12500"/>
              </a:avLst>
            </a:prstGeom>
            <a:solidFill>
              <a:schemeClr val="accent2">
                <a:lumMod val="20000"/>
                <a:lumOff val="80000"/>
              </a:schemeClr>
            </a:solidFill>
            <a:ln w="12700">
              <a:solidFill>
                <a:srgbClr val="0B5573"/>
              </a:solidFill>
              <a:headEnd/>
              <a:tailEnd/>
            </a:ln>
            <a:effectLst>
              <a:outerShdw blurRad="50800" dist="38100" dir="2700000" algn="tl" rotWithShape="0">
                <a:schemeClr val="accent6">
                  <a:lumMod val="20000"/>
                  <a:lumOff val="80000"/>
                  <a:alpha val="43000"/>
                </a:schemeClr>
              </a:outerShdw>
            </a:effectLst>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defRPr/>
              </a:pPr>
              <a:endParaRPr lang="en-US">
                <a:ea typeface="+mn-ea"/>
              </a:endParaRPr>
            </a:p>
          </p:txBody>
        </p:sp>
        <p:sp>
          <p:nvSpPr>
            <p:cNvPr id="123" name="AutoShape 32"/>
            <p:cNvSpPr>
              <a:spLocks noChangeArrowheads="1"/>
            </p:cNvSpPr>
            <p:nvPr/>
          </p:nvSpPr>
          <p:spPr bwMode="auto">
            <a:xfrm>
              <a:off x="4773228" y="5375003"/>
              <a:ext cx="211081" cy="213859"/>
            </a:xfrm>
            <a:prstGeom prst="foldedCorner">
              <a:avLst>
                <a:gd name="adj" fmla="val 12500"/>
              </a:avLst>
            </a:prstGeom>
            <a:solidFill>
              <a:schemeClr val="accent2">
                <a:lumMod val="20000"/>
                <a:lumOff val="80000"/>
              </a:schemeClr>
            </a:solidFill>
            <a:ln w="12700">
              <a:solidFill>
                <a:srgbClr val="0B5573"/>
              </a:solidFill>
              <a:headEnd/>
              <a:tailEnd/>
            </a:ln>
            <a:effectLst>
              <a:outerShdw blurRad="50800" dist="38100" dir="2700000" algn="tl" rotWithShape="0">
                <a:schemeClr val="accent6">
                  <a:lumMod val="20000"/>
                  <a:lumOff val="80000"/>
                  <a:alpha val="43000"/>
                </a:schemeClr>
              </a:outerShdw>
            </a:effectLst>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defRPr/>
              </a:pPr>
              <a:endParaRPr lang="en-US">
                <a:ea typeface="+mn-ea"/>
              </a:endParaRPr>
            </a:p>
          </p:txBody>
        </p:sp>
        <p:sp>
          <p:nvSpPr>
            <p:cNvPr id="124" name="AutoShape 33"/>
            <p:cNvSpPr>
              <a:spLocks noChangeArrowheads="1"/>
            </p:cNvSpPr>
            <p:nvPr/>
          </p:nvSpPr>
          <p:spPr bwMode="auto">
            <a:xfrm>
              <a:off x="4773228" y="5653541"/>
              <a:ext cx="211081" cy="213859"/>
            </a:xfrm>
            <a:prstGeom prst="foldedCorner">
              <a:avLst>
                <a:gd name="adj" fmla="val 12500"/>
              </a:avLst>
            </a:prstGeom>
            <a:solidFill>
              <a:schemeClr val="accent2">
                <a:lumMod val="20000"/>
                <a:lumOff val="80000"/>
              </a:schemeClr>
            </a:solidFill>
            <a:ln w="12700">
              <a:solidFill>
                <a:srgbClr val="0B5573"/>
              </a:solidFill>
              <a:headEnd/>
              <a:tailEnd/>
            </a:ln>
            <a:effectLst>
              <a:outerShdw blurRad="50800" dist="38100" dir="2700000" algn="tl" rotWithShape="0">
                <a:schemeClr val="accent6">
                  <a:lumMod val="20000"/>
                  <a:lumOff val="80000"/>
                  <a:alpha val="43000"/>
                </a:schemeClr>
              </a:outerShdw>
            </a:effectLst>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defRPr/>
              </a:pPr>
              <a:endParaRPr lang="en-US">
                <a:ea typeface="+mn-ea"/>
              </a:endParaRPr>
            </a:p>
          </p:txBody>
        </p:sp>
        <p:sp>
          <p:nvSpPr>
            <p:cNvPr id="125" name="AutoShape 34"/>
            <p:cNvSpPr>
              <a:spLocks noChangeArrowheads="1"/>
            </p:cNvSpPr>
            <p:nvPr/>
          </p:nvSpPr>
          <p:spPr bwMode="auto">
            <a:xfrm>
              <a:off x="3886200" y="4826272"/>
              <a:ext cx="212301" cy="213859"/>
            </a:xfrm>
            <a:prstGeom prst="foldedCorner">
              <a:avLst>
                <a:gd name="adj" fmla="val 12500"/>
              </a:avLst>
            </a:prstGeom>
            <a:solidFill>
              <a:schemeClr val="accent2">
                <a:lumMod val="20000"/>
                <a:lumOff val="80000"/>
              </a:schemeClr>
            </a:solidFill>
            <a:ln w="12700">
              <a:solidFill>
                <a:srgbClr val="0B5573"/>
              </a:solidFill>
              <a:headEnd/>
              <a:tailEnd/>
            </a:ln>
            <a:effectLst>
              <a:outerShdw blurRad="50800" dist="38100" dir="2700000" algn="tl" rotWithShape="0">
                <a:schemeClr val="accent6">
                  <a:lumMod val="20000"/>
                  <a:lumOff val="80000"/>
                  <a:alpha val="43000"/>
                </a:schemeClr>
              </a:outerShdw>
            </a:effectLst>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defRPr/>
              </a:pPr>
              <a:endParaRPr lang="en-US">
                <a:ea typeface="+mn-ea"/>
              </a:endParaRPr>
            </a:p>
          </p:txBody>
        </p:sp>
        <p:sp>
          <p:nvSpPr>
            <p:cNvPr id="126" name="AutoShape 35"/>
            <p:cNvSpPr>
              <a:spLocks noChangeArrowheads="1"/>
            </p:cNvSpPr>
            <p:nvPr/>
          </p:nvSpPr>
          <p:spPr bwMode="auto">
            <a:xfrm>
              <a:off x="3886200" y="5100638"/>
              <a:ext cx="212301" cy="215945"/>
            </a:xfrm>
            <a:prstGeom prst="foldedCorner">
              <a:avLst>
                <a:gd name="adj" fmla="val 12500"/>
              </a:avLst>
            </a:prstGeom>
            <a:solidFill>
              <a:schemeClr val="accent2">
                <a:lumMod val="20000"/>
                <a:lumOff val="80000"/>
              </a:schemeClr>
            </a:solidFill>
            <a:ln w="12700">
              <a:solidFill>
                <a:srgbClr val="0B5573"/>
              </a:solidFill>
              <a:headEnd/>
              <a:tailEnd/>
            </a:ln>
            <a:effectLst>
              <a:outerShdw blurRad="50800" dist="38100" dir="2700000" algn="tl" rotWithShape="0">
                <a:schemeClr val="accent6">
                  <a:lumMod val="20000"/>
                  <a:lumOff val="80000"/>
                  <a:alpha val="43000"/>
                </a:schemeClr>
              </a:outerShdw>
            </a:effectLst>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defRPr/>
              </a:pPr>
              <a:endParaRPr lang="en-US">
                <a:ea typeface="+mn-ea"/>
              </a:endParaRPr>
            </a:p>
          </p:txBody>
        </p:sp>
        <p:sp>
          <p:nvSpPr>
            <p:cNvPr id="127" name="AutoShape 36"/>
            <p:cNvSpPr>
              <a:spLocks noChangeArrowheads="1"/>
            </p:cNvSpPr>
            <p:nvPr/>
          </p:nvSpPr>
          <p:spPr bwMode="auto">
            <a:xfrm>
              <a:off x="3886200" y="5378133"/>
              <a:ext cx="212301" cy="213859"/>
            </a:xfrm>
            <a:prstGeom prst="foldedCorner">
              <a:avLst>
                <a:gd name="adj" fmla="val 12500"/>
              </a:avLst>
            </a:prstGeom>
            <a:solidFill>
              <a:schemeClr val="accent2">
                <a:lumMod val="20000"/>
                <a:lumOff val="80000"/>
              </a:schemeClr>
            </a:solidFill>
            <a:ln w="12700">
              <a:solidFill>
                <a:srgbClr val="0B5573"/>
              </a:solidFill>
              <a:headEnd/>
              <a:tailEnd/>
            </a:ln>
            <a:effectLst>
              <a:outerShdw blurRad="50800" dist="38100" dir="2700000" algn="tl" rotWithShape="0">
                <a:schemeClr val="accent6">
                  <a:lumMod val="20000"/>
                  <a:lumOff val="80000"/>
                  <a:alpha val="43000"/>
                </a:schemeClr>
              </a:outerShdw>
            </a:effectLst>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defRPr/>
              </a:pPr>
              <a:endParaRPr lang="en-US">
                <a:ea typeface="+mn-ea"/>
              </a:endParaRPr>
            </a:p>
          </p:txBody>
        </p:sp>
        <p:sp>
          <p:nvSpPr>
            <p:cNvPr id="128" name="AutoShape 37"/>
            <p:cNvSpPr>
              <a:spLocks noChangeArrowheads="1"/>
            </p:cNvSpPr>
            <p:nvPr/>
          </p:nvSpPr>
          <p:spPr bwMode="auto">
            <a:xfrm>
              <a:off x="5127063" y="4826272"/>
              <a:ext cx="211081" cy="213859"/>
            </a:xfrm>
            <a:prstGeom prst="foldedCorner">
              <a:avLst>
                <a:gd name="adj" fmla="val 12500"/>
              </a:avLst>
            </a:prstGeom>
            <a:solidFill>
              <a:schemeClr val="accent2">
                <a:lumMod val="20000"/>
                <a:lumOff val="80000"/>
              </a:schemeClr>
            </a:solidFill>
            <a:ln w="12700">
              <a:solidFill>
                <a:srgbClr val="0B5573"/>
              </a:solidFill>
              <a:headEnd/>
              <a:tailEnd/>
            </a:ln>
            <a:effectLst>
              <a:outerShdw blurRad="50800" dist="38100" dir="2700000" algn="tl" rotWithShape="0">
                <a:schemeClr val="accent6">
                  <a:lumMod val="20000"/>
                  <a:lumOff val="80000"/>
                  <a:alpha val="43000"/>
                </a:schemeClr>
              </a:outerShdw>
            </a:effectLst>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defRPr/>
              </a:pPr>
              <a:endParaRPr lang="en-US">
                <a:ea typeface="+mn-ea"/>
              </a:endParaRPr>
            </a:p>
          </p:txBody>
        </p:sp>
        <p:sp>
          <p:nvSpPr>
            <p:cNvPr id="129" name="AutoShape 38"/>
            <p:cNvSpPr>
              <a:spLocks noChangeArrowheads="1"/>
            </p:cNvSpPr>
            <p:nvPr/>
          </p:nvSpPr>
          <p:spPr bwMode="auto">
            <a:xfrm>
              <a:off x="5127063" y="5100638"/>
              <a:ext cx="211081" cy="215945"/>
            </a:xfrm>
            <a:prstGeom prst="foldedCorner">
              <a:avLst>
                <a:gd name="adj" fmla="val 12500"/>
              </a:avLst>
            </a:prstGeom>
            <a:solidFill>
              <a:schemeClr val="accent2">
                <a:lumMod val="20000"/>
                <a:lumOff val="80000"/>
              </a:schemeClr>
            </a:solidFill>
            <a:ln w="12700">
              <a:solidFill>
                <a:srgbClr val="0B5573"/>
              </a:solidFill>
              <a:headEnd/>
              <a:tailEnd/>
            </a:ln>
            <a:effectLst>
              <a:outerShdw blurRad="50800" dist="38100" dir="2700000" algn="tl" rotWithShape="0">
                <a:schemeClr val="accent6">
                  <a:lumMod val="20000"/>
                  <a:lumOff val="80000"/>
                  <a:alpha val="43000"/>
                </a:schemeClr>
              </a:outerShdw>
            </a:effectLst>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defRPr/>
              </a:pPr>
              <a:endParaRPr lang="en-US">
                <a:ea typeface="+mn-ea"/>
              </a:endParaRPr>
            </a:p>
          </p:txBody>
        </p:sp>
        <p:sp>
          <p:nvSpPr>
            <p:cNvPr id="130" name="AutoShape 39"/>
            <p:cNvSpPr>
              <a:spLocks noChangeArrowheads="1"/>
            </p:cNvSpPr>
            <p:nvPr/>
          </p:nvSpPr>
          <p:spPr bwMode="auto">
            <a:xfrm>
              <a:off x="5127063" y="5378133"/>
              <a:ext cx="211081" cy="213859"/>
            </a:xfrm>
            <a:prstGeom prst="foldedCorner">
              <a:avLst>
                <a:gd name="adj" fmla="val 12500"/>
              </a:avLst>
            </a:prstGeom>
            <a:solidFill>
              <a:schemeClr val="accent2">
                <a:lumMod val="20000"/>
                <a:lumOff val="80000"/>
              </a:schemeClr>
            </a:solidFill>
            <a:ln w="12700">
              <a:solidFill>
                <a:srgbClr val="0B5573"/>
              </a:solidFill>
              <a:headEnd/>
              <a:tailEnd/>
            </a:ln>
            <a:effectLst>
              <a:outerShdw blurRad="50800" dist="38100" dir="2700000" algn="tl" rotWithShape="0">
                <a:schemeClr val="accent6">
                  <a:lumMod val="20000"/>
                  <a:lumOff val="80000"/>
                  <a:alpha val="43000"/>
                </a:schemeClr>
              </a:outerShdw>
            </a:effectLst>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defRPr/>
              </a:pPr>
              <a:endParaRPr lang="en-US">
                <a:ea typeface="+mn-ea"/>
              </a:endParaRPr>
            </a:p>
          </p:txBody>
        </p:sp>
        <p:sp>
          <p:nvSpPr>
            <p:cNvPr id="131" name="AutoShape 40"/>
            <p:cNvSpPr>
              <a:spLocks noChangeArrowheads="1"/>
            </p:cNvSpPr>
            <p:nvPr/>
          </p:nvSpPr>
          <p:spPr bwMode="auto">
            <a:xfrm>
              <a:off x="5548004" y="4826272"/>
              <a:ext cx="211081" cy="213859"/>
            </a:xfrm>
            <a:prstGeom prst="foldedCorner">
              <a:avLst>
                <a:gd name="adj" fmla="val 12500"/>
              </a:avLst>
            </a:prstGeom>
            <a:solidFill>
              <a:schemeClr val="accent2">
                <a:lumMod val="20000"/>
                <a:lumOff val="80000"/>
              </a:schemeClr>
            </a:solidFill>
            <a:ln w="12700">
              <a:solidFill>
                <a:srgbClr val="0B5573"/>
              </a:solidFill>
              <a:headEnd/>
              <a:tailEnd/>
            </a:ln>
            <a:effectLst>
              <a:outerShdw blurRad="50800" dist="38100" dir="2700000" algn="tl" rotWithShape="0">
                <a:schemeClr val="accent6">
                  <a:lumMod val="20000"/>
                  <a:lumOff val="80000"/>
                  <a:alpha val="43000"/>
                </a:schemeClr>
              </a:outerShdw>
            </a:effectLst>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defRPr/>
              </a:pPr>
              <a:endParaRPr lang="en-US">
                <a:ea typeface="+mn-ea"/>
              </a:endParaRPr>
            </a:p>
          </p:txBody>
        </p:sp>
        <p:sp>
          <p:nvSpPr>
            <p:cNvPr id="132" name="AutoShape 41"/>
            <p:cNvSpPr>
              <a:spLocks noChangeArrowheads="1"/>
            </p:cNvSpPr>
            <p:nvPr/>
          </p:nvSpPr>
          <p:spPr bwMode="auto">
            <a:xfrm>
              <a:off x="5548004" y="5100638"/>
              <a:ext cx="211081" cy="215945"/>
            </a:xfrm>
            <a:prstGeom prst="foldedCorner">
              <a:avLst>
                <a:gd name="adj" fmla="val 12500"/>
              </a:avLst>
            </a:prstGeom>
            <a:solidFill>
              <a:schemeClr val="accent2">
                <a:lumMod val="20000"/>
                <a:lumOff val="80000"/>
              </a:schemeClr>
            </a:solidFill>
            <a:ln w="12700">
              <a:solidFill>
                <a:srgbClr val="0B5573"/>
              </a:solidFill>
              <a:headEnd/>
              <a:tailEnd/>
            </a:ln>
            <a:effectLst>
              <a:outerShdw blurRad="50800" dist="38100" dir="2700000" algn="tl" rotWithShape="0">
                <a:schemeClr val="accent6">
                  <a:lumMod val="20000"/>
                  <a:lumOff val="80000"/>
                  <a:alpha val="43000"/>
                </a:schemeClr>
              </a:outerShdw>
            </a:effectLst>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defRPr/>
              </a:pPr>
              <a:endParaRPr lang="en-US">
                <a:ea typeface="+mn-ea"/>
              </a:endParaRPr>
            </a:p>
          </p:txBody>
        </p:sp>
        <p:cxnSp>
          <p:nvCxnSpPr>
            <p:cNvPr id="133" name="AutoShape 42"/>
            <p:cNvCxnSpPr>
              <a:cxnSpLocks noChangeShapeType="1"/>
              <a:stCxn id="128" idx="3"/>
              <a:endCxn id="138" idx="4"/>
            </p:cNvCxnSpPr>
            <p:nvPr/>
          </p:nvCxnSpPr>
          <p:spPr bwMode="auto">
            <a:xfrm flipV="1">
              <a:off x="5339364" y="4705259"/>
              <a:ext cx="89069" cy="228464"/>
            </a:xfrm>
            <a:prstGeom prst="bentConnector2">
              <a:avLst/>
            </a:prstGeom>
            <a:ln w="12700">
              <a:headEnd/>
              <a:tailEnd/>
            </a:ln>
            <a:effectLst/>
            <a:extLst/>
          </p:spPr>
          <p:style>
            <a:lnRef idx="2">
              <a:schemeClr val="dk1"/>
            </a:lnRef>
            <a:fillRef idx="0">
              <a:schemeClr val="dk1"/>
            </a:fillRef>
            <a:effectRef idx="1">
              <a:schemeClr val="dk1"/>
            </a:effectRef>
            <a:fontRef idx="minor">
              <a:schemeClr val="tx1"/>
            </a:fontRef>
          </p:style>
        </p:cxnSp>
        <p:cxnSp>
          <p:nvCxnSpPr>
            <p:cNvPr id="134" name="AutoShape 43"/>
            <p:cNvCxnSpPr>
              <a:cxnSpLocks noChangeShapeType="1"/>
              <a:stCxn id="129" idx="3"/>
              <a:endCxn id="138" idx="4"/>
            </p:cNvCxnSpPr>
            <p:nvPr/>
          </p:nvCxnSpPr>
          <p:spPr bwMode="auto">
            <a:xfrm flipV="1">
              <a:off x="5339364" y="4705259"/>
              <a:ext cx="89069" cy="503873"/>
            </a:xfrm>
            <a:prstGeom prst="bentConnector2">
              <a:avLst/>
            </a:prstGeom>
            <a:ln w="12700">
              <a:headEnd/>
              <a:tailEnd/>
            </a:ln>
            <a:effectLst/>
            <a:extLst/>
          </p:spPr>
          <p:style>
            <a:lnRef idx="2">
              <a:schemeClr val="dk1"/>
            </a:lnRef>
            <a:fillRef idx="0">
              <a:schemeClr val="dk1"/>
            </a:fillRef>
            <a:effectRef idx="1">
              <a:schemeClr val="dk1"/>
            </a:effectRef>
            <a:fontRef idx="minor">
              <a:schemeClr val="tx1"/>
            </a:fontRef>
          </p:style>
        </p:cxnSp>
        <p:cxnSp>
          <p:nvCxnSpPr>
            <p:cNvPr id="135" name="AutoShape 44"/>
            <p:cNvCxnSpPr>
              <a:cxnSpLocks noChangeShapeType="1"/>
              <a:stCxn id="130" idx="3"/>
              <a:endCxn id="138" idx="4"/>
            </p:cNvCxnSpPr>
            <p:nvPr/>
          </p:nvCxnSpPr>
          <p:spPr bwMode="auto">
            <a:xfrm flipV="1">
              <a:off x="5339364" y="4705259"/>
              <a:ext cx="89069" cy="781368"/>
            </a:xfrm>
            <a:prstGeom prst="bentConnector2">
              <a:avLst/>
            </a:prstGeom>
            <a:ln w="12700">
              <a:headEnd/>
              <a:tailEnd/>
            </a:ln>
            <a:effectLst/>
            <a:extLst/>
          </p:spPr>
          <p:style>
            <a:lnRef idx="2">
              <a:schemeClr val="dk1"/>
            </a:lnRef>
            <a:fillRef idx="0">
              <a:schemeClr val="dk1"/>
            </a:fillRef>
            <a:effectRef idx="1">
              <a:schemeClr val="dk1"/>
            </a:effectRef>
            <a:fontRef idx="minor">
              <a:schemeClr val="tx1"/>
            </a:fontRef>
          </p:style>
        </p:cxnSp>
        <p:cxnSp>
          <p:nvCxnSpPr>
            <p:cNvPr id="136" name="AutoShape 45"/>
            <p:cNvCxnSpPr>
              <a:cxnSpLocks noChangeShapeType="1"/>
              <a:stCxn id="141" idx="6"/>
              <a:endCxn id="138" idx="1"/>
            </p:cNvCxnSpPr>
            <p:nvPr/>
          </p:nvCxnSpPr>
          <p:spPr bwMode="auto">
            <a:xfrm>
              <a:off x="4880598" y="4517481"/>
              <a:ext cx="505130" cy="124143"/>
            </a:xfrm>
            <a:prstGeom prst="straightConnector1">
              <a:avLst/>
            </a:prstGeom>
            <a:ln w="12700">
              <a:headEnd/>
              <a:tailEnd/>
            </a:ln>
            <a:extLst/>
          </p:spPr>
          <p:style>
            <a:lnRef idx="2">
              <a:schemeClr val="dk1"/>
            </a:lnRef>
            <a:fillRef idx="0">
              <a:schemeClr val="dk1"/>
            </a:fillRef>
            <a:effectRef idx="1">
              <a:schemeClr val="dk1"/>
            </a:effectRef>
            <a:fontRef idx="minor">
              <a:schemeClr val="tx1"/>
            </a:fontRef>
          </p:style>
        </p:cxnSp>
        <p:cxnSp>
          <p:nvCxnSpPr>
            <p:cNvPr id="137" name="AutoShape 46"/>
            <p:cNvCxnSpPr>
              <a:cxnSpLocks noChangeShapeType="1"/>
              <a:stCxn id="141" idx="2"/>
              <a:endCxn id="140" idx="7"/>
            </p:cNvCxnSpPr>
            <p:nvPr/>
          </p:nvCxnSpPr>
          <p:spPr bwMode="auto">
            <a:xfrm flipH="1">
              <a:off x="4260777" y="4517481"/>
              <a:ext cx="499030" cy="124143"/>
            </a:xfrm>
            <a:prstGeom prst="straightConnector1">
              <a:avLst/>
            </a:prstGeom>
            <a:ln w="12700">
              <a:headEnd/>
              <a:tailEnd/>
            </a:ln>
            <a:extLst/>
          </p:spPr>
          <p:style>
            <a:lnRef idx="2">
              <a:schemeClr val="dk1"/>
            </a:lnRef>
            <a:fillRef idx="0">
              <a:schemeClr val="dk1"/>
            </a:fillRef>
            <a:effectRef idx="1">
              <a:schemeClr val="dk1"/>
            </a:effectRef>
            <a:fontRef idx="minor">
              <a:schemeClr val="tx1"/>
            </a:fontRef>
          </p:style>
        </p:cxnSp>
        <p:sp>
          <p:nvSpPr>
            <p:cNvPr id="138" name="AutoShape 47"/>
            <p:cNvSpPr>
              <a:spLocks noChangeArrowheads="1"/>
            </p:cNvSpPr>
            <p:nvPr/>
          </p:nvSpPr>
          <p:spPr bwMode="auto">
            <a:xfrm>
              <a:off x="5368647" y="4630148"/>
              <a:ext cx="119572" cy="75111"/>
            </a:xfrm>
            <a:prstGeom prst="flowChartConnector">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sp>
          <p:nvSpPr>
            <p:cNvPr id="139" name="AutoShape 48"/>
            <p:cNvSpPr>
              <a:spLocks noChangeArrowheads="1"/>
            </p:cNvSpPr>
            <p:nvPr/>
          </p:nvSpPr>
          <p:spPr bwMode="auto">
            <a:xfrm>
              <a:off x="4606071" y="4630148"/>
              <a:ext cx="120792" cy="75111"/>
            </a:xfrm>
            <a:prstGeom prst="flowChartConnector">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sp>
          <p:nvSpPr>
            <p:cNvPr id="140" name="AutoShape 49"/>
            <p:cNvSpPr>
              <a:spLocks noChangeArrowheads="1"/>
            </p:cNvSpPr>
            <p:nvPr/>
          </p:nvSpPr>
          <p:spPr bwMode="auto">
            <a:xfrm>
              <a:off x="4158287" y="4630148"/>
              <a:ext cx="119572" cy="75111"/>
            </a:xfrm>
            <a:prstGeom prst="flowChartConnector">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sp>
          <p:nvSpPr>
            <p:cNvPr id="141" name="AutoShape 50"/>
            <p:cNvSpPr>
              <a:spLocks noChangeArrowheads="1"/>
            </p:cNvSpPr>
            <p:nvPr/>
          </p:nvSpPr>
          <p:spPr bwMode="auto">
            <a:xfrm>
              <a:off x="4759806" y="4479925"/>
              <a:ext cx="120792" cy="75111"/>
            </a:xfrm>
            <a:prstGeom prst="flowChartConnector">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cxnSp>
          <p:nvCxnSpPr>
            <p:cNvPr id="142" name="AutoShape 51"/>
            <p:cNvCxnSpPr>
              <a:cxnSpLocks noChangeShapeType="1"/>
              <a:stCxn id="139" idx="4"/>
              <a:endCxn id="118" idx="3"/>
            </p:cNvCxnSpPr>
            <p:nvPr/>
          </p:nvCxnSpPr>
          <p:spPr bwMode="auto">
            <a:xfrm rot="5400000">
              <a:off x="4509354" y="4775045"/>
              <a:ext cx="226378" cy="87849"/>
            </a:xfrm>
            <a:prstGeom prst="bentConnector2">
              <a:avLst/>
            </a:prstGeom>
            <a:ln w="12700">
              <a:headEnd/>
              <a:tailEnd/>
            </a:ln>
            <a:effectLst/>
            <a:extLst/>
          </p:spPr>
          <p:style>
            <a:lnRef idx="2">
              <a:schemeClr val="dk1"/>
            </a:lnRef>
            <a:fillRef idx="0">
              <a:schemeClr val="dk1"/>
            </a:fillRef>
            <a:effectRef idx="1">
              <a:schemeClr val="dk1"/>
            </a:effectRef>
            <a:fontRef idx="minor">
              <a:schemeClr val="tx1"/>
            </a:fontRef>
          </p:style>
        </p:cxnSp>
        <p:cxnSp>
          <p:nvCxnSpPr>
            <p:cNvPr id="143" name="AutoShape 52"/>
            <p:cNvCxnSpPr>
              <a:cxnSpLocks noChangeShapeType="1"/>
              <a:stCxn id="139" idx="4"/>
              <a:endCxn id="119" idx="3"/>
            </p:cNvCxnSpPr>
            <p:nvPr/>
          </p:nvCxnSpPr>
          <p:spPr bwMode="auto">
            <a:xfrm rot="5400000">
              <a:off x="4371650" y="4912750"/>
              <a:ext cx="501786" cy="87849"/>
            </a:xfrm>
            <a:prstGeom prst="bentConnector2">
              <a:avLst/>
            </a:prstGeom>
            <a:ln w="12700">
              <a:headEnd/>
              <a:tailEnd/>
            </a:ln>
            <a:effectLst/>
            <a:extLst/>
          </p:spPr>
          <p:style>
            <a:lnRef idx="2">
              <a:schemeClr val="dk1"/>
            </a:lnRef>
            <a:fillRef idx="0">
              <a:schemeClr val="dk1"/>
            </a:fillRef>
            <a:effectRef idx="1">
              <a:schemeClr val="dk1"/>
            </a:effectRef>
            <a:fontRef idx="minor">
              <a:schemeClr val="tx1"/>
            </a:fontRef>
          </p:style>
        </p:cxnSp>
        <p:cxnSp>
          <p:nvCxnSpPr>
            <p:cNvPr id="144" name="AutoShape 53"/>
            <p:cNvCxnSpPr>
              <a:cxnSpLocks noChangeShapeType="1"/>
              <a:stCxn id="139" idx="4"/>
              <a:endCxn id="120" idx="3"/>
            </p:cNvCxnSpPr>
            <p:nvPr/>
          </p:nvCxnSpPr>
          <p:spPr bwMode="auto">
            <a:xfrm rot="5400000">
              <a:off x="4234034" y="5050454"/>
              <a:ext cx="778238" cy="87849"/>
            </a:xfrm>
            <a:prstGeom prst="bentConnector2">
              <a:avLst/>
            </a:prstGeom>
            <a:ln w="12700">
              <a:headEnd/>
              <a:tailEnd/>
            </a:ln>
            <a:effectLst/>
            <a:extLst/>
          </p:spPr>
          <p:style>
            <a:lnRef idx="2">
              <a:schemeClr val="dk1"/>
            </a:lnRef>
            <a:fillRef idx="0">
              <a:schemeClr val="dk1"/>
            </a:fillRef>
            <a:effectRef idx="1">
              <a:schemeClr val="dk1"/>
            </a:effectRef>
            <a:fontRef idx="minor">
              <a:schemeClr val="tx1"/>
            </a:fontRef>
          </p:style>
        </p:cxnSp>
        <p:cxnSp>
          <p:nvCxnSpPr>
            <p:cNvPr id="145" name="AutoShape 54"/>
            <p:cNvCxnSpPr>
              <a:cxnSpLocks noChangeShapeType="1"/>
              <a:stCxn id="139" idx="4"/>
              <a:endCxn id="124" idx="1"/>
            </p:cNvCxnSpPr>
            <p:nvPr/>
          </p:nvCxnSpPr>
          <p:spPr bwMode="auto">
            <a:xfrm rot="16200000" flipH="1">
              <a:off x="4192808" y="5179528"/>
              <a:ext cx="1054690" cy="106150"/>
            </a:xfrm>
            <a:prstGeom prst="bentConnector2">
              <a:avLst/>
            </a:prstGeom>
            <a:ln w="12700">
              <a:headEnd/>
              <a:tailEnd/>
            </a:ln>
            <a:effectLst/>
            <a:extLst/>
          </p:spPr>
          <p:style>
            <a:lnRef idx="2">
              <a:schemeClr val="dk1"/>
            </a:lnRef>
            <a:fillRef idx="0">
              <a:schemeClr val="dk1"/>
            </a:fillRef>
            <a:effectRef idx="1">
              <a:schemeClr val="dk1"/>
            </a:effectRef>
            <a:fontRef idx="minor">
              <a:schemeClr val="tx1"/>
            </a:fontRef>
          </p:style>
        </p:cxnSp>
        <p:cxnSp>
          <p:nvCxnSpPr>
            <p:cNvPr id="146" name="AutoShape 55"/>
            <p:cNvCxnSpPr>
              <a:cxnSpLocks noChangeShapeType="1"/>
              <a:stCxn id="139" idx="4"/>
              <a:endCxn id="123" idx="1"/>
            </p:cNvCxnSpPr>
            <p:nvPr/>
          </p:nvCxnSpPr>
          <p:spPr bwMode="auto">
            <a:xfrm rot="16200000" flipH="1">
              <a:off x="4331644" y="5040781"/>
              <a:ext cx="778238" cy="106150"/>
            </a:xfrm>
            <a:prstGeom prst="bentConnector2">
              <a:avLst/>
            </a:prstGeom>
            <a:ln w="12700">
              <a:headEnd/>
              <a:tailEnd/>
            </a:ln>
            <a:effectLst/>
            <a:extLst/>
          </p:spPr>
          <p:style>
            <a:lnRef idx="2">
              <a:schemeClr val="dk1"/>
            </a:lnRef>
            <a:fillRef idx="0">
              <a:schemeClr val="dk1"/>
            </a:fillRef>
            <a:effectRef idx="1">
              <a:schemeClr val="dk1"/>
            </a:effectRef>
            <a:fontRef idx="minor">
              <a:schemeClr val="tx1"/>
            </a:fontRef>
          </p:style>
        </p:cxnSp>
        <p:cxnSp>
          <p:nvCxnSpPr>
            <p:cNvPr id="147" name="AutoShape 56"/>
            <p:cNvCxnSpPr>
              <a:cxnSpLocks noChangeShapeType="1"/>
              <a:stCxn id="139" idx="4"/>
              <a:endCxn id="122" idx="1"/>
            </p:cNvCxnSpPr>
            <p:nvPr/>
          </p:nvCxnSpPr>
          <p:spPr bwMode="auto">
            <a:xfrm rot="16200000" flipH="1">
              <a:off x="4469260" y="4903077"/>
              <a:ext cx="501786" cy="106150"/>
            </a:xfrm>
            <a:prstGeom prst="bentConnector2">
              <a:avLst/>
            </a:prstGeom>
            <a:ln w="12700">
              <a:headEnd/>
              <a:tailEnd/>
            </a:ln>
            <a:effectLst/>
            <a:extLst/>
          </p:spPr>
          <p:style>
            <a:lnRef idx="2">
              <a:schemeClr val="dk1"/>
            </a:lnRef>
            <a:fillRef idx="0">
              <a:schemeClr val="dk1"/>
            </a:fillRef>
            <a:effectRef idx="1">
              <a:schemeClr val="dk1"/>
            </a:effectRef>
            <a:fontRef idx="minor">
              <a:schemeClr val="tx1"/>
            </a:fontRef>
          </p:style>
        </p:cxnSp>
        <p:cxnSp>
          <p:nvCxnSpPr>
            <p:cNvPr id="148" name="AutoShape 57"/>
            <p:cNvCxnSpPr>
              <a:cxnSpLocks noChangeShapeType="1"/>
              <a:stCxn id="139" idx="4"/>
              <a:endCxn id="121" idx="1"/>
            </p:cNvCxnSpPr>
            <p:nvPr/>
          </p:nvCxnSpPr>
          <p:spPr bwMode="auto">
            <a:xfrm rot="16200000" flipH="1">
              <a:off x="4606964" y="4765372"/>
              <a:ext cx="226378" cy="106150"/>
            </a:xfrm>
            <a:prstGeom prst="bentConnector2">
              <a:avLst/>
            </a:prstGeom>
            <a:ln w="12700">
              <a:headEnd/>
              <a:tailEnd/>
            </a:ln>
            <a:effectLst/>
            <a:extLst/>
          </p:spPr>
          <p:style>
            <a:lnRef idx="2">
              <a:schemeClr val="dk1"/>
            </a:lnRef>
            <a:fillRef idx="0">
              <a:schemeClr val="dk1"/>
            </a:fillRef>
            <a:effectRef idx="1">
              <a:schemeClr val="dk1"/>
            </a:effectRef>
            <a:fontRef idx="minor">
              <a:schemeClr val="tx1"/>
            </a:fontRef>
          </p:style>
        </p:cxnSp>
        <p:cxnSp>
          <p:nvCxnSpPr>
            <p:cNvPr id="149" name="AutoShape 58"/>
            <p:cNvCxnSpPr>
              <a:cxnSpLocks noChangeShapeType="1"/>
              <a:stCxn id="138" idx="4"/>
              <a:endCxn id="132" idx="1"/>
            </p:cNvCxnSpPr>
            <p:nvPr/>
          </p:nvCxnSpPr>
          <p:spPr bwMode="auto">
            <a:xfrm rot="16200000" flipH="1">
              <a:off x="5235672" y="4897931"/>
              <a:ext cx="503873" cy="119572"/>
            </a:xfrm>
            <a:prstGeom prst="bentConnector2">
              <a:avLst/>
            </a:prstGeom>
            <a:ln w="12700">
              <a:headEnd/>
              <a:tailEnd/>
            </a:ln>
            <a:effectLst/>
            <a:extLst/>
          </p:spPr>
          <p:style>
            <a:lnRef idx="2">
              <a:schemeClr val="dk1"/>
            </a:lnRef>
            <a:fillRef idx="0">
              <a:schemeClr val="dk1"/>
            </a:fillRef>
            <a:effectRef idx="1">
              <a:schemeClr val="dk1"/>
            </a:effectRef>
            <a:fontRef idx="minor">
              <a:schemeClr val="tx1"/>
            </a:fontRef>
          </p:style>
        </p:cxnSp>
        <p:cxnSp>
          <p:nvCxnSpPr>
            <p:cNvPr id="150" name="AutoShape 59"/>
            <p:cNvCxnSpPr>
              <a:cxnSpLocks noChangeShapeType="1"/>
              <a:stCxn id="138" idx="4"/>
              <a:endCxn id="131" idx="1"/>
            </p:cNvCxnSpPr>
            <p:nvPr/>
          </p:nvCxnSpPr>
          <p:spPr bwMode="auto">
            <a:xfrm rot="16200000" flipH="1">
              <a:off x="5373376" y="4760227"/>
              <a:ext cx="228464" cy="119572"/>
            </a:xfrm>
            <a:prstGeom prst="bentConnector2">
              <a:avLst/>
            </a:prstGeom>
            <a:ln w="12700">
              <a:headEnd/>
              <a:tailEnd/>
            </a:ln>
            <a:effectLst/>
            <a:extLst/>
          </p:spPr>
          <p:style>
            <a:lnRef idx="2">
              <a:schemeClr val="dk1"/>
            </a:lnRef>
            <a:fillRef idx="0">
              <a:schemeClr val="dk1"/>
            </a:fillRef>
            <a:effectRef idx="1">
              <a:schemeClr val="dk1"/>
            </a:effectRef>
            <a:fontRef idx="minor">
              <a:schemeClr val="tx1"/>
            </a:fontRef>
          </p:style>
        </p:cxnSp>
        <p:cxnSp>
          <p:nvCxnSpPr>
            <p:cNvPr id="151" name="AutoShape 60"/>
            <p:cNvCxnSpPr>
              <a:cxnSpLocks noChangeShapeType="1"/>
              <a:stCxn id="140" idx="4"/>
              <a:endCxn id="127" idx="3"/>
            </p:cNvCxnSpPr>
            <p:nvPr/>
          </p:nvCxnSpPr>
          <p:spPr bwMode="auto">
            <a:xfrm rot="5400000">
              <a:off x="3766993" y="5036678"/>
              <a:ext cx="781368" cy="119572"/>
            </a:xfrm>
            <a:prstGeom prst="bentConnector2">
              <a:avLst/>
            </a:prstGeom>
            <a:ln w="12700">
              <a:headEnd/>
              <a:tailEnd/>
            </a:ln>
            <a:effectLst/>
            <a:extLst/>
          </p:spPr>
          <p:style>
            <a:lnRef idx="2">
              <a:schemeClr val="dk1"/>
            </a:lnRef>
            <a:fillRef idx="0">
              <a:schemeClr val="dk1"/>
            </a:fillRef>
            <a:effectRef idx="1">
              <a:schemeClr val="dk1"/>
            </a:effectRef>
            <a:fontRef idx="minor">
              <a:schemeClr val="tx1"/>
            </a:fontRef>
          </p:style>
        </p:cxnSp>
        <p:cxnSp>
          <p:nvCxnSpPr>
            <p:cNvPr id="152" name="AutoShape 61"/>
            <p:cNvCxnSpPr>
              <a:cxnSpLocks noChangeShapeType="1"/>
              <a:stCxn id="140" idx="4"/>
              <a:endCxn id="126" idx="3"/>
            </p:cNvCxnSpPr>
            <p:nvPr/>
          </p:nvCxnSpPr>
          <p:spPr bwMode="auto">
            <a:xfrm rot="5400000">
              <a:off x="3905741" y="4897931"/>
              <a:ext cx="503873" cy="119572"/>
            </a:xfrm>
            <a:prstGeom prst="bentConnector2">
              <a:avLst/>
            </a:prstGeom>
            <a:ln w="12700">
              <a:headEnd/>
              <a:tailEnd/>
            </a:ln>
            <a:effectLst/>
            <a:extLst/>
          </p:spPr>
          <p:style>
            <a:lnRef idx="2">
              <a:schemeClr val="dk1"/>
            </a:lnRef>
            <a:fillRef idx="0">
              <a:schemeClr val="dk1"/>
            </a:fillRef>
            <a:effectRef idx="1">
              <a:schemeClr val="dk1"/>
            </a:effectRef>
            <a:fontRef idx="minor">
              <a:schemeClr val="tx1"/>
            </a:fontRef>
          </p:style>
        </p:cxnSp>
        <p:cxnSp>
          <p:nvCxnSpPr>
            <p:cNvPr id="153" name="AutoShape 62"/>
            <p:cNvCxnSpPr>
              <a:cxnSpLocks noChangeShapeType="1"/>
              <a:stCxn id="140" idx="4"/>
              <a:endCxn id="125" idx="3"/>
            </p:cNvCxnSpPr>
            <p:nvPr/>
          </p:nvCxnSpPr>
          <p:spPr bwMode="auto">
            <a:xfrm rot="5400000">
              <a:off x="4043445" y="4760227"/>
              <a:ext cx="228464" cy="119572"/>
            </a:xfrm>
            <a:prstGeom prst="bentConnector2">
              <a:avLst/>
            </a:prstGeom>
            <a:ln w="12700">
              <a:headEnd/>
              <a:tailEnd/>
            </a:ln>
            <a:effectLst/>
            <a:extLst/>
          </p:spPr>
          <p:style>
            <a:lnRef idx="2">
              <a:schemeClr val="dk1"/>
            </a:lnRef>
            <a:fillRef idx="0">
              <a:schemeClr val="dk1"/>
            </a:fillRef>
            <a:effectRef idx="1">
              <a:schemeClr val="dk1"/>
            </a:effectRef>
            <a:fontRef idx="minor">
              <a:schemeClr val="tx1"/>
            </a:fontRef>
          </p:style>
        </p:cxnSp>
        <p:cxnSp>
          <p:nvCxnSpPr>
            <p:cNvPr id="154" name="AutoShape 65"/>
            <p:cNvCxnSpPr>
              <a:cxnSpLocks noChangeShapeType="1"/>
              <a:stCxn id="141" idx="4"/>
              <a:endCxn id="139" idx="7"/>
            </p:cNvCxnSpPr>
            <p:nvPr/>
          </p:nvCxnSpPr>
          <p:spPr bwMode="auto">
            <a:xfrm flipH="1">
              <a:off x="4709781" y="4555036"/>
              <a:ext cx="111031" cy="86587"/>
            </a:xfrm>
            <a:prstGeom prst="straightConnector1">
              <a:avLst/>
            </a:prstGeom>
            <a:ln w="12700">
              <a:headEnd/>
              <a:tailEnd/>
            </a:ln>
            <a:extLst/>
          </p:spPr>
          <p:style>
            <a:lnRef idx="2">
              <a:schemeClr val="dk1"/>
            </a:lnRef>
            <a:fillRef idx="0">
              <a:schemeClr val="dk1"/>
            </a:fillRef>
            <a:effectRef idx="1">
              <a:schemeClr val="dk1"/>
            </a:effectRef>
            <a:fontRef idx="minor">
              <a:schemeClr val="tx1"/>
            </a:fontRef>
          </p:style>
        </p:cxnSp>
      </p:grpSp>
      <p:grpSp>
        <p:nvGrpSpPr>
          <p:cNvPr id="155" name="Group 154"/>
          <p:cNvGrpSpPr/>
          <p:nvPr/>
        </p:nvGrpSpPr>
        <p:grpSpPr>
          <a:xfrm>
            <a:off x="6705601" y="2857501"/>
            <a:ext cx="1786579" cy="1212056"/>
            <a:chOff x="6878637" y="1660525"/>
            <a:chExt cx="1987550" cy="1616075"/>
          </a:xfrm>
        </p:grpSpPr>
        <p:grpSp>
          <p:nvGrpSpPr>
            <p:cNvPr id="156" name="Group 155"/>
            <p:cNvGrpSpPr>
              <a:grpSpLocks/>
            </p:cNvGrpSpPr>
            <p:nvPr/>
          </p:nvGrpSpPr>
          <p:grpSpPr bwMode="auto">
            <a:xfrm>
              <a:off x="7315200" y="1981200"/>
              <a:ext cx="238125" cy="490538"/>
              <a:chOff x="4025" y="1647"/>
              <a:chExt cx="150" cy="309"/>
            </a:xfrm>
          </p:grpSpPr>
          <p:sp>
            <p:nvSpPr>
              <p:cNvPr id="203" name="AutoShape 70"/>
              <p:cNvSpPr>
                <a:spLocks noChangeArrowheads="1"/>
              </p:cNvSpPr>
              <p:nvPr/>
            </p:nvSpPr>
            <p:spPr bwMode="auto">
              <a:xfrm>
                <a:off x="4025" y="1647"/>
                <a:ext cx="150" cy="135"/>
              </a:xfrm>
              <a:prstGeom prst="foldedCorner">
                <a:avLst>
                  <a:gd name="adj" fmla="val 12500"/>
                </a:avLst>
              </a:prstGeom>
              <a:solidFill>
                <a:schemeClr val="accent2">
                  <a:lumMod val="20000"/>
                  <a:lumOff val="80000"/>
                </a:schemeClr>
              </a:solidFill>
              <a:ln w="12700">
                <a:solidFill>
                  <a:srgbClr val="0B5573"/>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defRPr/>
                </a:pPr>
                <a:endParaRPr lang="en-US">
                  <a:ea typeface="+mn-ea"/>
                </a:endParaRPr>
              </a:p>
            </p:txBody>
          </p:sp>
          <p:sp>
            <p:nvSpPr>
              <p:cNvPr id="204" name="AutoShape 71"/>
              <p:cNvSpPr>
                <a:spLocks noChangeArrowheads="1"/>
              </p:cNvSpPr>
              <p:nvPr/>
            </p:nvSpPr>
            <p:spPr bwMode="auto">
              <a:xfrm>
                <a:off x="4025" y="1820"/>
                <a:ext cx="150" cy="136"/>
              </a:xfrm>
              <a:prstGeom prst="foldedCorner">
                <a:avLst>
                  <a:gd name="adj" fmla="val 12500"/>
                </a:avLst>
              </a:prstGeom>
              <a:solidFill>
                <a:schemeClr val="accent2">
                  <a:lumMod val="20000"/>
                  <a:lumOff val="80000"/>
                </a:schemeClr>
              </a:solidFill>
              <a:ln w="12700">
                <a:solidFill>
                  <a:srgbClr val="0B5573"/>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defRPr/>
                </a:pPr>
                <a:endParaRPr lang="en-US">
                  <a:ea typeface="+mn-ea"/>
                </a:endParaRPr>
              </a:p>
            </p:txBody>
          </p:sp>
        </p:grpSp>
        <p:grpSp>
          <p:nvGrpSpPr>
            <p:cNvPr id="157" name="Group 72"/>
            <p:cNvGrpSpPr>
              <a:grpSpLocks/>
            </p:cNvGrpSpPr>
            <p:nvPr/>
          </p:nvGrpSpPr>
          <p:grpSpPr bwMode="auto">
            <a:xfrm>
              <a:off x="7793037" y="1981200"/>
              <a:ext cx="234950" cy="1042988"/>
              <a:chOff x="4848" y="2304"/>
              <a:chExt cx="148" cy="657"/>
            </a:xfrm>
          </p:grpSpPr>
          <p:sp>
            <p:nvSpPr>
              <p:cNvPr id="199" name="AutoShape 73"/>
              <p:cNvSpPr>
                <a:spLocks noChangeArrowheads="1"/>
              </p:cNvSpPr>
              <p:nvPr/>
            </p:nvSpPr>
            <p:spPr bwMode="auto">
              <a:xfrm>
                <a:off x="4848" y="2304"/>
                <a:ext cx="148" cy="135"/>
              </a:xfrm>
              <a:prstGeom prst="foldedCorner">
                <a:avLst>
                  <a:gd name="adj" fmla="val 12500"/>
                </a:avLst>
              </a:prstGeom>
              <a:solidFill>
                <a:schemeClr val="accent2">
                  <a:lumMod val="20000"/>
                  <a:lumOff val="80000"/>
                </a:schemeClr>
              </a:solidFill>
              <a:ln w="12700">
                <a:solidFill>
                  <a:srgbClr val="0B5573"/>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defRPr/>
                </a:pPr>
                <a:endParaRPr lang="en-US">
                  <a:ea typeface="+mn-ea"/>
                </a:endParaRPr>
              </a:p>
            </p:txBody>
          </p:sp>
          <p:sp>
            <p:nvSpPr>
              <p:cNvPr id="200" name="AutoShape 74"/>
              <p:cNvSpPr>
                <a:spLocks noChangeArrowheads="1"/>
              </p:cNvSpPr>
              <p:nvPr/>
            </p:nvSpPr>
            <p:spPr bwMode="auto">
              <a:xfrm>
                <a:off x="4848" y="2477"/>
                <a:ext cx="148" cy="136"/>
              </a:xfrm>
              <a:prstGeom prst="foldedCorner">
                <a:avLst>
                  <a:gd name="adj" fmla="val 12500"/>
                </a:avLst>
              </a:prstGeom>
              <a:solidFill>
                <a:schemeClr val="accent2">
                  <a:lumMod val="20000"/>
                  <a:lumOff val="80000"/>
                </a:schemeClr>
              </a:solidFill>
              <a:ln w="12700">
                <a:solidFill>
                  <a:srgbClr val="0B5573"/>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defRPr/>
                </a:pPr>
                <a:endParaRPr lang="en-US">
                  <a:ea typeface="+mn-ea"/>
                </a:endParaRPr>
              </a:p>
            </p:txBody>
          </p:sp>
          <p:sp>
            <p:nvSpPr>
              <p:cNvPr id="201" name="AutoShape 75"/>
              <p:cNvSpPr>
                <a:spLocks noChangeArrowheads="1"/>
              </p:cNvSpPr>
              <p:nvPr/>
            </p:nvSpPr>
            <p:spPr bwMode="auto">
              <a:xfrm>
                <a:off x="4848" y="2651"/>
                <a:ext cx="148" cy="135"/>
              </a:xfrm>
              <a:prstGeom prst="foldedCorner">
                <a:avLst>
                  <a:gd name="adj" fmla="val 12500"/>
                </a:avLst>
              </a:prstGeom>
              <a:solidFill>
                <a:schemeClr val="accent2">
                  <a:lumMod val="20000"/>
                  <a:lumOff val="80000"/>
                </a:schemeClr>
              </a:solidFill>
              <a:ln w="12700">
                <a:solidFill>
                  <a:srgbClr val="0B5573"/>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defRPr/>
                </a:pPr>
                <a:endParaRPr lang="en-US">
                  <a:ea typeface="+mn-ea"/>
                </a:endParaRPr>
              </a:p>
            </p:txBody>
          </p:sp>
          <p:sp>
            <p:nvSpPr>
              <p:cNvPr id="202" name="AutoShape 76"/>
              <p:cNvSpPr>
                <a:spLocks noChangeArrowheads="1"/>
              </p:cNvSpPr>
              <p:nvPr/>
            </p:nvSpPr>
            <p:spPr bwMode="auto">
              <a:xfrm>
                <a:off x="4848" y="2826"/>
                <a:ext cx="148" cy="135"/>
              </a:xfrm>
              <a:prstGeom prst="foldedCorner">
                <a:avLst>
                  <a:gd name="adj" fmla="val 12500"/>
                </a:avLst>
              </a:prstGeom>
              <a:solidFill>
                <a:schemeClr val="accent2">
                  <a:lumMod val="20000"/>
                  <a:lumOff val="80000"/>
                </a:schemeClr>
              </a:solidFill>
              <a:ln w="12700">
                <a:solidFill>
                  <a:srgbClr val="0B5573"/>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defRPr/>
                </a:pPr>
                <a:endParaRPr lang="en-US">
                  <a:ea typeface="+mn-ea"/>
                </a:endParaRPr>
              </a:p>
            </p:txBody>
          </p:sp>
        </p:grpSp>
        <p:grpSp>
          <p:nvGrpSpPr>
            <p:cNvPr id="158" name="Group 77"/>
            <p:cNvGrpSpPr>
              <a:grpSpLocks/>
            </p:cNvGrpSpPr>
            <p:nvPr/>
          </p:nvGrpSpPr>
          <p:grpSpPr bwMode="auto">
            <a:xfrm>
              <a:off x="8229600" y="1981200"/>
              <a:ext cx="234950" cy="766763"/>
              <a:chOff x="4559" y="1648"/>
              <a:chExt cx="148" cy="483"/>
            </a:xfrm>
          </p:grpSpPr>
          <p:sp>
            <p:nvSpPr>
              <p:cNvPr id="196" name="AutoShape 78"/>
              <p:cNvSpPr>
                <a:spLocks noChangeArrowheads="1"/>
              </p:cNvSpPr>
              <p:nvPr/>
            </p:nvSpPr>
            <p:spPr bwMode="auto">
              <a:xfrm>
                <a:off x="4559" y="1648"/>
                <a:ext cx="148" cy="135"/>
              </a:xfrm>
              <a:prstGeom prst="foldedCorner">
                <a:avLst>
                  <a:gd name="adj" fmla="val 12500"/>
                </a:avLst>
              </a:prstGeom>
              <a:solidFill>
                <a:schemeClr val="accent2">
                  <a:lumMod val="20000"/>
                  <a:lumOff val="80000"/>
                </a:schemeClr>
              </a:solidFill>
              <a:ln w="12700">
                <a:solidFill>
                  <a:srgbClr val="0B5573"/>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defRPr/>
                </a:pPr>
                <a:endParaRPr lang="en-US">
                  <a:ea typeface="+mn-ea"/>
                </a:endParaRPr>
              </a:p>
            </p:txBody>
          </p:sp>
          <p:sp>
            <p:nvSpPr>
              <p:cNvPr id="197" name="AutoShape 79"/>
              <p:cNvSpPr>
                <a:spLocks noChangeArrowheads="1"/>
              </p:cNvSpPr>
              <p:nvPr/>
            </p:nvSpPr>
            <p:spPr bwMode="auto">
              <a:xfrm>
                <a:off x="4559" y="1821"/>
                <a:ext cx="148" cy="136"/>
              </a:xfrm>
              <a:prstGeom prst="foldedCorner">
                <a:avLst>
                  <a:gd name="adj" fmla="val 12500"/>
                </a:avLst>
              </a:prstGeom>
              <a:solidFill>
                <a:schemeClr val="accent2">
                  <a:lumMod val="20000"/>
                  <a:lumOff val="80000"/>
                </a:schemeClr>
              </a:solidFill>
              <a:ln w="12700">
                <a:solidFill>
                  <a:srgbClr val="0B5573"/>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defRPr/>
                </a:pPr>
                <a:endParaRPr lang="en-US">
                  <a:ea typeface="+mn-ea"/>
                </a:endParaRPr>
              </a:p>
            </p:txBody>
          </p:sp>
          <p:sp>
            <p:nvSpPr>
              <p:cNvPr id="198" name="AutoShape 80"/>
              <p:cNvSpPr>
                <a:spLocks noChangeArrowheads="1"/>
              </p:cNvSpPr>
              <p:nvPr/>
            </p:nvSpPr>
            <p:spPr bwMode="auto">
              <a:xfrm>
                <a:off x="4559" y="1996"/>
                <a:ext cx="148" cy="135"/>
              </a:xfrm>
              <a:prstGeom prst="foldedCorner">
                <a:avLst>
                  <a:gd name="adj" fmla="val 12500"/>
                </a:avLst>
              </a:prstGeom>
              <a:solidFill>
                <a:schemeClr val="accent2">
                  <a:lumMod val="20000"/>
                  <a:lumOff val="80000"/>
                </a:schemeClr>
              </a:solidFill>
              <a:ln w="12700">
                <a:solidFill>
                  <a:srgbClr val="0B5573"/>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defRPr/>
                </a:pPr>
                <a:endParaRPr lang="en-US">
                  <a:ea typeface="+mn-ea"/>
                </a:endParaRPr>
              </a:p>
            </p:txBody>
          </p:sp>
        </p:grpSp>
        <p:cxnSp>
          <p:nvCxnSpPr>
            <p:cNvPr id="159" name="AutoShape 81"/>
            <p:cNvCxnSpPr>
              <a:cxnSpLocks noChangeShapeType="1"/>
              <a:stCxn id="196" idx="3"/>
              <a:endCxn id="164" idx="4"/>
            </p:cNvCxnSpPr>
            <p:nvPr/>
          </p:nvCxnSpPr>
          <p:spPr bwMode="auto">
            <a:xfrm flipV="1">
              <a:off x="8464550" y="1893888"/>
              <a:ext cx="80963" cy="195263"/>
            </a:xfrm>
            <a:prstGeom prst="bentConnector2">
              <a:avLst/>
            </a:prstGeom>
            <a:ln w="12700">
              <a:headEnd/>
              <a:tailEnd/>
            </a:ln>
            <a:effectLst/>
            <a:extLst/>
          </p:spPr>
          <p:style>
            <a:lnRef idx="2">
              <a:schemeClr val="dk1"/>
            </a:lnRef>
            <a:fillRef idx="0">
              <a:schemeClr val="dk1"/>
            </a:fillRef>
            <a:effectRef idx="1">
              <a:schemeClr val="dk1"/>
            </a:effectRef>
            <a:fontRef idx="minor">
              <a:schemeClr val="tx1"/>
            </a:fontRef>
          </p:style>
        </p:cxnSp>
        <p:cxnSp>
          <p:nvCxnSpPr>
            <p:cNvPr id="160" name="AutoShape 82"/>
            <p:cNvCxnSpPr>
              <a:cxnSpLocks noChangeShapeType="1"/>
              <a:stCxn id="197" idx="3"/>
              <a:endCxn id="164" idx="4"/>
            </p:cNvCxnSpPr>
            <p:nvPr/>
          </p:nvCxnSpPr>
          <p:spPr bwMode="auto">
            <a:xfrm flipV="1">
              <a:off x="8464550" y="1893888"/>
              <a:ext cx="80963" cy="469900"/>
            </a:xfrm>
            <a:prstGeom prst="bentConnector2">
              <a:avLst/>
            </a:prstGeom>
            <a:ln w="12700">
              <a:headEnd/>
              <a:tailEnd/>
            </a:ln>
            <a:effectLst/>
            <a:extLst/>
          </p:spPr>
          <p:style>
            <a:lnRef idx="2">
              <a:schemeClr val="dk1"/>
            </a:lnRef>
            <a:fillRef idx="0">
              <a:schemeClr val="dk1"/>
            </a:fillRef>
            <a:effectRef idx="1">
              <a:schemeClr val="dk1"/>
            </a:effectRef>
            <a:fontRef idx="minor">
              <a:schemeClr val="tx1"/>
            </a:fontRef>
          </p:style>
        </p:cxnSp>
        <p:cxnSp>
          <p:nvCxnSpPr>
            <p:cNvPr id="161" name="AutoShape 83"/>
            <p:cNvCxnSpPr>
              <a:cxnSpLocks noChangeShapeType="1"/>
              <a:stCxn id="198" idx="3"/>
              <a:endCxn id="164" idx="4"/>
            </p:cNvCxnSpPr>
            <p:nvPr/>
          </p:nvCxnSpPr>
          <p:spPr bwMode="auto">
            <a:xfrm flipV="1">
              <a:off x="8464550" y="1893888"/>
              <a:ext cx="80963" cy="747713"/>
            </a:xfrm>
            <a:prstGeom prst="bentConnector2">
              <a:avLst/>
            </a:prstGeom>
            <a:ln w="12700">
              <a:headEnd/>
              <a:tailEnd/>
            </a:ln>
            <a:effectLst/>
            <a:extLst/>
          </p:spPr>
          <p:style>
            <a:lnRef idx="2">
              <a:schemeClr val="dk1"/>
            </a:lnRef>
            <a:fillRef idx="0">
              <a:schemeClr val="dk1"/>
            </a:fillRef>
            <a:effectRef idx="1">
              <a:schemeClr val="dk1"/>
            </a:effectRef>
            <a:fontRef idx="minor">
              <a:schemeClr val="tx1"/>
            </a:fontRef>
          </p:style>
        </p:cxnSp>
        <p:cxnSp>
          <p:nvCxnSpPr>
            <p:cNvPr id="162" name="AutoShape 84"/>
            <p:cNvCxnSpPr>
              <a:cxnSpLocks noChangeShapeType="1"/>
              <a:stCxn id="167" idx="4"/>
              <a:endCxn id="164" idx="1"/>
            </p:cNvCxnSpPr>
            <p:nvPr/>
          </p:nvCxnSpPr>
          <p:spPr bwMode="auto">
            <a:xfrm>
              <a:off x="7907337" y="1735138"/>
              <a:ext cx="590550" cy="95250"/>
            </a:xfrm>
            <a:prstGeom prst="straightConnector1">
              <a:avLst/>
            </a:prstGeom>
            <a:ln w="12700">
              <a:headEnd/>
              <a:tailEnd/>
            </a:ln>
            <a:extLst/>
          </p:spPr>
          <p:style>
            <a:lnRef idx="2">
              <a:schemeClr val="dk1"/>
            </a:lnRef>
            <a:fillRef idx="0">
              <a:schemeClr val="dk1"/>
            </a:fillRef>
            <a:effectRef idx="1">
              <a:schemeClr val="dk1"/>
            </a:effectRef>
            <a:fontRef idx="minor">
              <a:schemeClr val="tx1"/>
            </a:fontRef>
          </p:style>
        </p:cxnSp>
        <p:cxnSp>
          <p:nvCxnSpPr>
            <p:cNvPr id="163" name="AutoShape 85"/>
            <p:cNvCxnSpPr>
              <a:cxnSpLocks noChangeShapeType="1"/>
              <a:stCxn id="167" idx="4"/>
              <a:endCxn id="166" idx="7"/>
            </p:cNvCxnSpPr>
            <p:nvPr/>
          </p:nvCxnSpPr>
          <p:spPr bwMode="auto">
            <a:xfrm flipH="1">
              <a:off x="7285037" y="1735138"/>
              <a:ext cx="622300" cy="95250"/>
            </a:xfrm>
            <a:prstGeom prst="straightConnector1">
              <a:avLst/>
            </a:prstGeom>
            <a:ln w="12700">
              <a:headEnd/>
              <a:tailEnd/>
            </a:ln>
            <a:extLst/>
          </p:spPr>
          <p:style>
            <a:lnRef idx="2">
              <a:schemeClr val="dk1"/>
            </a:lnRef>
            <a:fillRef idx="0">
              <a:schemeClr val="dk1"/>
            </a:fillRef>
            <a:effectRef idx="1">
              <a:schemeClr val="dk1"/>
            </a:effectRef>
            <a:fontRef idx="minor">
              <a:schemeClr val="tx1"/>
            </a:fontRef>
          </p:style>
        </p:cxnSp>
        <p:sp>
          <p:nvSpPr>
            <p:cNvPr id="164" name="AutoShape 86"/>
            <p:cNvSpPr>
              <a:spLocks noChangeArrowheads="1"/>
            </p:cNvSpPr>
            <p:nvPr/>
          </p:nvSpPr>
          <p:spPr bwMode="auto">
            <a:xfrm>
              <a:off x="8478837" y="1819275"/>
              <a:ext cx="133350" cy="74613"/>
            </a:xfrm>
            <a:prstGeom prst="flowChartConnector">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sp>
          <p:nvSpPr>
            <p:cNvPr id="165" name="AutoShape 87"/>
            <p:cNvSpPr>
              <a:spLocks noChangeArrowheads="1"/>
            </p:cNvSpPr>
            <p:nvPr/>
          </p:nvSpPr>
          <p:spPr bwMode="auto">
            <a:xfrm>
              <a:off x="7618412" y="1819275"/>
              <a:ext cx="133350" cy="74613"/>
            </a:xfrm>
            <a:prstGeom prst="flowChartConnector">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sp>
          <p:nvSpPr>
            <p:cNvPr id="166" name="AutoShape 88"/>
            <p:cNvSpPr>
              <a:spLocks noChangeArrowheads="1"/>
            </p:cNvSpPr>
            <p:nvPr/>
          </p:nvSpPr>
          <p:spPr bwMode="auto">
            <a:xfrm>
              <a:off x="7170737" y="1819275"/>
              <a:ext cx="133350" cy="74613"/>
            </a:xfrm>
            <a:prstGeom prst="flowChartConnector">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sp>
          <p:nvSpPr>
            <p:cNvPr id="167" name="AutoShape 89"/>
            <p:cNvSpPr>
              <a:spLocks noChangeArrowheads="1"/>
            </p:cNvSpPr>
            <p:nvPr/>
          </p:nvSpPr>
          <p:spPr bwMode="auto">
            <a:xfrm>
              <a:off x="7839075" y="1660525"/>
              <a:ext cx="134938" cy="74613"/>
            </a:xfrm>
            <a:prstGeom prst="flowChartConnector">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cxnSp>
          <p:nvCxnSpPr>
            <p:cNvPr id="168" name="AutoShape 90"/>
            <p:cNvCxnSpPr>
              <a:cxnSpLocks noChangeShapeType="1"/>
              <a:stCxn id="165" idx="4"/>
              <a:endCxn id="203" idx="3"/>
            </p:cNvCxnSpPr>
            <p:nvPr/>
          </p:nvCxnSpPr>
          <p:spPr bwMode="auto">
            <a:xfrm rot="5400000">
              <a:off x="7521575" y="1925638"/>
              <a:ext cx="195263" cy="131763"/>
            </a:xfrm>
            <a:prstGeom prst="bentConnector2">
              <a:avLst/>
            </a:prstGeom>
            <a:ln w="12700">
              <a:headEnd/>
              <a:tailEnd/>
            </a:ln>
            <a:effectLst/>
            <a:extLst/>
          </p:spPr>
          <p:style>
            <a:lnRef idx="2">
              <a:schemeClr val="dk1"/>
            </a:lnRef>
            <a:fillRef idx="0">
              <a:schemeClr val="dk1"/>
            </a:fillRef>
            <a:effectRef idx="1">
              <a:schemeClr val="dk1"/>
            </a:effectRef>
            <a:fontRef idx="minor">
              <a:schemeClr val="tx1"/>
            </a:fontRef>
          </p:style>
        </p:cxnSp>
        <p:cxnSp>
          <p:nvCxnSpPr>
            <p:cNvPr id="169" name="AutoShape 91"/>
            <p:cNvCxnSpPr>
              <a:cxnSpLocks noChangeShapeType="1"/>
              <a:stCxn id="165" idx="4"/>
              <a:endCxn id="204" idx="3"/>
            </p:cNvCxnSpPr>
            <p:nvPr/>
          </p:nvCxnSpPr>
          <p:spPr bwMode="auto">
            <a:xfrm rot="5400000">
              <a:off x="7385050" y="2062163"/>
              <a:ext cx="469900" cy="131763"/>
            </a:xfrm>
            <a:prstGeom prst="bentConnector2">
              <a:avLst/>
            </a:prstGeom>
            <a:ln w="12700">
              <a:headEnd/>
              <a:tailEnd/>
            </a:ln>
            <a:effectLst/>
            <a:extLst/>
          </p:spPr>
          <p:style>
            <a:lnRef idx="2">
              <a:schemeClr val="dk1"/>
            </a:lnRef>
            <a:fillRef idx="0">
              <a:schemeClr val="dk1"/>
            </a:fillRef>
            <a:effectRef idx="1">
              <a:schemeClr val="dk1"/>
            </a:effectRef>
            <a:fontRef idx="minor">
              <a:schemeClr val="tx1"/>
            </a:fontRef>
          </p:style>
        </p:cxnSp>
        <p:cxnSp>
          <p:nvCxnSpPr>
            <p:cNvPr id="170" name="AutoShape 92"/>
            <p:cNvCxnSpPr>
              <a:cxnSpLocks noChangeShapeType="1"/>
              <a:stCxn id="166" idx="4"/>
            </p:cNvCxnSpPr>
            <p:nvPr/>
          </p:nvCxnSpPr>
          <p:spPr bwMode="auto">
            <a:xfrm rot="5400000">
              <a:off x="6783387" y="2214563"/>
              <a:ext cx="773113" cy="133350"/>
            </a:xfrm>
            <a:prstGeom prst="bentConnector2">
              <a:avLst/>
            </a:prstGeom>
            <a:ln w="12700">
              <a:headEnd/>
              <a:tailEnd/>
            </a:ln>
            <a:extLst/>
          </p:spPr>
          <p:style>
            <a:lnRef idx="2">
              <a:schemeClr val="dk1"/>
            </a:lnRef>
            <a:fillRef idx="0">
              <a:schemeClr val="dk1"/>
            </a:fillRef>
            <a:effectRef idx="1">
              <a:schemeClr val="dk1"/>
            </a:effectRef>
            <a:fontRef idx="minor">
              <a:schemeClr val="tx1"/>
            </a:fontRef>
          </p:style>
        </p:cxnSp>
        <p:cxnSp>
          <p:nvCxnSpPr>
            <p:cNvPr id="171" name="AutoShape 93"/>
            <p:cNvCxnSpPr>
              <a:cxnSpLocks noChangeShapeType="1"/>
              <a:stCxn id="166" idx="4"/>
            </p:cNvCxnSpPr>
            <p:nvPr/>
          </p:nvCxnSpPr>
          <p:spPr bwMode="auto">
            <a:xfrm rot="5400000">
              <a:off x="6923087" y="2074863"/>
              <a:ext cx="495300" cy="133350"/>
            </a:xfrm>
            <a:prstGeom prst="bentConnector2">
              <a:avLst/>
            </a:prstGeom>
            <a:ln w="12700">
              <a:headEnd/>
              <a:tailEnd/>
            </a:ln>
            <a:effectLst/>
            <a:extLst/>
          </p:spPr>
          <p:style>
            <a:lnRef idx="2">
              <a:schemeClr val="dk1"/>
            </a:lnRef>
            <a:fillRef idx="0">
              <a:schemeClr val="dk1"/>
            </a:fillRef>
            <a:effectRef idx="1">
              <a:schemeClr val="dk1"/>
            </a:effectRef>
            <a:fontRef idx="minor">
              <a:schemeClr val="tx1"/>
            </a:fontRef>
          </p:style>
        </p:cxnSp>
        <p:cxnSp>
          <p:nvCxnSpPr>
            <p:cNvPr id="172" name="AutoShape 94"/>
            <p:cNvCxnSpPr>
              <a:cxnSpLocks noChangeShapeType="1"/>
              <a:stCxn id="166" idx="4"/>
            </p:cNvCxnSpPr>
            <p:nvPr/>
          </p:nvCxnSpPr>
          <p:spPr bwMode="auto">
            <a:xfrm rot="5400000">
              <a:off x="7059612" y="1938338"/>
              <a:ext cx="220663" cy="133350"/>
            </a:xfrm>
            <a:prstGeom prst="bentConnector2">
              <a:avLst/>
            </a:prstGeom>
            <a:ln w="12700">
              <a:headEnd/>
              <a:tailEnd/>
            </a:ln>
            <a:effectLst/>
            <a:extLst/>
          </p:spPr>
          <p:style>
            <a:lnRef idx="2">
              <a:schemeClr val="dk1"/>
            </a:lnRef>
            <a:fillRef idx="0">
              <a:schemeClr val="dk1"/>
            </a:fillRef>
            <a:effectRef idx="1">
              <a:schemeClr val="dk1"/>
            </a:effectRef>
            <a:fontRef idx="minor">
              <a:schemeClr val="tx1"/>
            </a:fontRef>
          </p:style>
        </p:cxnSp>
        <p:cxnSp>
          <p:nvCxnSpPr>
            <p:cNvPr id="173" name="AutoShape 95"/>
            <p:cNvCxnSpPr>
              <a:cxnSpLocks noChangeShapeType="1"/>
              <a:stCxn id="167" idx="0"/>
            </p:cNvCxnSpPr>
            <p:nvPr/>
          </p:nvCxnSpPr>
          <p:spPr bwMode="auto">
            <a:xfrm>
              <a:off x="7907337" y="1660525"/>
              <a:ext cx="0" cy="3492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74" name="AutoShape 97"/>
            <p:cNvCxnSpPr>
              <a:cxnSpLocks noChangeShapeType="1"/>
              <a:stCxn id="167" idx="4"/>
              <a:endCxn id="165" idx="7"/>
            </p:cNvCxnSpPr>
            <p:nvPr/>
          </p:nvCxnSpPr>
          <p:spPr bwMode="auto">
            <a:xfrm flipH="1">
              <a:off x="7732712" y="1735138"/>
              <a:ext cx="174625" cy="95250"/>
            </a:xfrm>
            <a:prstGeom prst="straightConnector1">
              <a:avLst/>
            </a:prstGeom>
            <a:ln w="12700">
              <a:headEnd/>
              <a:tailEnd/>
            </a:ln>
            <a:extLst/>
          </p:spPr>
          <p:style>
            <a:lnRef idx="2">
              <a:schemeClr val="dk1"/>
            </a:lnRef>
            <a:fillRef idx="0">
              <a:schemeClr val="dk1"/>
            </a:fillRef>
            <a:effectRef idx="1">
              <a:schemeClr val="dk1"/>
            </a:effectRef>
            <a:fontRef idx="minor">
              <a:schemeClr val="tx1"/>
            </a:fontRef>
          </p:style>
        </p:cxnSp>
        <p:sp>
          <p:nvSpPr>
            <p:cNvPr id="175" name="AutoShape 98"/>
            <p:cNvSpPr>
              <a:spLocks noChangeArrowheads="1"/>
            </p:cNvSpPr>
            <p:nvPr/>
          </p:nvSpPr>
          <p:spPr bwMode="auto">
            <a:xfrm>
              <a:off x="8067675" y="1820863"/>
              <a:ext cx="133350" cy="74613"/>
            </a:xfrm>
            <a:prstGeom prst="flowChartConnector">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grpSp>
          <p:nvGrpSpPr>
            <p:cNvPr id="176" name="Group 99"/>
            <p:cNvGrpSpPr>
              <a:grpSpLocks/>
            </p:cNvGrpSpPr>
            <p:nvPr/>
          </p:nvGrpSpPr>
          <p:grpSpPr bwMode="auto">
            <a:xfrm>
              <a:off x="8631237" y="1981200"/>
              <a:ext cx="234950" cy="1295400"/>
              <a:chOff x="5136" y="1584"/>
              <a:chExt cx="148" cy="816"/>
            </a:xfrm>
          </p:grpSpPr>
          <p:sp>
            <p:nvSpPr>
              <p:cNvPr id="191" name="AutoShape 100"/>
              <p:cNvSpPr>
                <a:spLocks noChangeArrowheads="1"/>
              </p:cNvSpPr>
              <p:nvPr/>
            </p:nvSpPr>
            <p:spPr bwMode="auto">
              <a:xfrm>
                <a:off x="5136" y="1584"/>
                <a:ext cx="148" cy="135"/>
              </a:xfrm>
              <a:prstGeom prst="foldedCorner">
                <a:avLst>
                  <a:gd name="adj" fmla="val 12500"/>
                </a:avLst>
              </a:prstGeom>
              <a:solidFill>
                <a:schemeClr val="accent2">
                  <a:lumMod val="20000"/>
                  <a:lumOff val="80000"/>
                </a:schemeClr>
              </a:solidFill>
              <a:ln w="12700">
                <a:solidFill>
                  <a:srgbClr val="0B5573"/>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defRPr/>
                </a:pPr>
                <a:endParaRPr lang="en-US">
                  <a:ea typeface="+mn-ea"/>
                </a:endParaRPr>
              </a:p>
            </p:txBody>
          </p:sp>
          <p:sp>
            <p:nvSpPr>
              <p:cNvPr id="192" name="AutoShape 101"/>
              <p:cNvSpPr>
                <a:spLocks noChangeArrowheads="1"/>
              </p:cNvSpPr>
              <p:nvPr/>
            </p:nvSpPr>
            <p:spPr bwMode="auto">
              <a:xfrm>
                <a:off x="5136" y="1754"/>
                <a:ext cx="148" cy="135"/>
              </a:xfrm>
              <a:prstGeom prst="foldedCorner">
                <a:avLst>
                  <a:gd name="adj" fmla="val 12500"/>
                </a:avLst>
              </a:prstGeom>
              <a:solidFill>
                <a:schemeClr val="accent2">
                  <a:lumMod val="20000"/>
                  <a:lumOff val="80000"/>
                </a:schemeClr>
              </a:solidFill>
              <a:ln w="12700">
                <a:solidFill>
                  <a:srgbClr val="0B5573"/>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defRPr/>
                </a:pPr>
                <a:endParaRPr lang="en-US">
                  <a:ea typeface="+mn-ea"/>
                </a:endParaRPr>
              </a:p>
            </p:txBody>
          </p:sp>
          <p:sp>
            <p:nvSpPr>
              <p:cNvPr id="193" name="AutoShape 102"/>
              <p:cNvSpPr>
                <a:spLocks noChangeArrowheads="1"/>
              </p:cNvSpPr>
              <p:nvPr/>
            </p:nvSpPr>
            <p:spPr bwMode="auto">
              <a:xfrm>
                <a:off x="5136" y="1924"/>
                <a:ext cx="148" cy="135"/>
              </a:xfrm>
              <a:prstGeom prst="foldedCorner">
                <a:avLst>
                  <a:gd name="adj" fmla="val 12500"/>
                </a:avLst>
              </a:prstGeom>
              <a:solidFill>
                <a:schemeClr val="accent2">
                  <a:lumMod val="20000"/>
                  <a:lumOff val="80000"/>
                </a:schemeClr>
              </a:solidFill>
              <a:ln w="12700">
                <a:solidFill>
                  <a:srgbClr val="0B5573"/>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defRPr/>
                </a:pPr>
                <a:endParaRPr lang="en-US">
                  <a:ea typeface="+mn-ea"/>
                </a:endParaRPr>
              </a:p>
            </p:txBody>
          </p:sp>
          <p:sp>
            <p:nvSpPr>
              <p:cNvPr id="194" name="AutoShape 103"/>
              <p:cNvSpPr>
                <a:spLocks noChangeArrowheads="1"/>
              </p:cNvSpPr>
              <p:nvPr/>
            </p:nvSpPr>
            <p:spPr bwMode="auto">
              <a:xfrm>
                <a:off x="5136" y="2094"/>
                <a:ext cx="148" cy="135"/>
              </a:xfrm>
              <a:prstGeom prst="foldedCorner">
                <a:avLst>
                  <a:gd name="adj" fmla="val 12500"/>
                </a:avLst>
              </a:prstGeom>
              <a:solidFill>
                <a:schemeClr val="accent2">
                  <a:lumMod val="20000"/>
                  <a:lumOff val="80000"/>
                </a:schemeClr>
              </a:solidFill>
              <a:ln w="12700">
                <a:solidFill>
                  <a:srgbClr val="0B5573"/>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defRPr/>
                </a:pPr>
                <a:endParaRPr lang="en-US">
                  <a:ea typeface="+mn-ea"/>
                </a:endParaRPr>
              </a:p>
            </p:txBody>
          </p:sp>
          <p:sp>
            <p:nvSpPr>
              <p:cNvPr id="195" name="AutoShape 104"/>
              <p:cNvSpPr>
                <a:spLocks noChangeArrowheads="1"/>
              </p:cNvSpPr>
              <p:nvPr/>
            </p:nvSpPr>
            <p:spPr bwMode="auto">
              <a:xfrm>
                <a:off x="5136" y="2265"/>
                <a:ext cx="148" cy="135"/>
              </a:xfrm>
              <a:prstGeom prst="foldedCorner">
                <a:avLst>
                  <a:gd name="adj" fmla="val 12500"/>
                </a:avLst>
              </a:prstGeom>
              <a:solidFill>
                <a:schemeClr val="accent2">
                  <a:lumMod val="20000"/>
                  <a:lumOff val="80000"/>
                </a:schemeClr>
              </a:solidFill>
              <a:ln w="12700">
                <a:solidFill>
                  <a:srgbClr val="0B5573"/>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defRPr/>
                </a:pPr>
                <a:endParaRPr lang="en-US">
                  <a:ea typeface="+mn-ea"/>
                </a:endParaRPr>
              </a:p>
            </p:txBody>
          </p:sp>
        </p:grpSp>
        <p:grpSp>
          <p:nvGrpSpPr>
            <p:cNvPr id="177" name="Group 105"/>
            <p:cNvGrpSpPr>
              <a:grpSpLocks/>
            </p:cNvGrpSpPr>
            <p:nvPr/>
          </p:nvGrpSpPr>
          <p:grpSpPr bwMode="auto">
            <a:xfrm>
              <a:off x="6878637" y="1981200"/>
              <a:ext cx="234950" cy="766763"/>
              <a:chOff x="4559" y="1648"/>
              <a:chExt cx="148" cy="483"/>
            </a:xfrm>
          </p:grpSpPr>
          <p:sp>
            <p:nvSpPr>
              <p:cNvPr id="188" name="AutoShape 106"/>
              <p:cNvSpPr>
                <a:spLocks noChangeArrowheads="1"/>
              </p:cNvSpPr>
              <p:nvPr/>
            </p:nvSpPr>
            <p:spPr bwMode="auto">
              <a:xfrm>
                <a:off x="4559" y="1648"/>
                <a:ext cx="148" cy="135"/>
              </a:xfrm>
              <a:prstGeom prst="foldedCorner">
                <a:avLst>
                  <a:gd name="adj" fmla="val 12500"/>
                </a:avLst>
              </a:prstGeom>
              <a:solidFill>
                <a:schemeClr val="accent2">
                  <a:lumMod val="20000"/>
                  <a:lumOff val="80000"/>
                </a:schemeClr>
              </a:solidFill>
              <a:ln w="12700">
                <a:solidFill>
                  <a:srgbClr val="0B5573"/>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defRPr/>
                </a:pPr>
                <a:endParaRPr lang="en-US">
                  <a:ea typeface="+mn-ea"/>
                </a:endParaRPr>
              </a:p>
            </p:txBody>
          </p:sp>
          <p:sp>
            <p:nvSpPr>
              <p:cNvPr id="189" name="AutoShape 107"/>
              <p:cNvSpPr>
                <a:spLocks noChangeArrowheads="1"/>
              </p:cNvSpPr>
              <p:nvPr/>
            </p:nvSpPr>
            <p:spPr bwMode="auto">
              <a:xfrm>
                <a:off x="4559" y="1821"/>
                <a:ext cx="148" cy="136"/>
              </a:xfrm>
              <a:prstGeom prst="foldedCorner">
                <a:avLst>
                  <a:gd name="adj" fmla="val 12500"/>
                </a:avLst>
              </a:prstGeom>
              <a:solidFill>
                <a:schemeClr val="accent2">
                  <a:lumMod val="20000"/>
                  <a:lumOff val="80000"/>
                </a:schemeClr>
              </a:solidFill>
              <a:ln w="12700">
                <a:solidFill>
                  <a:srgbClr val="0B5573"/>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defRPr/>
                </a:pPr>
                <a:endParaRPr lang="en-US">
                  <a:ea typeface="+mn-ea"/>
                </a:endParaRPr>
              </a:p>
            </p:txBody>
          </p:sp>
          <p:sp>
            <p:nvSpPr>
              <p:cNvPr id="190" name="AutoShape 108"/>
              <p:cNvSpPr>
                <a:spLocks noChangeArrowheads="1"/>
              </p:cNvSpPr>
              <p:nvPr/>
            </p:nvSpPr>
            <p:spPr bwMode="auto">
              <a:xfrm>
                <a:off x="4559" y="1996"/>
                <a:ext cx="148" cy="135"/>
              </a:xfrm>
              <a:prstGeom prst="foldedCorner">
                <a:avLst>
                  <a:gd name="adj" fmla="val 12500"/>
                </a:avLst>
              </a:prstGeom>
              <a:solidFill>
                <a:schemeClr val="accent2">
                  <a:lumMod val="20000"/>
                  <a:lumOff val="80000"/>
                </a:schemeClr>
              </a:solidFill>
              <a:ln w="12700">
                <a:solidFill>
                  <a:srgbClr val="0B5573"/>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defRPr/>
                </a:pPr>
                <a:endParaRPr lang="en-US">
                  <a:ea typeface="+mn-ea"/>
                </a:endParaRPr>
              </a:p>
            </p:txBody>
          </p:sp>
        </p:grpSp>
        <p:cxnSp>
          <p:nvCxnSpPr>
            <p:cNvPr id="178" name="AutoShape 109"/>
            <p:cNvCxnSpPr>
              <a:cxnSpLocks noChangeShapeType="1"/>
              <a:stCxn id="167" idx="4"/>
              <a:endCxn id="175" idx="0"/>
            </p:cNvCxnSpPr>
            <p:nvPr/>
          </p:nvCxnSpPr>
          <p:spPr bwMode="auto">
            <a:xfrm>
              <a:off x="7907337" y="1735138"/>
              <a:ext cx="227013" cy="85725"/>
            </a:xfrm>
            <a:prstGeom prst="straightConnector1">
              <a:avLst/>
            </a:prstGeom>
            <a:ln w="12700">
              <a:headEnd/>
              <a:tailEnd/>
            </a:ln>
            <a:extLst/>
          </p:spPr>
          <p:style>
            <a:lnRef idx="2">
              <a:schemeClr val="dk1"/>
            </a:lnRef>
            <a:fillRef idx="0">
              <a:schemeClr val="dk1"/>
            </a:fillRef>
            <a:effectRef idx="1">
              <a:schemeClr val="dk1"/>
            </a:effectRef>
            <a:fontRef idx="minor">
              <a:schemeClr val="tx1"/>
            </a:fontRef>
          </p:style>
        </p:cxnSp>
        <p:cxnSp>
          <p:nvCxnSpPr>
            <p:cNvPr id="179" name="AutoShape 110"/>
            <p:cNvCxnSpPr>
              <a:cxnSpLocks noChangeShapeType="1"/>
              <a:stCxn id="175" idx="4"/>
              <a:endCxn id="199" idx="3"/>
            </p:cNvCxnSpPr>
            <p:nvPr/>
          </p:nvCxnSpPr>
          <p:spPr bwMode="auto">
            <a:xfrm rot="5400000">
              <a:off x="7985125" y="1938338"/>
              <a:ext cx="193675" cy="106363"/>
            </a:xfrm>
            <a:prstGeom prst="bentConnector2">
              <a:avLst/>
            </a:prstGeom>
            <a:ln w="12700">
              <a:headEnd/>
              <a:tailEnd/>
            </a:ln>
            <a:effectLst/>
            <a:extLst/>
          </p:spPr>
          <p:style>
            <a:lnRef idx="2">
              <a:schemeClr val="dk1"/>
            </a:lnRef>
            <a:fillRef idx="0">
              <a:schemeClr val="dk1"/>
            </a:fillRef>
            <a:effectRef idx="1">
              <a:schemeClr val="dk1"/>
            </a:effectRef>
            <a:fontRef idx="minor">
              <a:schemeClr val="tx1"/>
            </a:fontRef>
          </p:style>
        </p:cxnSp>
        <p:cxnSp>
          <p:nvCxnSpPr>
            <p:cNvPr id="180" name="AutoShape 111"/>
            <p:cNvCxnSpPr>
              <a:cxnSpLocks noChangeShapeType="1"/>
              <a:stCxn id="164" idx="4"/>
              <a:endCxn id="191" idx="1"/>
            </p:cNvCxnSpPr>
            <p:nvPr/>
          </p:nvCxnSpPr>
          <p:spPr bwMode="auto">
            <a:xfrm rot="16200000" flipH="1">
              <a:off x="8489950" y="1949450"/>
              <a:ext cx="195263" cy="85725"/>
            </a:xfrm>
            <a:prstGeom prst="bentConnector2">
              <a:avLst/>
            </a:prstGeom>
            <a:ln w="12700">
              <a:headEnd/>
              <a:tailEnd/>
            </a:ln>
            <a:effectLst/>
            <a:extLst/>
          </p:spPr>
          <p:style>
            <a:lnRef idx="2">
              <a:schemeClr val="dk1"/>
            </a:lnRef>
            <a:fillRef idx="0">
              <a:schemeClr val="dk1"/>
            </a:fillRef>
            <a:effectRef idx="1">
              <a:schemeClr val="dk1"/>
            </a:effectRef>
            <a:fontRef idx="minor">
              <a:schemeClr val="tx1"/>
            </a:fontRef>
          </p:style>
        </p:cxnSp>
        <p:cxnSp>
          <p:nvCxnSpPr>
            <p:cNvPr id="181" name="AutoShape 112"/>
            <p:cNvCxnSpPr>
              <a:cxnSpLocks noChangeShapeType="1"/>
              <a:stCxn id="175" idx="4"/>
              <a:endCxn id="201" idx="3"/>
            </p:cNvCxnSpPr>
            <p:nvPr/>
          </p:nvCxnSpPr>
          <p:spPr bwMode="auto">
            <a:xfrm rot="5400000">
              <a:off x="7708900" y="2214563"/>
              <a:ext cx="744538" cy="106363"/>
            </a:xfrm>
            <a:prstGeom prst="bentConnector2">
              <a:avLst/>
            </a:prstGeom>
            <a:ln w="12700">
              <a:headEnd/>
              <a:tailEnd/>
            </a:ln>
            <a:effectLst/>
            <a:extLst/>
          </p:spPr>
          <p:style>
            <a:lnRef idx="2">
              <a:schemeClr val="dk1"/>
            </a:lnRef>
            <a:fillRef idx="0">
              <a:schemeClr val="dk1"/>
            </a:fillRef>
            <a:effectRef idx="1">
              <a:schemeClr val="dk1"/>
            </a:effectRef>
            <a:fontRef idx="minor">
              <a:schemeClr val="tx1"/>
            </a:fontRef>
          </p:style>
        </p:cxnSp>
        <p:cxnSp>
          <p:nvCxnSpPr>
            <p:cNvPr id="182" name="AutoShape 113"/>
            <p:cNvCxnSpPr>
              <a:cxnSpLocks noChangeShapeType="1"/>
              <a:stCxn id="175" idx="4"/>
              <a:endCxn id="200" idx="3"/>
            </p:cNvCxnSpPr>
            <p:nvPr/>
          </p:nvCxnSpPr>
          <p:spPr bwMode="auto">
            <a:xfrm rot="5400000">
              <a:off x="7847012" y="2076450"/>
              <a:ext cx="468313" cy="106363"/>
            </a:xfrm>
            <a:prstGeom prst="bentConnector2">
              <a:avLst/>
            </a:prstGeom>
            <a:ln w="12700">
              <a:headEnd/>
              <a:tailEnd/>
            </a:ln>
            <a:effectLst/>
            <a:extLst/>
          </p:spPr>
          <p:style>
            <a:lnRef idx="2">
              <a:schemeClr val="dk1"/>
            </a:lnRef>
            <a:fillRef idx="0">
              <a:schemeClr val="dk1"/>
            </a:fillRef>
            <a:effectRef idx="1">
              <a:schemeClr val="dk1"/>
            </a:effectRef>
            <a:fontRef idx="minor">
              <a:schemeClr val="tx1"/>
            </a:fontRef>
          </p:style>
        </p:cxnSp>
        <p:cxnSp>
          <p:nvCxnSpPr>
            <p:cNvPr id="183" name="AutoShape 114"/>
            <p:cNvCxnSpPr>
              <a:cxnSpLocks noChangeShapeType="1"/>
              <a:stCxn id="175" idx="4"/>
              <a:endCxn id="202" idx="3"/>
            </p:cNvCxnSpPr>
            <p:nvPr/>
          </p:nvCxnSpPr>
          <p:spPr bwMode="auto">
            <a:xfrm rot="5400000">
              <a:off x="7570787" y="2352675"/>
              <a:ext cx="1022350" cy="106363"/>
            </a:xfrm>
            <a:prstGeom prst="bentConnector2">
              <a:avLst/>
            </a:prstGeom>
            <a:ln w="12700">
              <a:headEnd/>
              <a:tailEnd/>
            </a:ln>
            <a:extLst/>
          </p:spPr>
          <p:style>
            <a:lnRef idx="2">
              <a:schemeClr val="dk1"/>
            </a:lnRef>
            <a:fillRef idx="0">
              <a:schemeClr val="dk1"/>
            </a:fillRef>
            <a:effectRef idx="1">
              <a:schemeClr val="dk1"/>
            </a:effectRef>
            <a:fontRef idx="minor">
              <a:schemeClr val="tx1"/>
            </a:fontRef>
          </p:style>
        </p:cxnSp>
        <p:cxnSp>
          <p:nvCxnSpPr>
            <p:cNvPr id="184" name="AutoShape 115"/>
            <p:cNvCxnSpPr>
              <a:cxnSpLocks noChangeShapeType="1"/>
              <a:stCxn id="164" idx="4"/>
              <a:endCxn id="192" idx="1"/>
            </p:cNvCxnSpPr>
            <p:nvPr/>
          </p:nvCxnSpPr>
          <p:spPr bwMode="auto">
            <a:xfrm rot="16200000" flipH="1">
              <a:off x="8355012" y="2084388"/>
              <a:ext cx="465138" cy="85725"/>
            </a:xfrm>
            <a:prstGeom prst="bentConnector2">
              <a:avLst/>
            </a:prstGeom>
            <a:ln w="12700">
              <a:headEnd/>
              <a:tailEnd/>
            </a:ln>
            <a:effectLst/>
            <a:extLst/>
          </p:spPr>
          <p:style>
            <a:lnRef idx="2">
              <a:schemeClr val="dk1"/>
            </a:lnRef>
            <a:fillRef idx="0">
              <a:schemeClr val="dk1"/>
            </a:fillRef>
            <a:effectRef idx="1">
              <a:schemeClr val="dk1"/>
            </a:effectRef>
            <a:fontRef idx="minor">
              <a:schemeClr val="tx1"/>
            </a:fontRef>
          </p:style>
        </p:cxnSp>
        <p:cxnSp>
          <p:nvCxnSpPr>
            <p:cNvPr id="185" name="AutoShape 116"/>
            <p:cNvCxnSpPr>
              <a:cxnSpLocks noChangeShapeType="1"/>
              <a:stCxn id="164" idx="4"/>
              <a:endCxn id="193" idx="1"/>
            </p:cNvCxnSpPr>
            <p:nvPr/>
          </p:nvCxnSpPr>
          <p:spPr bwMode="auto">
            <a:xfrm rot="16200000" flipH="1">
              <a:off x="8220075" y="2219325"/>
              <a:ext cx="735013" cy="85725"/>
            </a:xfrm>
            <a:prstGeom prst="bentConnector2">
              <a:avLst/>
            </a:prstGeom>
            <a:ln w="12700">
              <a:headEnd/>
              <a:tailEnd/>
            </a:ln>
            <a:effectLst/>
            <a:extLst/>
          </p:spPr>
          <p:style>
            <a:lnRef idx="2">
              <a:schemeClr val="dk1"/>
            </a:lnRef>
            <a:fillRef idx="0">
              <a:schemeClr val="dk1"/>
            </a:fillRef>
            <a:effectRef idx="1">
              <a:schemeClr val="dk1"/>
            </a:effectRef>
            <a:fontRef idx="minor">
              <a:schemeClr val="tx1"/>
            </a:fontRef>
          </p:style>
        </p:cxnSp>
        <p:cxnSp>
          <p:nvCxnSpPr>
            <p:cNvPr id="186" name="AutoShape 117"/>
            <p:cNvCxnSpPr>
              <a:cxnSpLocks noChangeShapeType="1"/>
              <a:stCxn id="164" idx="4"/>
              <a:endCxn id="194" idx="1"/>
            </p:cNvCxnSpPr>
            <p:nvPr/>
          </p:nvCxnSpPr>
          <p:spPr bwMode="auto">
            <a:xfrm rot="16200000" flipH="1">
              <a:off x="8085137" y="2354263"/>
              <a:ext cx="1004888" cy="85725"/>
            </a:xfrm>
            <a:prstGeom prst="bentConnector2">
              <a:avLst/>
            </a:prstGeom>
            <a:ln w="12700">
              <a:headEnd/>
              <a:tailEnd/>
            </a:ln>
            <a:extLst/>
          </p:spPr>
          <p:style>
            <a:lnRef idx="2">
              <a:schemeClr val="dk1"/>
            </a:lnRef>
            <a:fillRef idx="0">
              <a:schemeClr val="dk1"/>
            </a:fillRef>
            <a:effectRef idx="1">
              <a:schemeClr val="dk1"/>
            </a:effectRef>
            <a:fontRef idx="minor">
              <a:schemeClr val="tx1"/>
            </a:fontRef>
          </p:style>
        </p:cxnSp>
        <p:cxnSp>
          <p:nvCxnSpPr>
            <p:cNvPr id="187" name="AutoShape 118"/>
            <p:cNvCxnSpPr>
              <a:cxnSpLocks noChangeShapeType="1"/>
              <a:stCxn id="164" idx="4"/>
              <a:endCxn id="195" idx="1"/>
            </p:cNvCxnSpPr>
            <p:nvPr/>
          </p:nvCxnSpPr>
          <p:spPr bwMode="auto">
            <a:xfrm rot="16200000" flipH="1">
              <a:off x="7950200" y="2489200"/>
              <a:ext cx="1276350" cy="85725"/>
            </a:xfrm>
            <a:prstGeom prst="bentConnector2">
              <a:avLst/>
            </a:prstGeom>
            <a:ln w="12700">
              <a:headEnd/>
              <a:tailEnd/>
            </a:ln>
            <a:effectLst/>
            <a:extLst/>
          </p:spPr>
          <p:style>
            <a:lnRef idx="2">
              <a:schemeClr val="dk1"/>
            </a:lnRef>
            <a:fillRef idx="0">
              <a:schemeClr val="dk1"/>
            </a:fillRef>
            <a:effectRef idx="1">
              <a:schemeClr val="dk1"/>
            </a:effectRef>
            <a:fontRef idx="minor">
              <a:schemeClr val="tx1"/>
            </a:fontRef>
          </p:style>
        </p:cxnSp>
      </p:grpSp>
      <p:sp>
        <p:nvSpPr>
          <p:cNvPr id="205" name="Cube 204"/>
          <p:cNvSpPr/>
          <p:nvPr/>
        </p:nvSpPr>
        <p:spPr>
          <a:xfrm>
            <a:off x="3733800" y="2400300"/>
            <a:ext cx="1752600" cy="971550"/>
          </a:xfrm>
          <a:prstGeom prst="cube">
            <a:avLst>
              <a:gd name="adj" fmla="val 10993"/>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buNone/>
            </a:pPr>
            <a:r>
              <a:rPr lang="en-US" i="0" dirty="0"/>
              <a:t>P4V</a:t>
            </a:r>
          </a:p>
        </p:txBody>
      </p:sp>
      <p:sp>
        <p:nvSpPr>
          <p:cNvPr id="206" name="Cube 205"/>
          <p:cNvSpPr/>
          <p:nvPr/>
        </p:nvSpPr>
        <p:spPr>
          <a:xfrm>
            <a:off x="3733800" y="3543300"/>
            <a:ext cx="1752600" cy="971550"/>
          </a:xfrm>
          <a:prstGeom prst="cube">
            <a:avLst>
              <a:gd name="adj" fmla="val 10993"/>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buNone/>
            </a:pPr>
            <a:r>
              <a:rPr lang="en-US" i="0" dirty="0"/>
              <a:t>P4Eclipse</a:t>
            </a:r>
          </a:p>
        </p:txBody>
      </p:sp>
      <p:sp>
        <p:nvSpPr>
          <p:cNvPr id="4" name="Bent Arrow 3"/>
          <p:cNvSpPr/>
          <p:nvPr/>
        </p:nvSpPr>
        <p:spPr>
          <a:xfrm rot="5400000">
            <a:off x="6386513" y="547688"/>
            <a:ext cx="485775" cy="2133600"/>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10" name="Bent Arrow 209"/>
          <p:cNvSpPr/>
          <p:nvPr/>
        </p:nvSpPr>
        <p:spPr>
          <a:xfrm rot="5400000" flipV="1">
            <a:off x="2386013" y="585788"/>
            <a:ext cx="485775" cy="2057400"/>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11" name="Bent Arrow 210"/>
          <p:cNvSpPr/>
          <p:nvPr/>
        </p:nvSpPr>
        <p:spPr>
          <a:xfrm rot="5400000" flipH="1" flipV="1">
            <a:off x="2400300" y="3143250"/>
            <a:ext cx="457200" cy="2057400"/>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12" name="Bent Arrow 211"/>
          <p:cNvSpPr/>
          <p:nvPr/>
        </p:nvSpPr>
        <p:spPr>
          <a:xfrm rot="5400000" flipH="1">
            <a:off x="6400800" y="3105150"/>
            <a:ext cx="457200" cy="2133600"/>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 name="Left Arrow 4"/>
          <p:cNvSpPr/>
          <p:nvPr/>
        </p:nvSpPr>
        <p:spPr>
          <a:xfrm>
            <a:off x="2362200" y="2800350"/>
            <a:ext cx="1295400" cy="2286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4" name="Left Arrow 213"/>
          <p:cNvSpPr/>
          <p:nvPr/>
        </p:nvSpPr>
        <p:spPr>
          <a:xfrm flipH="1">
            <a:off x="5562600" y="2800350"/>
            <a:ext cx="1295400" cy="2286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4350242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noFill/>
        </p:spPr>
        <p:txBody>
          <a:bodyPr/>
          <a:lstStyle/>
          <a:p>
            <a:r>
              <a:rPr lang="en-US" dirty="0"/>
              <a:t>Diff chunk types</a:t>
            </a:r>
          </a:p>
        </p:txBody>
      </p:sp>
      <p:sp>
        <p:nvSpPr>
          <p:cNvPr id="78851" name="Rectangle 3"/>
          <p:cNvSpPr>
            <a:spLocks noGrp="1" noChangeArrowheads="1"/>
          </p:cNvSpPr>
          <p:nvPr>
            <p:ph idx="1"/>
          </p:nvPr>
        </p:nvSpPr>
        <p:spPr/>
        <p:txBody>
          <a:bodyPr>
            <a:normAutofit/>
          </a:bodyPr>
          <a:lstStyle/>
          <a:p>
            <a:pPr marL="0" indent="0">
              <a:spcAft>
                <a:spcPts val="900"/>
              </a:spcAft>
              <a:buNone/>
            </a:pPr>
            <a:r>
              <a:rPr lang="en-US" dirty="0"/>
              <a:t>Unique diff chunk…</a:t>
            </a:r>
          </a:p>
          <a:p>
            <a:pPr marL="0" indent="0">
              <a:spcAft>
                <a:spcPts val="900"/>
              </a:spcAft>
              <a:buNone/>
            </a:pPr>
            <a:br>
              <a:rPr lang="en-US" sz="800" dirty="0"/>
            </a:br>
            <a:r>
              <a:rPr lang="en-US" sz="2400" b="1" dirty="0">
                <a:solidFill>
                  <a:srgbClr val="2A4B8C"/>
                </a:solidFill>
                <a:latin typeface="Courier New"/>
                <a:cs typeface="Courier New"/>
              </a:rPr>
              <a:t>yours</a:t>
            </a:r>
            <a:r>
              <a:rPr lang="en-US" sz="2400" b="1" dirty="0">
                <a:latin typeface="Courier New"/>
                <a:cs typeface="Courier New"/>
              </a:rPr>
              <a:t>				</a:t>
            </a:r>
            <a:r>
              <a:rPr lang="en-US" sz="1800" dirty="0"/>
              <a:t>Different workspace file only</a:t>
            </a:r>
          </a:p>
          <a:p>
            <a:pPr marL="0" indent="0">
              <a:spcAft>
                <a:spcPts val="900"/>
              </a:spcAft>
              <a:buNone/>
            </a:pPr>
            <a:r>
              <a:rPr lang="en-US" sz="2400" b="1" dirty="0">
                <a:solidFill>
                  <a:srgbClr val="2A4B8C"/>
                </a:solidFill>
                <a:latin typeface="Courier New"/>
                <a:cs typeface="Courier New"/>
              </a:rPr>
              <a:t>theirs</a:t>
            </a:r>
            <a:r>
              <a:rPr lang="en-US" sz="2400" b="1" dirty="0">
                <a:latin typeface="Courier New"/>
                <a:cs typeface="Courier New"/>
              </a:rPr>
              <a:t>			</a:t>
            </a:r>
            <a:r>
              <a:rPr lang="en-US" sz="1800" dirty="0"/>
              <a:t>Different depot file only</a:t>
            </a:r>
          </a:p>
          <a:p>
            <a:pPr marL="0" indent="0">
              <a:spcAft>
                <a:spcPts val="900"/>
              </a:spcAft>
              <a:buNone/>
            </a:pPr>
            <a:r>
              <a:rPr lang="en-US" sz="2400" b="1" dirty="0">
                <a:solidFill>
                  <a:srgbClr val="2A4B8C"/>
                </a:solidFill>
                <a:latin typeface="Courier New"/>
                <a:cs typeface="Courier New"/>
              </a:rPr>
              <a:t>both</a:t>
            </a:r>
            <a:r>
              <a:rPr lang="en-US" sz="2400" b="1" dirty="0">
                <a:latin typeface="Courier New"/>
                <a:cs typeface="Courier New"/>
              </a:rPr>
              <a:t>				</a:t>
            </a:r>
            <a:r>
              <a:rPr lang="en-US" sz="1800" dirty="0"/>
              <a:t>Common to depot and workspace file</a:t>
            </a:r>
            <a:endParaRPr lang="en-US" dirty="0"/>
          </a:p>
          <a:p>
            <a:pPr marL="0" indent="0">
              <a:spcAft>
                <a:spcPts val="900"/>
              </a:spcAft>
              <a:buNone/>
            </a:pPr>
            <a:r>
              <a:rPr lang="en-US" sz="2400" b="1" dirty="0">
                <a:solidFill>
                  <a:srgbClr val="2A4B8C"/>
                </a:solidFill>
                <a:latin typeface="Courier New"/>
                <a:cs typeface="Courier New"/>
              </a:rPr>
              <a:t>conflicting</a:t>
            </a:r>
            <a:r>
              <a:rPr lang="en-US" sz="2400" b="1" dirty="0">
                <a:latin typeface="Courier New"/>
                <a:cs typeface="Courier New"/>
              </a:rPr>
              <a:t>	</a:t>
            </a:r>
            <a:r>
              <a:rPr lang="en-US" sz="1800" dirty="0"/>
              <a:t>Conflicting between depot, workspace and base</a:t>
            </a:r>
          </a:p>
          <a:p>
            <a:pPr>
              <a:spcBef>
                <a:spcPct val="40000"/>
              </a:spcBef>
            </a:pPr>
            <a:endParaRPr lang="en-US" sz="1800" dirty="0">
              <a:latin typeface="Calibri"/>
            </a:endParaRPr>
          </a:p>
        </p:txBody>
      </p:sp>
    </p:spTree>
    <p:extLst>
      <p:ext uri="{BB962C8B-B14F-4D97-AF65-F5344CB8AC3E}">
        <p14:creationId xmlns:p14="http://schemas.microsoft.com/office/powerpoint/2010/main" val="9668474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1" name="Rectangle 2"/>
          <p:cNvSpPr>
            <a:spLocks noGrp="1" noChangeArrowheads="1"/>
          </p:cNvSpPr>
          <p:nvPr>
            <p:ph type="title"/>
          </p:nvPr>
        </p:nvSpPr>
        <p:spPr/>
        <p:txBody>
          <a:bodyPr>
            <a:normAutofit/>
          </a:bodyPr>
          <a:lstStyle/>
          <a:p>
            <a:r>
              <a:rPr lang="en-GB"/>
              <a:t>Diff Chunks – Easy 3-way Merge</a:t>
            </a:r>
          </a:p>
        </p:txBody>
      </p:sp>
      <p:grpSp>
        <p:nvGrpSpPr>
          <p:cNvPr id="529411" name="Group 3"/>
          <p:cNvGrpSpPr>
            <a:grpSpLocks/>
          </p:cNvGrpSpPr>
          <p:nvPr/>
        </p:nvGrpSpPr>
        <p:grpSpPr bwMode="auto">
          <a:xfrm>
            <a:off x="6604004" y="1259086"/>
            <a:ext cx="1463676" cy="3114676"/>
            <a:chOff x="4496" y="1219"/>
            <a:chExt cx="922" cy="2616"/>
          </a:xfrm>
        </p:grpSpPr>
        <p:sp>
          <p:nvSpPr>
            <p:cNvPr id="119824" name="Text Box 4"/>
            <p:cNvSpPr txBox="1">
              <a:spLocks noChangeArrowheads="1"/>
            </p:cNvSpPr>
            <p:nvPr/>
          </p:nvSpPr>
          <p:spPr bwMode="auto">
            <a:xfrm>
              <a:off x="4626" y="1219"/>
              <a:ext cx="792" cy="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50000"/>
                </a:spcBef>
                <a:spcAft>
                  <a:spcPct val="0"/>
                </a:spcAft>
                <a:buClr>
                  <a:schemeClr val="tx1"/>
                </a:buClr>
                <a:buChar char="•"/>
                <a:defRPr sz="1400">
                  <a:solidFill>
                    <a:schemeClr val="tx1"/>
                  </a:solidFill>
                  <a:latin typeface="Arial" charset="0"/>
                </a:defRPr>
              </a:lvl6pPr>
              <a:lvl7pPr marL="2971800" indent="-228600" eaLnBrk="0" fontAlgn="base" hangingPunct="0">
                <a:spcBef>
                  <a:spcPct val="50000"/>
                </a:spcBef>
                <a:spcAft>
                  <a:spcPct val="0"/>
                </a:spcAft>
                <a:buClr>
                  <a:schemeClr val="tx1"/>
                </a:buClr>
                <a:buChar char="•"/>
                <a:defRPr sz="1400">
                  <a:solidFill>
                    <a:schemeClr val="tx1"/>
                  </a:solidFill>
                  <a:latin typeface="Arial" charset="0"/>
                </a:defRPr>
              </a:lvl7pPr>
              <a:lvl8pPr marL="3429000" indent="-228600" eaLnBrk="0" fontAlgn="base" hangingPunct="0">
                <a:spcBef>
                  <a:spcPct val="50000"/>
                </a:spcBef>
                <a:spcAft>
                  <a:spcPct val="0"/>
                </a:spcAft>
                <a:buClr>
                  <a:schemeClr val="tx1"/>
                </a:buClr>
                <a:buChar char="•"/>
                <a:defRPr sz="1400">
                  <a:solidFill>
                    <a:schemeClr val="tx1"/>
                  </a:solidFill>
                  <a:latin typeface="Arial" charset="0"/>
                </a:defRPr>
              </a:lvl8pPr>
              <a:lvl9pPr marL="3886200" indent="-228600" eaLnBrk="0" fontAlgn="base" hangingPunct="0">
                <a:spcBef>
                  <a:spcPct val="50000"/>
                </a:spcBef>
                <a:spcAft>
                  <a:spcPct val="0"/>
                </a:spcAft>
                <a:buClr>
                  <a:schemeClr val="tx1"/>
                </a:buClr>
                <a:buChar char="•"/>
                <a:defRPr sz="1400">
                  <a:solidFill>
                    <a:schemeClr val="tx1"/>
                  </a:solidFill>
                  <a:latin typeface="Arial" charset="0"/>
                </a:defRPr>
              </a:lvl9pPr>
            </a:lstStyle>
            <a:p>
              <a:pPr algn="ctr">
                <a:buClrTx/>
                <a:buFontTx/>
                <a:buNone/>
              </a:pPr>
              <a:r>
                <a:rPr lang="en-GB" sz="1600" b="1" dirty="0">
                  <a:solidFill>
                    <a:schemeClr val="accent1"/>
                  </a:solidFill>
                  <a:latin typeface="Verdana" panose="020B0604030504040204" pitchFamily="34" charset="0"/>
                  <a:ea typeface="Verdana" panose="020B0604030504040204" pitchFamily="34" charset="0"/>
                  <a:cs typeface="Verdana" panose="020B0604030504040204" pitchFamily="34" charset="0"/>
                </a:rPr>
                <a:t>Merge</a:t>
              </a:r>
            </a:p>
          </p:txBody>
        </p:sp>
        <p:sp>
          <p:nvSpPr>
            <p:cNvPr id="119825" name="Text Box 5"/>
            <p:cNvSpPr txBox="1">
              <a:spLocks noChangeArrowheads="1"/>
            </p:cNvSpPr>
            <p:nvPr/>
          </p:nvSpPr>
          <p:spPr bwMode="auto">
            <a:xfrm>
              <a:off x="4776" y="1560"/>
              <a:ext cx="528" cy="2275"/>
            </a:xfrm>
            <a:prstGeom prst="rect">
              <a:avLst/>
            </a:prstGeom>
            <a:noFill/>
            <a:ln w="381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50000"/>
                </a:spcBef>
                <a:spcAft>
                  <a:spcPct val="0"/>
                </a:spcAft>
                <a:buClr>
                  <a:schemeClr val="tx1"/>
                </a:buClr>
                <a:buChar char="•"/>
                <a:defRPr sz="1400">
                  <a:solidFill>
                    <a:schemeClr val="tx1"/>
                  </a:solidFill>
                  <a:latin typeface="Arial" charset="0"/>
                </a:defRPr>
              </a:lvl6pPr>
              <a:lvl7pPr marL="2971800" indent="-228600" eaLnBrk="0" fontAlgn="base" hangingPunct="0">
                <a:spcBef>
                  <a:spcPct val="50000"/>
                </a:spcBef>
                <a:spcAft>
                  <a:spcPct val="0"/>
                </a:spcAft>
                <a:buClr>
                  <a:schemeClr val="tx1"/>
                </a:buClr>
                <a:buChar char="•"/>
                <a:defRPr sz="1400">
                  <a:solidFill>
                    <a:schemeClr val="tx1"/>
                  </a:solidFill>
                  <a:latin typeface="Arial" charset="0"/>
                </a:defRPr>
              </a:lvl7pPr>
              <a:lvl8pPr marL="3429000" indent="-228600" eaLnBrk="0" fontAlgn="base" hangingPunct="0">
                <a:spcBef>
                  <a:spcPct val="50000"/>
                </a:spcBef>
                <a:spcAft>
                  <a:spcPct val="0"/>
                </a:spcAft>
                <a:buClr>
                  <a:schemeClr val="tx1"/>
                </a:buClr>
                <a:buChar char="•"/>
                <a:defRPr sz="1400">
                  <a:solidFill>
                    <a:schemeClr val="tx1"/>
                  </a:solidFill>
                  <a:latin typeface="Arial" charset="0"/>
                </a:defRPr>
              </a:lvl8pPr>
              <a:lvl9pPr marL="3886200" indent="-228600" eaLnBrk="0" fontAlgn="base" hangingPunct="0">
                <a:spcBef>
                  <a:spcPct val="50000"/>
                </a:spcBef>
                <a:spcAft>
                  <a:spcPct val="0"/>
                </a:spcAft>
                <a:buClr>
                  <a:schemeClr val="tx1"/>
                </a:buClr>
                <a:buChar char="•"/>
                <a:defRPr sz="1400">
                  <a:solidFill>
                    <a:schemeClr val="tx1"/>
                  </a:solidFill>
                  <a:latin typeface="Arial" charset="0"/>
                </a:defRPr>
              </a:lvl9pPr>
            </a:lstStyle>
            <a:p>
              <a:pPr algn="ctr">
                <a:buClrTx/>
                <a:buFontTx/>
                <a:buNone/>
              </a:pPr>
              <a:r>
                <a:rPr lang="en-GB" sz="2000" b="1" dirty="0">
                  <a:solidFill>
                    <a:srgbClr val="0000FF"/>
                  </a:solidFill>
                </a:rPr>
                <a:t>A1</a:t>
              </a:r>
            </a:p>
            <a:p>
              <a:pPr algn="ctr">
                <a:buClrTx/>
                <a:buFontTx/>
                <a:buNone/>
              </a:pPr>
              <a:r>
                <a:rPr lang="en-GB" sz="2000" b="1" dirty="0">
                  <a:solidFill>
                    <a:srgbClr val="C00000"/>
                  </a:solidFill>
                </a:rPr>
                <a:t>B1</a:t>
              </a:r>
            </a:p>
            <a:p>
              <a:pPr algn="ctr">
                <a:buClrTx/>
                <a:buFontTx/>
                <a:buNone/>
              </a:pPr>
              <a:r>
                <a:rPr lang="en-GB" sz="2000" b="1" dirty="0">
                  <a:solidFill>
                    <a:schemeClr val="accent1"/>
                  </a:solidFill>
                </a:rPr>
                <a:t>-</a:t>
              </a:r>
            </a:p>
            <a:p>
              <a:pPr algn="ctr">
                <a:buClrTx/>
                <a:buFontTx/>
                <a:buNone/>
              </a:pPr>
              <a:r>
                <a:rPr lang="en-GB" sz="2000" b="1" dirty="0">
                  <a:solidFill>
                    <a:srgbClr val="0000FF"/>
                  </a:solidFill>
                </a:rPr>
                <a:t>D1</a:t>
              </a:r>
            </a:p>
            <a:p>
              <a:pPr algn="ctr">
                <a:buClrTx/>
                <a:buFontTx/>
                <a:buNone/>
              </a:pPr>
              <a:r>
                <a:rPr lang="en-GB" sz="1800" b="1" dirty="0">
                  <a:latin typeface="Verdana" panose="020B0604030504040204" pitchFamily="34" charset="0"/>
                  <a:ea typeface="Verdana" panose="020B0604030504040204" pitchFamily="34" charset="0"/>
                  <a:cs typeface="Verdana" panose="020B0604030504040204" pitchFamily="34" charset="0"/>
                </a:rPr>
                <a:t>E</a:t>
              </a:r>
            </a:p>
            <a:p>
              <a:pPr algn="ctr">
                <a:buClrTx/>
                <a:buFontTx/>
                <a:buNone/>
              </a:pPr>
              <a:r>
                <a:rPr lang="en-GB" sz="1800" b="1" dirty="0">
                  <a:latin typeface="Verdana" panose="020B0604030504040204" pitchFamily="34" charset="0"/>
                  <a:ea typeface="Verdana" panose="020B0604030504040204" pitchFamily="34" charset="0"/>
                  <a:cs typeface="Verdana" panose="020B0604030504040204" pitchFamily="34" charset="0"/>
                </a:rPr>
                <a:t>F</a:t>
              </a:r>
            </a:p>
          </p:txBody>
        </p:sp>
        <p:sp>
          <p:nvSpPr>
            <p:cNvPr id="119826" name="AutoShape 6"/>
            <p:cNvSpPr>
              <a:spLocks noChangeArrowheads="1"/>
            </p:cNvSpPr>
            <p:nvPr/>
          </p:nvSpPr>
          <p:spPr bwMode="auto">
            <a:xfrm>
              <a:off x="4496" y="2431"/>
              <a:ext cx="240" cy="240"/>
            </a:xfrm>
            <a:prstGeom prst="righ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19813" name="Group 7"/>
          <p:cNvGrpSpPr>
            <a:grpSpLocks/>
          </p:cNvGrpSpPr>
          <p:nvPr/>
        </p:nvGrpSpPr>
        <p:grpSpPr bwMode="auto">
          <a:xfrm>
            <a:off x="838200" y="1122163"/>
            <a:ext cx="3810000" cy="3280173"/>
            <a:chOff x="864" y="1104"/>
            <a:chExt cx="2400" cy="2755"/>
          </a:xfrm>
        </p:grpSpPr>
        <p:sp>
          <p:nvSpPr>
            <p:cNvPr id="119818" name="Text Box 8"/>
            <p:cNvSpPr txBox="1">
              <a:spLocks noChangeArrowheads="1"/>
            </p:cNvSpPr>
            <p:nvPr/>
          </p:nvSpPr>
          <p:spPr bwMode="auto">
            <a:xfrm>
              <a:off x="864" y="1104"/>
              <a:ext cx="720" cy="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50000"/>
                </a:spcBef>
                <a:spcAft>
                  <a:spcPct val="0"/>
                </a:spcAft>
                <a:buClr>
                  <a:schemeClr val="tx1"/>
                </a:buClr>
                <a:buChar char="•"/>
                <a:defRPr sz="1400">
                  <a:solidFill>
                    <a:schemeClr val="tx1"/>
                  </a:solidFill>
                  <a:latin typeface="Arial" charset="0"/>
                </a:defRPr>
              </a:lvl6pPr>
              <a:lvl7pPr marL="2971800" indent="-228600" eaLnBrk="0" fontAlgn="base" hangingPunct="0">
                <a:spcBef>
                  <a:spcPct val="50000"/>
                </a:spcBef>
                <a:spcAft>
                  <a:spcPct val="0"/>
                </a:spcAft>
                <a:buClr>
                  <a:schemeClr val="tx1"/>
                </a:buClr>
                <a:buChar char="•"/>
                <a:defRPr sz="1400">
                  <a:solidFill>
                    <a:schemeClr val="tx1"/>
                  </a:solidFill>
                  <a:latin typeface="Arial" charset="0"/>
                </a:defRPr>
              </a:lvl7pPr>
              <a:lvl8pPr marL="3429000" indent="-228600" eaLnBrk="0" fontAlgn="base" hangingPunct="0">
                <a:spcBef>
                  <a:spcPct val="50000"/>
                </a:spcBef>
                <a:spcAft>
                  <a:spcPct val="0"/>
                </a:spcAft>
                <a:buClr>
                  <a:schemeClr val="tx1"/>
                </a:buClr>
                <a:buChar char="•"/>
                <a:defRPr sz="1400">
                  <a:solidFill>
                    <a:schemeClr val="tx1"/>
                  </a:solidFill>
                  <a:latin typeface="Arial" charset="0"/>
                </a:defRPr>
              </a:lvl8pPr>
              <a:lvl9pPr marL="3886200" indent="-228600" eaLnBrk="0" fontAlgn="base" hangingPunct="0">
                <a:spcBef>
                  <a:spcPct val="50000"/>
                </a:spcBef>
                <a:spcAft>
                  <a:spcPct val="0"/>
                </a:spcAft>
                <a:buClr>
                  <a:schemeClr val="tx1"/>
                </a:buClr>
                <a:buChar char="•"/>
                <a:defRPr sz="1400">
                  <a:solidFill>
                    <a:schemeClr val="tx1"/>
                  </a:solidFill>
                  <a:latin typeface="Arial" charset="0"/>
                </a:defRPr>
              </a:lvl9pPr>
            </a:lstStyle>
            <a:p>
              <a:pPr algn="ctr">
                <a:buClrTx/>
                <a:buFontTx/>
                <a:buNone/>
              </a:pPr>
              <a:r>
                <a:rPr lang="en-GB" sz="1600" b="1" dirty="0">
                  <a:solidFill>
                    <a:schemeClr val="accent1"/>
                  </a:solidFill>
                  <a:latin typeface="Verdana" panose="020B0604030504040204" pitchFamily="34" charset="0"/>
                  <a:ea typeface="Verdana" panose="020B0604030504040204" pitchFamily="34" charset="0"/>
                  <a:cs typeface="Verdana" panose="020B0604030504040204" pitchFamily="34" charset="0"/>
                </a:rPr>
                <a:t>Base</a:t>
              </a:r>
            </a:p>
          </p:txBody>
        </p:sp>
        <p:sp>
          <p:nvSpPr>
            <p:cNvPr id="119819" name="Text Box 9"/>
            <p:cNvSpPr txBox="1">
              <a:spLocks noChangeArrowheads="1"/>
            </p:cNvSpPr>
            <p:nvPr/>
          </p:nvSpPr>
          <p:spPr bwMode="auto">
            <a:xfrm>
              <a:off x="1680" y="1104"/>
              <a:ext cx="720" cy="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50000"/>
                </a:spcBef>
                <a:spcAft>
                  <a:spcPct val="0"/>
                </a:spcAft>
                <a:buClr>
                  <a:schemeClr val="tx1"/>
                </a:buClr>
                <a:buChar char="•"/>
                <a:defRPr sz="1400">
                  <a:solidFill>
                    <a:schemeClr val="tx1"/>
                  </a:solidFill>
                  <a:latin typeface="Arial" charset="0"/>
                </a:defRPr>
              </a:lvl6pPr>
              <a:lvl7pPr marL="2971800" indent="-228600" eaLnBrk="0" fontAlgn="base" hangingPunct="0">
                <a:spcBef>
                  <a:spcPct val="50000"/>
                </a:spcBef>
                <a:spcAft>
                  <a:spcPct val="0"/>
                </a:spcAft>
                <a:buClr>
                  <a:schemeClr val="tx1"/>
                </a:buClr>
                <a:buChar char="•"/>
                <a:defRPr sz="1400">
                  <a:solidFill>
                    <a:schemeClr val="tx1"/>
                  </a:solidFill>
                  <a:latin typeface="Arial" charset="0"/>
                </a:defRPr>
              </a:lvl7pPr>
              <a:lvl8pPr marL="3429000" indent="-228600" eaLnBrk="0" fontAlgn="base" hangingPunct="0">
                <a:spcBef>
                  <a:spcPct val="50000"/>
                </a:spcBef>
                <a:spcAft>
                  <a:spcPct val="0"/>
                </a:spcAft>
                <a:buClr>
                  <a:schemeClr val="tx1"/>
                </a:buClr>
                <a:buChar char="•"/>
                <a:defRPr sz="1400">
                  <a:solidFill>
                    <a:schemeClr val="tx1"/>
                  </a:solidFill>
                  <a:latin typeface="Arial" charset="0"/>
                </a:defRPr>
              </a:lvl8pPr>
              <a:lvl9pPr marL="3886200" indent="-228600" eaLnBrk="0" fontAlgn="base" hangingPunct="0">
                <a:spcBef>
                  <a:spcPct val="50000"/>
                </a:spcBef>
                <a:spcAft>
                  <a:spcPct val="0"/>
                </a:spcAft>
                <a:buClr>
                  <a:schemeClr val="tx1"/>
                </a:buClr>
                <a:buChar char="•"/>
                <a:defRPr sz="1400">
                  <a:solidFill>
                    <a:schemeClr val="tx1"/>
                  </a:solidFill>
                  <a:latin typeface="Arial" charset="0"/>
                </a:defRPr>
              </a:lvl9pPr>
            </a:lstStyle>
            <a:p>
              <a:pPr algn="ctr">
                <a:buClrTx/>
                <a:buFontTx/>
                <a:buNone/>
              </a:pPr>
              <a:r>
                <a:rPr lang="en-GB" sz="1600" b="1" dirty="0">
                  <a:solidFill>
                    <a:schemeClr val="accent1"/>
                  </a:solidFill>
                  <a:latin typeface="Verdana" panose="020B0604030504040204" pitchFamily="34" charset="0"/>
                  <a:ea typeface="Verdana" panose="020B0604030504040204" pitchFamily="34" charset="0"/>
                  <a:cs typeface="Verdana" panose="020B0604030504040204" pitchFamily="34" charset="0"/>
                </a:rPr>
                <a:t>Theirs</a:t>
              </a:r>
              <a:br>
                <a:rPr lang="en-GB" sz="1600" b="1" dirty="0">
                  <a:solidFill>
                    <a:schemeClr val="accent1"/>
                  </a:solidFill>
                  <a:latin typeface="Verdana" panose="020B0604030504040204" pitchFamily="34" charset="0"/>
                  <a:ea typeface="Verdana" panose="020B0604030504040204" pitchFamily="34" charset="0"/>
                  <a:cs typeface="Verdana" panose="020B0604030504040204" pitchFamily="34" charset="0"/>
                </a:rPr>
              </a:br>
              <a:r>
                <a:rPr lang="en-GB" sz="1600" b="1" dirty="0">
                  <a:solidFill>
                    <a:schemeClr val="accent1"/>
                  </a:solidFill>
                  <a:latin typeface="Verdana" panose="020B0604030504040204" pitchFamily="34" charset="0"/>
                  <a:ea typeface="Verdana" panose="020B0604030504040204" pitchFamily="34" charset="0"/>
                  <a:cs typeface="Verdana" panose="020B0604030504040204" pitchFamily="34" charset="0"/>
                </a:rPr>
                <a:t>(Ann)</a:t>
              </a:r>
            </a:p>
          </p:txBody>
        </p:sp>
        <p:sp>
          <p:nvSpPr>
            <p:cNvPr id="119820" name="Text Box 10"/>
            <p:cNvSpPr txBox="1">
              <a:spLocks noChangeArrowheads="1"/>
            </p:cNvSpPr>
            <p:nvPr/>
          </p:nvSpPr>
          <p:spPr bwMode="auto">
            <a:xfrm>
              <a:off x="2496" y="1104"/>
              <a:ext cx="768" cy="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50000"/>
                </a:spcBef>
                <a:spcAft>
                  <a:spcPct val="0"/>
                </a:spcAft>
                <a:buClr>
                  <a:schemeClr val="tx1"/>
                </a:buClr>
                <a:buChar char="•"/>
                <a:defRPr sz="1400">
                  <a:solidFill>
                    <a:schemeClr val="tx1"/>
                  </a:solidFill>
                  <a:latin typeface="Arial" charset="0"/>
                </a:defRPr>
              </a:lvl6pPr>
              <a:lvl7pPr marL="2971800" indent="-228600" eaLnBrk="0" fontAlgn="base" hangingPunct="0">
                <a:spcBef>
                  <a:spcPct val="50000"/>
                </a:spcBef>
                <a:spcAft>
                  <a:spcPct val="0"/>
                </a:spcAft>
                <a:buClr>
                  <a:schemeClr val="tx1"/>
                </a:buClr>
                <a:buChar char="•"/>
                <a:defRPr sz="1400">
                  <a:solidFill>
                    <a:schemeClr val="tx1"/>
                  </a:solidFill>
                  <a:latin typeface="Arial" charset="0"/>
                </a:defRPr>
              </a:lvl7pPr>
              <a:lvl8pPr marL="3429000" indent="-228600" eaLnBrk="0" fontAlgn="base" hangingPunct="0">
                <a:spcBef>
                  <a:spcPct val="50000"/>
                </a:spcBef>
                <a:spcAft>
                  <a:spcPct val="0"/>
                </a:spcAft>
                <a:buClr>
                  <a:schemeClr val="tx1"/>
                </a:buClr>
                <a:buChar char="•"/>
                <a:defRPr sz="1400">
                  <a:solidFill>
                    <a:schemeClr val="tx1"/>
                  </a:solidFill>
                  <a:latin typeface="Arial" charset="0"/>
                </a:defRPr>
              </a:lvl8pPr>
              <a:lvl9pPr marL="3886200" indent="-228600" eaLnBrk="0" fontAlgn="base" hangingPunct="0">
                <a:spcBef>
                  <a:spcPct val="50000"/>
                </a:spcBef>
                <a:spcAft>
                  <a:spcPct val="0"/>
                </a:spcAft>
                <a:buClr>
                  <a:schemeClr val="tx1"/>
                </a:buClr>
                <a:buChar char="•"/>
                <a:defRPr sz="1400">
                  <a:solidFill>
                    <a:schemeClr val="tx1"/>
                  </a:solidFill>
                  <a:latin typeface="Arial" charset="0"/>
                </a:defRPr>
              </a:lvl9pPr>
            </a:lstStyle>
            <a:p>
              <a:pPr algn="ctr">
                <a:buClrTx/>
                <a:buFontTx/>
                <a:buNone/>
              </a:pPr>
              <a:r>
                <a:rPr lang="en-GB" sz="1600" b="1" dirty="0">
                  <a:solidFill>
                    <a:schemeClr val="accent1"/>
                  </a:solidFill>
                  <a:latin typeface="Verdana" panose="020B0604030504040204" pitchFamily="34" charset="0"/>
                  <a:ea typeface="Verdana" panose="020B0604030504040204" pitchFamily="34" charset="0"/>
                  <a:cs typeface="Verdana" panose="020B0604030504040204" pitchFamily="34" charset="0"/>
                </a:rPr>
                <a:t>Yours</a:t>
              </a:r>
              <a:br>
                <a:rPr lang="en-GB" sz="1600" b="1" dirty="0">
                  <a:solidFill>
                    <a:schemeClr val="accent1"/>
                  </a:solidFill>
                  <a:latin typeface="Verdana" panose="020B0604030504040204" pitchFamily="34" charset="0"/>
                  <a:ea typeface="Verdana" panose="020B0604030504040204" pitchFamily="34" charset="0"/>
                  <a:cs typeface="Verdana" panose="020B0604030504040204" pitchFamily="34" charset="0"/>
                </a:rPr>
              </a:br>
              <a:r>
                <a:rPr lang="en-GB" sz="1600" b="1" dirty="0">
                  <a:solidFill>
                    <a:schemeClr val="accent1"/>
                  </a:solidFill>
                  <a:latin typeface="Verdana" panose="020B0604030504040204" pitchFamily="34" charset="0"/>
                  <a:ea typeface="Verdana" panose="020B0604030504040204" pitchFamily="34" charset="0"/>
                  <a:cs typeface="Verdana" panose="020B0604030504040204" pitchFamily="34" charset="0"/>
                </a:rPr>
                <a:t>(Joe)</a:t>
              </a:r>
            </a:p>
          </p:txBody>
        </p:sp>
        <p:sp>
          <p:nvSpPr>
            <p:cNvPr id="119821" name="Text Box 11"/>
            <p:cNvSpPr txBox="1">
              <a:spLocks noChangeArrowheads="1"/>
            </p:cNvSpPr>
            <p:nvPr/>
          </p:nvSpPr>
          <p:spPr bwMode="auto">
            <a:xfrm>
              <a:off x="960" y="1584"/>
              <a:ext cx="528" cy="2275"/>
            </a:xfrm>
            <a:prstGeom prst="rect">
              <a:avLst/>
            </a:prstGeom>
            <a:noFill/>
            <a:ln w="381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50000"/>
                </a:spcBef>
                <a:spcAft>
                  <a:spcPct val="0"/>
                </a:spcAft>
                <a:buClr>
                  <a:schemeClr val="tx1"/>
                </a:buClr>
                <a:buChar char="•"/>
                <a:defRPr sz="1400">
                  <a:solidFill>
                    <a:schemeClr val="tx1"/>
                  </a:solidFill>
                  <a:latin typeface="Arial" charset="0"/>
                </a:defRPr>
              </a:lvl6pPr>
              <a:lvl7pPr marL="2971800" indent="-228600" eaLnBrk="0" fontAlgn="base" hangingPunct="0">
                <a:spcBef>
                  <a:spcPct val="50000"/>
                </a:spcBef>
                <a:spcAft>
                  <a:spcPct val="0"/>
                </a:spcAft>
                <a:buClr>
                  <a:schemeClr val="tx1"/>
                </a:buClr>
                <a:buChar char="•"/>
                <a:defRPr sz="1400">
                  <a:solidFill>
                    <a:schemeClr val="tx1"/>
                  </a:solidFill>
                  <a:latin typeface="Arial" charset="0"/>
                </a:defRPr>
              </a:lvl7pPr>
              <a:lvl8pPr marL="3429000" indent="-228600" eaLnBrk="0" fontAlgn="base" hangingPunct="0">
                <a:spcBef>
                  <a:spcPct val="50000"/>
                </a:spcBef>
                <a:spcAft>
                  <a:spcPct val="0"/>
                </a:spcAft>
                <a:buClr>
                  <a:schemeClr val="tx1"/>
                </a:buClr>
                <a:buChar char="•"/>
                <a:defRPr sz="1400">
                  <a:solidFill>
                    <a:schemeClr val="tx1"/>
                  </a:solidFill>
                  <a:latin typeface="Arial" charset="0"/>
                </a:defRPr>
              </a:lvl8pPr>
              <a:lvl9pPr marL="3886200" indent="-228600" eaLnBrk="0" fontAlgn="base" hangingPunct="0">
                <a:spcBef>
                  <a:spcPct val="50000"/>
                </a:spcBef>
                <a:spcAft>
                  <a:spcPct val="0"/>
                </a:spcAft>
                <a:buClr>
                  <a:schemeClr val="tx1"/>
                </a:buClr>
                <a:buChar char="•"/>
                <a:defRPr sz="1400">
                  <a:solidFill>
                    <a:schemeClr val="tx1"/>
                  </a:solidFill>
                  <a:latin typeface="Arial" charset="0"/>
                </a:defRPr>
              </a:lvl9pPr>
            </a:lstStyle>
            <a:p>
              <a:pPr algn="ctr">
                <a:buClrTx/>
                <a:buFontTx/>
                <a:buNone/>
              </a:pPr>
              <a:r>
                <a:rPr lang="en-GB" sz="2000" b="1" dirty="0"/>
                <a:t>A</a:t>
              </a:r>
            </a:p>
            <a:p>
              <a:pPr algn="ctr">
                <a:buClrTx/>
                <a:buFontTx/>
                <a:buNone/>
              </a:pPr>
              <a:r>
                <a:rPr lang="en-GB" sz="2000" b="1" dirty="0"/>
                <a:t>B</a:t>
              </a:r>
            </a:p>
            <a:p>
              <a:pPr algn="ctr">
                <a:buClrTx/>
                <a:buFontTx/>
                <a:buNone/>
              </a:pPr>
              <a:r>
                <a:rPr lang="en-GB" sz="2000" b="1" dirty="0"/>
                <a:t>C</a:t>
              </a:r>
            </a:p>
            <a:p>
              <a:pPr algn="ctr">
                <a:buClrTx/>
                <a:buFontTx/>
                <a:buNone/>
              </a:pPr>
              <a:r>
                <a:rPr lang="en-GB" sz="2000" b="1" dirty="0"/>
                <a:t>D</a:t>
              </a:r>
            </a:p>
            <a:p>
              <a:pPr algn="ctr">
                <a:buClrTx/>
                <a:buFontTx/>
                <a:buNone/>
              </a:pPr>
              <a:r>
                <a:rPr lang="en-GB" sz="2000" b="1" dirty="0"/>
                <a:t>E</a:t>
              </a:r>
            </a:p>
            <a:p>
              <a:pPr algn="ctr">
                <a:buClrTx/>
                <a:buFontTx/>
                <a:buNone/>
              </a:pPr>
              <a:r>
                <a:rPr lang="en-GB" sz="2000" b="1" dirty="0"/>
                <a:t>F </a:t>
              </a:r>
            </a:p>
          </p:txBody>
        </p:sp>
        <p:sp>
          <p:nvSpPr>
            <p:cNvPr id="119822" name="Text Box 12"/>
            <p:cNvSpPr txBox="1">
              <a:spLocks noChangeArrowheads="1"/>
            </p:cNvSpPr>
            <p:nvPr/>
          </p:nvSpPr>
          <p:spPr bwMode="auto">
            <a:xfrm>
              <a:off x="1824" y="1584"/>
              <a:ext cx="528" cy="2275"/>
            </a:xfrm>
            <a:prstGeom prst="rect">
              <a:avLst/>
            </a:prstGeom>
            <a:noFill/>
            <a:ln w="381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50000"/>
                </a:spcBef>
                <a:spcAft>
                  <a:spcPct val="0"/>
                </a:spcAft>
                <a:buClr>
                  <a:schemeClr val="tx1"/>
                </a:buClr>
                <a:buChar char="•"/>
                <a:defRPr sz="1400">
                  <a:solidFill>
                    <a:schemeClr val="tx1"/>
                  </a:solidFill>
                  <a:latin typeface="Arial" charset="0"/>
                </a:defRPr>
              </a:lvl6pPr>
              <a:lvl7pPr marL="2971800" indent="-228600" eaLnBrk="0" fontAlgn="base" hangingPunct="0">
                <a:spcBef>
                  <a:spcPct val="50000"/>
                </a:spcBef>
                <a:spcAft>
                  <a:spcPct val="0"/>
                </a:spcAft>
                <a:buClr>
                  <a:schemeClr val="tx1"/>
                </a:buClr>
                <a:buChar char="•"/>
                <a:defRPr sz="1400">
                  <a:solidFill>
                    <a:schemeClr val="tx1"/>
                  </a:solidFill>
                  <a:latin typeface="Arial" charset="0"/>
                </a:defRPr>
              </a:lvl7pPr>
              <a:lvl8pPr marL="3429000" indent="-228600" eaLnBrk="0" fontAlgn="base" hangingPunct="0">
                <a:spcBef>
                  <a:spcPct val="50000"/>
                </a:spcBef>
                <a:spcAft>
                  <a:spcPct val="0"/>
                </a:spcAft>
                <a:buClr>
                  <a:schemeClr val="tx1"/>
                </a:buClr>
                <a:buChar char="•"/>
                <a:defRPr sz="1400">
                  <a:solidFill>
                    <a:schemeClr val="tx1"/>
                  </a:solidFill>
                  <a:latin typeface="Arial" charset="0"/>
                </a:defRPr>
              </a:lvl8pPr>
              <a:lvl9pPr marL="3886200" indent="-228600" eaLnBrk="0" fontAlgn="base" hangingPunct="0">
                <a:spcBef>
                  <a:spcPct val="50000"/>
                </a:spcBef>
                <a:spcAft>
                  <a:spcPct val="0"/>
                </a:spcAft>
                <a:buClr>
                  <a:schemeClr val="tx1"/>
                </a:buClr>
                <a:buChar char="•"/>
                <a:defRPr sz="1400">
                  <a:solidFill>
                    <a:schemeClr val="tx1"/>
                  </a:solidFill>
                  <a:latin typeface="Arial" charset="0"/>
                </a:defRPr>
              </a:lvl9pPr>
            </a:lstStyle>
            <a:p>
              <a:pPr algn="ctr">
                <a:buClrTx/>
                <a:buFontTx/>
                <a:buNone/>
              </a:pPr>
              <a:r>
                <a:rPr lang="en-GB" sz="2000" b="1" dirty="0">
                  <a:solidFill>
                    <a:srgbClr val="0000FF"/>
                  </a:solidFill>
                </a:rPr>
                <a:t>A1</a:t>
              </a:r>
            </a:p>
            <a:p>
              <a:pPr algn="ctr">
                <a:buClrTx/>
                <a:buFontTx/>
                <a:buNone/>
              </a:pPr>
              <a:r>
                <a:rPr lang="en-GB" sz="2000" b="1" dirty="0"/>
                <a:t>B</a:t>
              </a:r>
            </a:p>
            <a:p>
              <a:pPr algn="ctr">
                <a:buClrTx/>
                <a:buFontTx/>
                <a:buNone/>
              </a:pPr>
              <a:r>
                <a:rPr lang="en-GB" sz="2000" b="1" dirty="0">
                  <a:solidFill>
                    <a:schemeClr val="accent1"/>
                  </a:solidFill>
                </a:rPr>
                <a:t>-</a:t>
              </a:r>
            </a:p>
            <a:p>
              <a:pPr algn="ctr">
                <a:buClrTx/>
                <a:buFontTx/>
                <a:buNone/>
              </a:pPr>
              <a:r>
                <a:rPr lang="en-GB" sz="2000" b="1" dirty="0">
                  <a:solidFill>
                    <a:srgbClr val="0000FF"/>
                  </a:solidFill>
                </a:rPr>
                <a:t>D1</a:t>
              </a:r>
            </a:p>
            <a:p>
              <a:pPr algn="ctr">
                <a:buClrTx/>
                <a:buFontTx/>
                <a:buNone/>
              </a:pPr>
              <a:r>
                <a:rPr lang="en-GB" sz="2000" b="1" dirty="0"/>
                <a:t>E </a:t>
              </a:r>
            </a:p>
            <a:p>
              <a:pPr algn="ctr">
                <a:buClrTx/>
                <a:buFontTx/>
                <a:buNone/>
              </a:pPr>
              <a:r>
                <a:rPr lang="en-GB" sz="2000" b="1" dirty="0"/>
                <a:t>F</a:t>
              </a:r>
            </a:p>
          </p:txBody>
        </p:sp>
        <p:sp>
          <p:nvSpPr>
            <p:cNvPr id="119823" name="Text Box 13"/>
            <p:cNvSpPr txBox="1">
              <a:spLocks noChangeArrowheads="1"/>
            </p:cNvSpPr>
            <p:nvPr/>
          </p:nvSpPr>
          <p:spPr bwMode="auto">
            <a:xfrm>
              <a:off x="2640" y="1584"/>
              <a:ext cx="528" cy="2275"/>
            </a:xfrm>
            <a:prstGeom prst="rect">
              <a:avLst/>
            </a:prstGeom>
            <a:noFill/>
            <a:ln w="381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50000"/>
                </a:spcBef>
                <a:spcAft>
                  <a:spcPct val="0"/>
                </a:spcAft>
                <a:buClr>
                  <a:schemeClr val="tx1"/>
                </a:buClr>
                <a:buChar char="•"/>
                <a:defRPr sz="1400">
                  <a:solidFill>
                    <a:schemeClr val="tx1"/>
                  </a:solidFill>
                  <a:latin typeface="Arial" charset="0"/>
                </a:defRPr>
              </a:lvl6pPr>
              <a:lvl7pPr marL="2971800" indent="-228600" eaLnBrk="0" fontAlgn="base" hangingPunct="0">
                <a:spcBef>
                  <a:spcPct val="50000"/>
                </a:spcBef>
                <a:spcAft>
                  <a:spcPct val="0"/>
                </a:spcAft>
                <a:buClr>
                  <a:schemeClr val="tx1"/>
                </a:buClr>
                <a:buChar char="•"/>
                <a:defRPr sz="1400">
                  <a:solidFill>
                    <a:schemeClr val="tx1"/>
                  </a:solidFill>
                  <a:latin typeface="Arial" charset="0"/>
                </a:defRPr>
              </a:lvl7pPr>
              <a:lvl8pPr marL="3429000" indent="-228600" eaLnBrk="0" fontAlgn="base" hangingPunct="0">
                <a:spcBef>
                  <a:spcPct val="50000"/>
                </a:spcBef>
                <a:spcAft>
                  <a:spcPct val="0"/>
                </a:spcAft>
                <a:buClr>
                  <a:schemeClr val="tx1"/>
                </a:buClr>
                <a:buChar char="•"/>
                <a:defRPr sz="1400">
                  <a:solidFill>
                    <a:schemeClr val="tx1"/>
                  </a:solidFill>
                  <a:latin typeface="Arial" charset="0"/>
                </a:defRPr>
              </a:lvl8pPr>
              <a:lvl9pPr marL="3886200" indent="-228600" eaLnBrk="0" fontAlgn="base" hangingPunct="0">
                <a:spcBef>
                  <a:spcPct val="50000"/>
                </a:spcBef>
                <a:spcAft>
                  <a:spcPct val="0"/>
                </a:spcAft>
                <a:buClr>
                  <a:schemeClr val="tx1"/>
                </a:buClr>
                <a:buChar char="•"/>
                <a:defRPr sz="1400">
                  <a:solidFill>
                    <a:schemeClr val="tx1"/>
                  </a:solidFill>
                  <a:latin typeface="Arial" charset="0"/>
                </a:defRPr>
              </a:lvl9pPr>
            </a:lstStyle>
            <a:p>
              <a:pPr algn="ctr">
                <a:buClrTx/>
                <a:buFontTx/>
                <a:buNone/>
              </a:pPr>
              <a:r>
                <a:rPr lang="en-GB" sz="2000" b="1" dirty="0"/>
                <a:t>A</a:t>
              </a:r>
            </a:p>
            <a:p>
              <a:pPr algn="ctr">
                <a:buClrTx/>
                <a:buFontTx/>
                <a:buNone/>
              </a:pPr>
              <a:r>
                <a:rPr lang="en-GB" sz="2000" b="1" dirty="0">
                  <a:solidFill>
                    <a:srgbClr val="C00000"/>
                  </a:solidFill>
                </a:rPr>
                <a:t>B1</a:t>
              </a:r>
            </a:p>
            <a:p>
              <a:pPr algn="ctr">
                <a:buClrTx/>
                <a:buFontTx/>
                <a:buNone/>
              </a:pPr>
              <a:r>
                <a:rPr lang="en-GB" sz="2000" b="1" dirty="0"/>
                <a:t>C</a:t>
              </a:r>
            </a:p>
            <a:p>
              <a:pPr algn="ctr">
                <a:buClrTx/>
                <a:buFontTx/>
                <a:buNone/>
              </a:pPr>
              <a:r>
                <a:rPr lang="en-GB" sz="2000" b="1" dirty="0">
                  <a:solidFill>
                    <a:srgbClr val="0000FF"/>
                  </a:solidFill>
                </a:rPr>
                <a:t>D1</a:t>
              </a:r>
            </a:p>
            <a:p>
              <a:pPr algn="ctr">
                <a:buClrTx/>
                <a:buFontTx/>
                <a:buNone/>
              </a:pPr>
              <a:r>
                <a:rPr lang="en-GB" sz="2000" b="1" dirty="0"/>
                <a:t>E</a:t>
              </a:r>
            </a:p>
            <a:p>
              <a:pPr algn="ctr">
                <a:buClrTx/>
                <a:buFontTx/>
                <a:buNone/>
              </a:pPr>
              <a:r>
                <a:rPr lang="en-GB" sz="2000" b="1" dirty="0"/>
                <a:t>F</a:t>
              </a:r>
            </a:p>
          </p:txBody>
        </p:sp>
      </p:grpSp>
      <p:sp>
        <p:nvSpPr>
          <p:cNvPr id="529422" name="AutoShape 14"/>
          <p:cNvSpPr>
            <a:spLocks/>
          </p:cNvSpPr>
          <p:nvPr/>
        </p:nvSpPr>
        <p:spPr bwMode="auto">
          <a:xfrm>
            <a:off x="5092700" y="1712593"/>
            <a:ext cx="1447800" cy="342900"/>
          </a:xfrm>
          <a:prstGeom prst="borderCallout1">
            <a:avLst>
              <a:gd name="adj1" fmla="val 25000"/>
              <a:gd name="adj2" fmla="val -5264"/>
              <a:gd name="adj3" fmla="val 36111"/>
              <a:gd name="adj4" fmla="val -38597"/>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buClrTx/>
              <a:buFontTx/>
              <a:buNone/>
            </a:pPr>
            <a:r>
              <a:rPr lang="en-GB" sz="1800" b="1" dirty="0">
                <a:latin typeface="Verdana" panose="020B0604030504040204" pitchFamily="34" charset="0"/>
                <a:ea typeface="Verdana" panose="020B0604030504040204" pitchFamily="34" charset="0"/>
                <a:cs typeface="Verdana" panose="020B0604030504040204" pitchFamily="34" charset="0"/>
              </a:rPr>
              <a:t>Theirs</a:t>
            </a:r>
          </a:p>
        </p:txBody>
      </p:sp>
      <p:sp>
        <p:nvSpPr>
          <p:cNvPr id="529423" name="AutoShape 15"/>
          <p:cNvSpPr>
            <a:spLocks/>
          </p:cNvSpPr>
          <p:nvPr/>
        </p:nvSpPr>
        <p:spPr bwMode="auto">
          <a:xfrm>
            <a:off x="5092700" y="2204321"/>
            <a:ext cx="1447800" cy="342900"/>
          </a:xfrm>
          <a:prstGeom prst="borderCallout1">
            <a:avLst>
              <a:gd name="adj1" fmla="val 25000"/>
              <a:gd name="adj2" fmla="val -5264"/>
              <a:gd name="adj3" fmla="val 30556"/>
              <a:gd name="adj4" fmla="val -37718"/>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buClrTx/>
              <a:buFontTx/>
              <a:buNone/>
            </a:pPr>
            <a:r>
              <a:rPr lang="en-GB" sz="1800" b="1" dirty="0">
                <a:latin typeface="Verdana" panose="020B0604030504040204" pitchFamily="34" charset="0"/>
                <a:ea typeface="Verdana" panose="020B0604030504040204" pitchFamily="34" charset="0"/>
                <a:cs typeface="Verdana" panose="020B0604030504040204" pitchFamily="34" charset="0"/>
              </a:rPr>
              <a:t>Yours</a:t>
            </a:r>
          </a:p>
        </p:txBody>
      </p:sp>
      <p:sp>
        <p:nvSpPr>
          <p:cNvPr id="529424" name="AutoShape 16"/>
          <p:cNvSpPr>
            <a:spLocks/>
          </p:cNvSpPr>
          <p:nvPr/>
        </p:nvSpPr>
        <p:spPr bwMode="auto">
          <a:xfrm>
            <a:off x="5092700" y="2703313"/>
            <a:ext cx="1447800" cy="342900"/>
          </a:xfrm>
          <a:prstGeom prst="borderCallout1">
            <a:avLst>
              <a:gd name="adj1" fmla="val 25000"/>
              <a:gd name="adj2" fmla="val -5264"/>
              <a:gd name="adj3" fmla="val 27778"/>
              <a:gd name="adj4" fmla="val -37718"/>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buClrTx/>
              <a:buFontTx/>
              <a:buNone/>
            </a:pPr>
            <a:r>
              <a:rPr lang="en-GB" sz="1800" b="1" dirty="0">
                <a:latin typeface="Verdana" panose="020B0604030504040204" pitchFamily="34" charset="0"/>
                <a:ea typeface="Verdana" panose="020B0604030504040204" pitchFamily="34" charset="0"/>
                <a:cs typeface="Verdana" panose="020B0604030504040204" pitchFamily="34" charset="0"/>
              </a:rPr>
              <a:t>Theirs</a:t>
            </a:r>
          </a:p>
        </p:txBody>
      </p:sp>
      <p:sp>
        <p:nvSpPr>
          <p:cNvPr id="529425" name="AutoShape 17"/>
          <p:cNvSpPr>
            <a:spLocks/>
          </p:cNvSpPr>
          <p:nvPr/>
        </p:nvSpPr>
        <p:spPr bwMode="auto">
          <a:xfrm>
            <a:off x="5092700" y="3184680"/>
            <a:ext cx="1447800" cy="342900"/>
          </a:xfrm>
          <a:prstGeom prst="borderCallout1">
            <a:avLst>
              <a:gd name="adj1" fmla="val 25000"/>
              <a:gd name="adj2" fmla="val -5264"/>
              <a:gd name="adj3" fmla="val 22222"/>
              <a:gd name="adj4" fmla="val -40352"/>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buClrTx/>
              <a:buFontTx/>
              <a:buNone/>
            </a:pPr>
            <a:r>
              <a:rPr lang="en-GB" sz="1800" b="1" dirty="0">
                <a:latin typeface="Verdana" panose="020B0604030504040204" pitchFamily="34" charset="0"/>
                <a:ea typeface="Verdana" panose="020B0604030504040204" pitchFamily="34" charset="0"/>
                <a:cs typeface="Verdana" panose="020B0604030504040204" pitchFamily="34" charset="0"/>
              </a:rPr>
              <a:t>Both</a:t>
            </a:r>
          </a:p>
        </p:txBody>
      </p:sp>
    </p:spTree>
    <p:extLst>
      <p:ext uri="{BB962C8B-B14F-4D97-AF65-F5344CB8AC3E}">
        <p14:creationId xmlns:p14="http://schemas.microsoft.com/office/powerpoint/2010/main" val="13900670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29422"/>
                                        </p:tgtEl>
                                        <p:attrNameLst>
                                          <p:attrName>style.visibility</p:attrName>
                                        </p:attrNameLst>
                                      </p:cBhvr>
                                      <p:to>
                                        <p:strVal val="visible"/>
                                      </p:to>
                                    </p:set>
                                    <p:anim calcmode="lin" valueType="num">
                                      <p:cBhvr additive="base">
                                        <p:cTn id="7" dur="500" fill="hold"/>
                                        <p:tgtEl>
                                          <p:spTgt spid="529422"/>
                                        </p:tgtEl>
                                        <p:attrNameLst>
                                          <p:attrName>ppt_x</p:attrName>
                                        </p:attrNameLst>
                                      </p:cBhvr>
                                      <p:tavLst>
                                        <p:tav tm="0">
                                          <p:val>
                                            <p:strVal val="0-#ppt_w/2"/>
                                          </p:val>
                                        </p:tav>
                                        <p:tav tm="100000">
                                          <p:val>
                                            <p:strVal val="#ppt_x"/>
                                          </p:val>
                                        </p:tav>
                                      </p:tavLst>
                                    </p:anim>
                                    <p:anim calcmode="lin" valueType="num">
                                      <p:cBhvr additive="base">
                                        <p:cTn id="8" dur="500" fill="hold"/>
                                        <p:tgtEl>
                                          <p:spTgt spid="52942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29423"/>
                                        </p:tgtEl>
                                        <p:attrNameLst>
                                          <p:attrName>style.visibility</p:attrName>
                                        </p:attrNameLst>
                                      </p:cBhvr>
                                      <p:to>
                                        <p:strVal val="visible"/>
                                      </p:to>
                                    </p:set>
                                    <p:anim calcmode="lin" valueType="num">
                                      <p:cBhvr additive="base">
                                        <p:cTn id="13" dur="500" fill="hold"/>
                                        <p:tgtEl>
                                          <p:spTgt spid="529423"/>
                                        </p:tgtEl>
                                        <p:attrNameLst>
                                          <p:attrName>ppt_x</p:attrName>
                                        </p:attrNameLst>
                                      </p:cBhvr>
                                      <p:tavLst>
                                        <p:tav tm="0">
                                          <p:val>
                                            <p:strVal val="0-#ppt_w/2"/>
                                          </p:val>
                                        </p:tav>
                                        <p:tav tm="100000">
                                          <p:val>
                                            <p:strVal val="#ppt_x"/>
                                          </p:val>
                                        </p:tav>
                                      </p:tavLst>
                                    </p:anim>
                                    <p:anim calcmode="lin" valueType="num">
                                      <p:cBhvr additive="base">
                                        <p:cTn id="14" dur="500" fill="hold"/>
                                        <p:tgtEl>
                                          <p:spTgt spid="52942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29424"/>
                                        </p:tgtEl>
                                        <p:attrNameLst>
                                          <p:attrName>style.visibility</p:attrName>
                                        </p:attrNameLst>
                                      </p:cBhvr>
                                      <p:to>
                                        <p:strVal val="visible"/>
                                      </p:to>
                                    </p:set>
                                    <p:anim calcmode="lin" valueType="num">
                                      <p:cBhvr additive="base">
                                        <p:cTn id="19" dur="500" fill="hold"/>
                                        <p:tgtEl>
                                          <p:spTgt spid="529424"/>
                                        </p:tgtEl>
                                        <p:attrNameLst>
                                          <p:attrName>ppt_x</p:attrName>
                                        </p:attrNameLst>
                                      </p:cBhvr>
                                      <p:tavLst>
                                        <p:tav tm="0">
                                          <p:val>
                                            <p:strVal val="0-#ppt_w/2"/>
                                          </p:val>
                                        </p:tav>
                                        <p:tav tm="100000">
                                          <p:val>
                                            <p:strVal val="#ppt_x"/>
                                          </p:val>
                                        </p:tav>
                                      </p:tavLst>
                                    </p:anim>
                                    <p:anim calcmode="lin" valueType="num">
                                      <p:cBhvr additive="base">
                                        <p:cTn id="20" dur="500" fill="hold"/>
                                        <p:tgtEl>
                                          <p:spTgt spid="52942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29425"/>
                                        </p:tgtEl>
                                        <p:attrNameLst>
                                          <p:attrName>style.visibility</p:attrName>
                                        </p:attrNameLst>
                                      </p:cBhvr>
                                      <p:to>
                                        <p:strVal val="visible"/>
                                      </p:to>
                                    </p:set>
                                    <p:anim calcmode="lin" valueType="num">
                                      <p:cBhvr additive="base">
                                        <p:cTn id="25" dur="500" fill="hold"/>
                                        <p:tgtEl>
                                          <p:spTgt spid="529425"/>
                                        </p:tgtEl>
                                        <p:attrNameLst>
                                          <p:attrName>ppt_x</p:attrName>
                                        </p:attrNameLst>
                                      </p:cBhvr>
                                      <p:tavLst>
                                        <p:tav tm="0">
                                          <p:val>
                                            <p:strVal val="0-#ppt_w/2"/>
                                          </p:val>
                                        </p:tav>
                                        <p:tav tm="100000">
                                          <p:val>
                                            <p:strVal val="#ppt_x"/>
                                          </p:val>
                                        </p:tav>
                                      </p:tavLst>
                                    </p:anim>
                                    <p:anim calcmode="lin" valueType="num">
                                      <p:cBhvr additive="base">
                                        <p:cTn id="26" dur="500" fill="hold"/>
                                        <p:tgtEl>
                                          <p:spTgt spid="529425"/>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529411"/>
                                        </p:tgtEl>
                                        <p:attrNameLst>
                                          <p:attrName>style.visibility</p:attrName>
                                        </p:attrNameLst>
                                      </p:cBhvr>
                                      <p:to>
                                        <p:strVal val="visible"/>
                                      </p:to>
                                    </p:set>
                                    <p:anim calcmode="lin" valueType="num">
                                      <p:cBhvr additive="base">
                                        <p:cTn id="31" dur="500" fill="hold"/>
                                        <p:tgtEl>
                                          <p:spTgt spid="529411"/>
                                        </p:tgtEl>
                                        <p:attrNameLst>
                                          <p:attrName>ppt_x</p:attrName>
                                        </p:attrNameLst>
                                      </p:cBhvr>
                                      <p:tavLst>
                                        <p:tav tm="0">
                                          <p:val>
                                            <p:strVal val="0-#ppt_w/2"/>
                                          </p:val>
                                        </p:tav>
                                        <p:tav tm="100000">
                                          <p:val>
                                            <p:strVal val="#ppt_x"/>
                                          </p:val>
                                        </p:tav>
                                      </p:tavLst>
                                    </p:anim>
                                    <p:anim calcmode="lin" valueType="num">
                                      <p:cBhvr additive="base">
                                        <p:cTn id="32" dur="500" fill="hold"/>
                                        <p:tgtEl>
                                          <p:spTgt spid="5294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9422" grpId="0" animBg="1" autoUpdateAnimBg="0"/>
      <p:bldP spid="529423" grpId="0" animBg="1" autoUpdateAnimBg="0"/>
      <p:bldP spid="529424" grpId="0" animBg="1" autoUpdateAnimBg="0"/>
      <p:bldP spid="529425" grpId="0" animBg="1" autoUpdateAnimBg="0"/>
    </p:bldLst>
  </p:timing>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835" name="Rectangle 2"/>
          <p:cNvSpPr>
            <a:spLocks noGrp="1" noChangeArrowheads="1"/>
          </p:cNvSpPr>
          <p:nvPr>
            <p:ph type="title"/>
          </p:nvPr>
        </p:nvSpPr>
        <p:spPr/>
        <p:txBody>
          <a:bodyPr>
            <a:normAutofit/>
          </a:bodyPr>
          <a:lstStyle/>
          <a:p>
            <a:r>
              <a:rPr lang="en-GB" dirty="0"/>
              <a:t>Diff Chunks – 3-way Merge conflicts</a:t>
            </a:r>
          </a:p>
        </p:txBody>
      </p:sp>
      <p:grpSp>
        <p:nvGrpSpPr>
          <p:cNvPr id="531459" name="Group 3"/>
          <p:cNvGrpSpPr>
            <a:grpSpLocks/>
          </p:cNvGrpSpPr>
          <p:nvPr/>
        </p:nvGrpSpPr>
        <p:grpSpPr bwMode="auto">
          <a:xfrm>
            <a:off x="6604000" y="1279560"/>
            <a:ext cx="1587500" cy="3128964"/>
            <a:chOff x="4496" y="1207"/>
            <a:chExt cx="1000" cy="2628"/>
          </a:xfrm>
        </p:grpSpPr>
        <p:sp>
          <p:nvSpPr>
            <p:cNvPr id="120849" name="Text Box 4"/>
            <p:cNvSpPr txBox="1">
              <a:spLocks noChangeArrowheads="1"/>
            </p:cNvSpPr>
            <p:nvPr/>
          </p:nvSpPr>
          <p:spPr bwMode="auto">
            <a:xfrm>
              <a:off x="4584" y="1207"/>
              <a:ext cx="912" cy="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50000"/>
                </a:spcBef>
                <a:spcAft>
                  <a:spcPct val="0"/>
                </a:spcAft>
                <a:buClr>
                  <a:schemeClr val="tx1"/>
                </a:buClr>
                <a:buChar char="•"/>
                <a:defRPr sz="1400">
                  <a:solidFill>
                    <a:schemeClr val="tx1"/>
                  </a:solidFill>
                  <a:latin typeface="Arial" charset="0"/>
                </a:defRPr>
              </a:lvl6pPr>
              <a:lvl7pPr marL="2971800" indent="-228600" eaLnBrk="0" fontAlgn="base" hangingPunct="0">
                <a:spcBef>
                  <a:spcPct val="50000"/>
                </a:spcBef>
                <a:spcAft>
                  <a:spcPct val="0"/>
                </a:spcAft>
                <a:buClr>
                  <a:schemeClr val="tx1"/>
                </a:buClr>
                <a:buChar char="•"/>
                <a:defRPr sz="1400">
                  <a:solidFill>
                    <a:schemeClr val="tx1"/>
                  </a:solidFill>
                  <a:latin typeface="Arial" charset="0"/>
                </a:defRPr>
              </a:lvl7pPr>
              <a:lvl8pPr marL="3429000" indent="-228600" eaLnBrk="0" fontAlgn="base" hangingPunct="0">
                <a:spcBef>
                  <a:spcPct val="50000"/>
                </a:spcBef>
                <a:spcAft>
                  <a:spcPct val="0"/>
                </a:spcAft>
                <a:buClr>
                  <a:schemeClr val="tx1"/>
                </a:buClr>
                <a:buChar char="•"/>
                <a:defRPr sz="1400">
                  <a:solidFill>
                    <a:schemeClr val="tx1"/>
                  </a:solidFill>
                  <a:latin typeface="Arial" charset="0"/>
                </a:defRPr>
              </a:lvl8pPr>
              <a:lvl9pPr marL="3886200" indent="-228600" eaLnBrk="0" fontAlgn="base" hangingPunct="0">
                <a:spcBef>
                  <a:spcPct val="50000"/>
                </a:spcBef>
                <a:spcAft>
                  <a:spcPct val="0"/>
                </a:spcAft>
                <a:buClr>
                  <a:schemeClr val="tx1"/>
                </a:buClr>
                <a:buChar char="•"/>
                <a:defRPr sz="1400">
                  <a:solidFill>
                    <a:schemeClr val="tx1"/>
                  </a:solidFill>
                  <a:latin typeface="Arial" charset="0"/>
                </a:defRPr>
              </a:lvl9pPr>
            </a:lstStyle>
            <a:p>
              <a:pPr algn="ctr">
                <a:buClrTx/>
                <a:buFontTx/>
                <a:buNone/>
              </a:pPr>
              <a:r>
                <a:rPr lang="en-GB" sz="1600" b="1" dirty="0">
                  <a:solidFill>
                    <a:schemeClr val="accent1"/>
                  </a:solidFill>
                  <a:latin typeface="Verdana" panose="020B0604030504040204" pitchFamily="34" charset="0"/>
                  <a:ea typeface="Verdana" panose="020B0604030504040204" pitchFamily="34" charset="0"/>
                  <a:cs typeface="Verdana" panose="020B0604030504040204" pitchFamily="34" charset="0"/>
                </a:rPr>
                <a:t>Merge</a:t>
              </a:r>
              <a:endParaRPr lang="en-GB" sz="1800" b="1"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sp>
          <p:nvSpPr>
            <p:cNvPr id="120850" name="Text Box 5"/>
            <p:cNvSpPr txBox="1">
              <a:spLocks noChangeArrowheads="1"/>
            </p:cNvSpPr>
            <p:nvPr/>
          </p:nvSpPr>
          <p:spPr bwMode="auto">
            <a:xfrm>
              <a:off x="4776" y="1560"/>
              <a:ext cx="528" cy="2275"/>
            </a:xfrm>
            <a:prstGeom prst="rect">
              <a:avLst/>
            </a:prstGeom>
            <a:noFill/>
            <a:ln w="381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50000"/>
                </a:spcBef>
                <a:spcAft>
                  <a:spcPct val="0"/>
                </a:spcAft>
                <a:buClr>
                  <a:schemeClr val="tx1"/>
                </a:buClr>
                <a:buChar char="•"/>
                <a:defRPr sz="1400">
                  <a:solidFill>
                    <a:schemeClr val="tx1"/>
                  </a:solidFill>
                  <a:latin typeface="Arial" charset="0"/>
                </a:defRPr>
              </a:lvl6pPr>
              <a:lvl7pPr marL="2971800" indent="-228600" eaLnBrk="0" fontAlgn="base" hangingPunct="0">
                <a:spcBef>
                  <a:spcPct val="50000"/>
                </a:spcBef>
                <a:spcAft>
                  <a:spcPct val="0"/>
                </a:spcAft>
                <a:buClr>
                  <a:schemeClr val="tx1"/>
                </a:buClr>
                <a:buChar char="•"/>
                <a:defRPr sz="1400">
                  <a:solidFill>
                    <a:schemeClr val="tx1"/>
                  </a:solidFill>
                  <a:latin typeface="Arial" charset="0"/>
                </a:defRPr>
              </a:lvl7pPr>
              <a:lvl8pPr marL="3429000" indent="-228600" eaLnBrk="0" fontAlgn="base" hangingPunct="0">
                <a:spcBef>
                  <a:spcPct val="50000"/>
                </a:spcBef>
                <a:spcAft>
                  <a:spcPct val="0"/>
                </a:spcAft>
                <a:buClr>
                  <a:schemeClr val="tx1"/>
                </a:buClr>
                <a:buChar char="•"/>
                <a:defRPr sz="1400">
                  <a:solidFill>
                    <a:schemeClr val="tx1"/>
                  </a:solidFill>
                  <a:latin typeface="Arial" charset="0"/>
                </a:defRPr>
              </a:lvl8pPr>
              <a:lvl9pPr marL="3886200" indent="-228600" eaLnBrk="0" fontAlgn="base" hangingPunct="0">
                <a:spcBef>
                  <a:spcPct val="50000"/>
                </a:spcBef>
                <a:spcAft>
                  <a:spcPct val="0"/>
                </a:spcAft>
                <a:buClr>
                  <a:schemeClr val="tx1"/>
                </a:buClr>
                <a:buChar char="•"/>
                <a:defRPr sz="1400">
                  <a:solidFill>
                    <a:schemeClr val="tx1"/>
                  </a:solidFill>
                  <a:latin typeface="Arial" charset="0"/>
                </a:defRPr>
              </a:lvl9pPr>
            </a:lstStyle>
            <a:p>
              <a:pPr algn="ctr">
                <a:buClrTx/>
                <a:buFontTx/>
                <a:buNone/>
              </a:pPr>
              <a:r>
                <a:rPr lang="en-GB" sz="2000" b="1" dirty="0">
                  <a:solidFill>
                    <a:srgbClr val="0000FF"/>
                  </a:solidFill>
                </a:rPr>
                <a:t>A1</a:t>
              </a:r>
            </a:p>
            <a:p>
              <a:pPr algn="ctr">
                <a:buClrTx/>
                <a:buFontTx/>
                <a:buNone/>
              </a:pPr>
              <a:r>
                <a:rPr lang="en-GB" sz="2000" b="1" dirty="0">
                  <a:solidFill>
                    <a:srgbClr val="C00000"/>
                  </a:solidFill>
                </a:rPr>
                <a:t>B1</a:t>
              </a:r>
            </a:p>
            <a:p>
              <a:pPr algn="ctr">
                <a:buClrTx/>
                <a:buFontTx/>
                <a:buNone/>
              </a:pPr>
              <a:r>
                <a:rPr lang="en-GB" sz="2000" b="1" dirty="0"/>
                <a:t>-</a:t>
              </a:r>
            </a:p>
            <a:p>
              <a:pPr algn="ctr">
                <a:buClrTx/>
                <a:buFontTx/>
                <a:buNone/>
              </a:pPr>
              <a:r>
                <a:rPr lang="en-GB" sz="2000" b="1" dirty="0">
                  <a:solidFill>
                    <a:srgbClr val="0000FF"/>
                  </a:solidFill>
                </a:rPr>
                <a:t>D1</a:t>
              </a:r>
            </a:p>
            <a:p>
              <a:pPr algn="ctr">
                <a:buClrTx/>
                <a:buFontTx/>
                <a:buNone/>
              </a:pPr>
              <a:r>
                <a:rPr lang="en-GB" sz="2000" b="1" dirty="0"/>
                <a:t>E</a:t>
              </a:r>
            </a:p>
            <a:p>
              <a:pPr algn="ctr">
                <a:buClrTx/>
                <a:buFontTx/>
                <a:buNone/>
              </a:pPr>
              <a:r>
                <a:rPr lang="en-GB" sz="2000" b="1" dirty="0">
                  <a:solidFill>
                    <a:srgbClr val="C00000"/>
                  </a:solidFill>
                </a:rPr>
                <a:t>F*</a:t>
              </a:r>
            </a:p>
          </p:txBody>
        </p:sp>
        <p:sp>
          <p:nvSpPr>
            <p:cNvPr id="120851" name="AutoShape 6"/>
            <p:cNvSpPr>
              <a:spLocks noChangeArrowheads="1"/>
            </p:cNvSpPr>
            <p:nvPr/>
          </p:nvSpPr>
          <p:spPr bwMode="auto">
            <a:xfrm>
              <a:off x="4496" y="2414"/>
              <a:ext cx="240" cy="240"/>
            </a:xfrm>
            <a:prstGeom prst="righ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20837" name="Group 7"/>
          <p:cNvGrpSpPr>
            <a:grpSpLocks/>
          </p:cNvGrpSpPr>
          <p:nvPr/>
        </p:nvGrpSpPr>
        <p:grpSpPr bwMode="auto">
          <a:xfrm>
            <a:off x="838200" y="1128351"/>
            <a:ext cx="3810000" cy="3280173"/>
            <a:chOff x="864" y="1104"/>
            <a:chExt cx="2400" cy="2755"/>
          </a:xfrm>
        </p:grpSpPr>
        <p:sp>
          <p:nvSpPr>
            <p:cNvPr id="120843" name="Text Box 8"/>
            <p:cNvSpPr txBox="1">
              <a:spLocks noChangeArrowheads="1"/>
            </p:cNvSpPr>
            <p:nvPr/>
          </p:nvSpPr>
          <p:spPr bwMode="auto">
            <a:xfrm>
              <a:off x="864" y="1104"/>
              <a:ext cx="720" cy="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50000"/>
                </a:spcBef>
                <a:spcAft>
                  <a:spcPct val="0"/>
                </a:spcAft>
                <a:buClr>
                  <a:schemeClr val="tx1"/>
                </a:buClr>
                <a:buChar char="•"/>
                <a:defRPr sz="1400">
                  <a:solidFill>
                    <a:schemeClr val="tx1"/>
                  </a:solidFill>
                  <a:latin typeface="Arial" charset="0"/>
                </a:defRPr>
              </a:lvl6pPr>
              <a:lvl7pPr marL="2971800" indent="-228600" eaLnBrk="0" fontAlgn="base" hangingPunct="0">
                <a:spcBef>
                  <a:spcPct val="50000"/>
                </a:spcBef>
                <a:spcAft>
                  <a:spcPct val="0"/>
                </a:spcAft>
                <a:buClr>
                  <a:schemeClr val="tx1"/>
                </a:buClr>
                <a:buChar char="•"/>
                <a:defRPr sz="1400">
                  <a:solidFill>
                    <a:schemeClr val="tx1"/>
                  </a:solidFill>
                  <a:latin typeface="Arial" charset="0"/>
                </a:defRPr>
              </a:lvl7pPr>
              <a:lvl8pPr marL="3429000" indent="-228600" eaLnBrk="0" fontAlgn="base" hangingPunct="0">
                <a:spcBef>
                  <a:spcPct val="50000"/>
                </a:spcBef>
                <a:spcAft>
                  <a:spcPct val="0"/>
                </a:spcAft>
                <a:buClr>
                  <a:schemeClr val="tx1"/>
                </a:buClr>
                <a:buChar char="•"/>
                <a:defRPr sz="1400">
                  <a:solidFill>
                    <a:schemeClr val="tx1"/>
                  </a:solidFill>
                  <a:latin typeface="Arial" charset="0"/>
                </a:defRPr>
              </a:lvl8pPr>
              <a:lvl9pPr marL="3886200" indent="-228600" eaLnBrk="0" fontAlgn="base" hangingPunct="0">
                <a:spcBef>
                  <a:spcPct val="50000"/>
                </a:spcBef>
                <a:spcAft>
                  <a:spcPct val="0"/>
                </a:spcAft>
                <a:buClr>
                  <a:schemeClr val="tx1"/>
                </a:buClr>
                <a:buChar char="•"/>
                <a:defRPr sz="1400">
                  <a:solidFill>
                    <a:schemeClr val="tx1"/>
                  </a:solidFill>
                  <a:latin typeface="Arial" charset="0"/>
                </a:defRPr>
              </a:lvl9pPr>
            </a:lstStyle>
            <a:p>
              <a:pPr algn="ctr">
                <a:buClrTx/>
                <a:buFontTx/>
                <a:buNone/>
              </a:pPr>
              <a:r>
                <a:rPr lang="en-GB" sz="1600" b="1" dirty="0">
                  <a:solidFill>
                    <a:schemeClr val="accent1"/>
                  </a:solidFill>
                  <a:latin typeface="Verdana" panose="020B0604030504040204" pitchFamily="34" charset="0"/>
                  <a:ea typeface="Verdana" panose="020B0604030504040204" pitchFamily="34" charset="0"/>
                  <a:cs typeface="Verdana" panose="020B0604030504040204" pitchFamily="34" charset="0"/>
                </a:rPr>
                <a:t>Base</a:t>
              </a:r>
              <a:endParaRPr lang="en-GB" sz="2400" b="1"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sp>
          <p:nvSpPr>
            <p:cNvPr id="120844" name="Text Box 9"/>
            <p:cNvSpPr txBox="1">
              <a:spLocks noChangeArrowheads="1"/>
            </p:cNvSpPr>
            <p:nvPr/>
          </p:nvSpPr>
          <p:spPr bwMode="auto">
            <a:xfrm>
              <a:off x="1680" y="1104"/>
              <a:ext cx="720" cy="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50000"/>
                </a:spcBef>
                <a:spcAft>
                  <a:spcPct val="0"/>
                </a:spcAft>
                <a:buClr>
                  <a:schemeClr val="tx1"/>
                </a:buClr>
                <a:buChar char="•"/>
                <a:defRPr sz="1400">
                  <a:solidFill>
                    <a:schemeClr val="tx1"/>
                  </a:solidFill>
                  <a:latin typeface="Arial" charset="0"/>
                </a:defRPr>
              </a:lvl6pPr>
              <a:lvl7pPr marL="2971800" indent="-228600" eaLnBrk="0" fontAlgn="base" hangingPunct="0">
                <a:spcBef>
                  <a:spcPct val="50000"/>
                </a:spcBef>
                <a:spcAft>
                  <a:spcPct val="0"/>
                </a:spcAft>
                <a:buClr>
                  <a:schemeClr val="tx1"/>
                </a:buClr>
                <a:buChar char="•"/>
                <a:defRPr sz="1400">
                  <a:solidFill>
                    <a:schemeClr val="tx1"/>
                  </a:solidFill>
                  <a:latin typeface="Arial" charset="0"/>
                </a:defRPr>
              </a:lvl7pPr>
              <a:lvl8pPr marL="3429000" indent="-228600" eaLnBrk="0" fontAlgn="base" hangingPunct="0">
                <a:spcBef>
                  <a:spcPct val="50000"/>
                </a:spcBef>
                <a:spcAft>
                  <a:spcPct val="0"/>
                </a:spcAft>
                <a:buClr>
                  <a:schemeClr val="tx1"/>
                </a:buClr>
                <a:buChar char="•"/>
                <a:defRPr sz="1400">
                  <a:solidFill>
                    <a:schemeClr val="tx1"/>
                  </a:solidFill>
                  <a:latin typeface="Arial" charset="0"/>
                </a:defRPr>
              </a:lvl8pPr>
              <a:lvl9pPr marL="3886200" indent="-228600" eaLnBrk="0" fontAlgn="base" hangingPunct="0">
                <a:spcBef>
                  <a:spcPct val="50000"/>
                </a:spcBef>
                <a:spcAft>
                  <a:spcPct val="0"/>
                </a:spcAft>
                <a:buClr>
                  <a:schemeClr val="tx1"/>
                </a:buClr>
                <a:buChar char="•"/>
                <a:defRPr sz="1400">
                  <a:solidFill>
                    <a:schemeClr val="tx1"/>
                  </a:solidFill>
                  <a:latin typeface="Arial" charset="0"/>
                </a:defRPr>
              </a:lvl9pPr>
            </a:lstStyle>
            <a:p>
              <a:pPr algn="ctr">
                <a:buClrTx/>
                <a:buFontTx/>
                <a:buNone/>
              </a:pPr>
              <a:r>
                <a:rPr lang="en-GB" sz="1600" b="1" dirty="0">
                  <a:solidFill>
                    <a:schemeClr val="accent1"/>
                  </a:solidFill>
                  <a:latin typeface="Verdana" panose="020B0604030504040204" pitchFamily="34" charset="0"/>
                  <a:ea typeface="Verdana" panose="020B0604030504040204" pitchFamily="34" charset="0"/>
                  <a:cs typeface="Verdana" panose="020B0604030504040204" pitchFamily="34" charset="0"/>
                </a:rPr>
                <a:t>Theirs</a:t>
              </a:r>
              <a:br>
                <a:rPr lang="en-GB" sz="1600" b="1" dirty="0">
                  <a:solidFill>
                    <a:schemeClr val="accent1"/>
                  </a:solidFill>
                  <a:latin typeface="Verdana" panose="020B0604030504040204" pitchFamily="34" charset="0"/>
                  <a:ea typeface="Verdana" panose="020B0604030504040204" pitchFamily="34" charset="0"/>
                  <a:cs typeface="Verdana" panose="020B0604030504040204" pitchFamily="34" charset="0"/>
                </a:rPr>
              </a:br>
              <a:r>
                <a:rPr lang="en-GB" sz="1600" b="1" dirty="0">
                  <a:solidFill>
                    <a:schemeClr val="accent1"/>
                  </a:solidFill>
                  <a:latin typeface="Verdana" panose="020B0604030504040204" pitchFamily="34" charset="0"/>
                  <a:ea typeface="Verdana" panose="020B0604030504040204" pitchFamily="34" charset="0"/>
                  <a:cs typeface="Verdana" panose="020B0604030504040204" pitchFamily="34" charset="0"/>
                </a:rPr>
                <a:t>(Ann)</a:t>
              </a:r>
            </a:p>
          </p:txBody>
        </p:sp>
        <p:sp>
          <p:nvSpPr>
            <p:cNvPr id="120845" name="Text Box 10"/>
            <p:cNvSpPr txBox="1">
              <a:spLocks noChangeArrowheads="1"/>
            </p:cNvSpPr>
            <p:nvPr/>
          </p:nvSpPr>
          <p:spPr bwMode="auto">
            <a:xfrm>
              <a:off x="2496" y="1104"/>
              <a:ext cx="768" cy="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50000"/>
                </a:spcBef>
                <a:spcAft>
                  <a:spcPct val="0"/>
                </a:spcAft>
                <a:buClr>
                  <a:schemeClr val="tx1"/>
                </a:buClr>
                <a:buChar char="•"/>
                <a:defRPr sz="1400">
                  <a:solidFill>
                    <a:schemeClr val="tx1"/>
                  </a:solidFill>
                  <a:latin typeface="Arial" charset="0"/>
                </a:defRPr>
              </a:lvl6pPr>
              <a:lvl7pPr marL="2971800" indent="-228600" eaLnBrk="0" fontAlgn="base" hangingPunct="0">
                <a:spcBef>
                  <a:spcPct val="50000"/>
                </a:spcBef>
                <a:spcAft>
                  <a:spcPct val="0"/>
                </a:spcAft>
                <a:buClr>
                  <a:schemeClr val="tx1"/>
                </a:buClr>
                <a:buChar char="•"/>
                <a:defRPr sz="1400">
                  <a:solidFill>
                    <a:schemeClr val="tx1"/>
                  </a:solidFill>
                  <a:latin typeface="Arial" charset="0"/>
                </a:defRPr>
              </a:lvl7pPr>
              <a:lvl8pPr marL="3429000" indent="-228600" eaLnBrk="0" fontAlgn="base" hangingPunct="0">
                <a:spcBef>
                  <a:spcPct val="50000"/>
                </a:spcBef>
                <a:spcAft>
                  <a:spcPct val="0"/>
                </a:spcAft>
                <a:buClr>
                  <a:schemeClr val="tx1"/>
                </a:buClr>
                <a:buChar char="•"/>
                <a:defRPr sz="1400">
                  <a:solidFill>
                    <a:schemeClr val="tx1"/>
                  </a:solidFill>
                  <a:latin typeface="Arial" charset="0"/>
                </a:defRPr>
              </a:lvl8pPr>
              <a:lvl9pPr marL="3886200" indent="-228600" eaLnBrk="0" fontAlgn="base" hangingPunct="0">
                <a:spcBef>
                  <a:spcPct val="50000"/>
                </a:spcBef>
                <a:spcAft>
                  <a:spcPct val="0"/>
                </a:spcAft>
                <a:buClr>
                  <a:schemeClr val="tx1"/>
                </a:buClr>
                <a:buChar char="•"/>
                <a:defRPr sz="1400">
                  <a:solidFill>
                    <a:schemeClr val="tx1"/>
                  </a:solidFill>
                  <a:latin typeface="Arial" charset="0"/>
                </a:defRPr>
              </a:lvl9pPr>
            </a:lstStyle>
            <a:p>
              <a:pPr algn="ctr">
                <a:buClrTx/>
                <a:buFontTx/>
                <a:buNone/>
              </a:pPr>
              <a:r>
                <a:rPr lang="en-GB" sz="1600" b="1" dirty="0">
                  <a:solidFill>
                    <a:schemeClr val="accent1"/>
                  </a:solidFill>
                  <a:latin typeface="Verdana" panose="020B0604030504040204" pitchFamily="34" charset="0"/>
                  <a:ea typeface="Verdana" panose="020B0604030504040204" pitchFamily="34" charset="0"/>
                  <a:cs typeface="Verdana" panose="020B0604030504040204" pitchFamily="34" charset="0"/>
                </a:rPr>
                <a:t>Yours</a:t>
              </a:r>
              <a:br>
                <a:rPr lang="en-GB" sz="1600" b="1" dirty="0">
                  <a:solidFill>
                    <a:schemeClr val="accent1"/>
                  </a:solidFill>
                  <a:latin typeface="Verdana" panose="020B0604030504040204" pitchFamily="34" charset="0"/>
                  <a:ea typeface="Verdana" panose="020B0604030504040204" pitchFamily="34" charset="0"/>
                  <a:cs typeface="Verdana" panose="020B0604030504040204" pitchFamily="34" charset="0"/>
                </a:rPr>
              </a:br>
              <a:r>
                <a:rPr lang="en-GB" sz="1600" b="1" dirty="0">
                  <a:solidFill>
                    <a:schemeClr val="accent1"/>
                  </a:solidFill>
                  <a:latin typeface="Verdana" panose="020B0604030504040204" pitchFamily="34" charset="0"/>
                  <a:ea typeface="Verdana" panose="020B0604030504040204" pitchFamily="34" charset="0"/>
                  <a:cs typeface="Verdana" panose="020B0604030504040204" pitchFamily="34" charset="0"/>
                </a:rPr>
                <a:t>(Joe)</a:t>
              </a:r>
            </a:p>
          </p:txBody>
        </p:sp>
        <p:sp>
          <p:nvSpPr>
            <p:cNvPr id="120846" name="Text Box 11"/>
            <p:cNvSpPr txBox="1">
              <a:spLocks noChangeArrowheads="1"/>
            </p:cNvSpPr>
            <p:nvPr/>
          </p:nvSpPr>
          <p:spPr bwMode="auto">
            <a:xfrm>
              <a:off x="960" y="1584"/>
              <a:ext cx="528" cy="2275"/>
            </a:xfrm>
            <a:prstGeom prst="rect">
              <a:avLst/>
            </a:prstGeom>
            <a:noFill/>
            <a:ln w="381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50000"/>
                </a:spcBef>
                <a:spcAft>
                  <a:spcPct val="0"/>
                </a:spcAft>
                <a:buClr>
                  <a:schemeClr val="tx1"/>
                </a:buClr>
                <a:buChar char="•"/>
                <a:defRPr sz="1400">
                  <a:solidFill>
                    <a:schemeClr val="tx1"/>
                  </a:solidFill>
                  <a:latin typeface="Arial" charset="0"/>
                </a:defRPr>
              </a:lvl6pPr>
              <a:lvl7pPr marL="2971800" indent="-228600" eaLnBrk="0" fontAlgn="base" hangingPunct="0">
                <a:spcBef>
                  <a:spcPct val="50000"/>
                </a:spcBef>
                <a:spcAft>
                  <a:spcPct val="0"/>
                </a:spcAft>
                <a:buClr>
                  <a:schemeClr val="tx1"/>
                </a:buClr>
                <a:buChar char="•"/>
                <a:defRPr sz="1400">
                  <a:solidFill>
                    <a:schemeClr val="tx1"/>
                  </a:solidFill>
                  <a:latin typeface="Arial" charset="0"/>
                </a:defRPr>
              </a:lvl7pPr>
              <a:lvl8pPr marL="3429000" indent="-228600" eaLnBrk="0" fontAlgn="base" hangingPunct="0">
                <a:spcBef>
                  <a:spcPct val="50000"/>
                </a:spcBef>
                <a:spcAft>
                  <a:spcPct val="0"/>
                </a:spcAft>
                <a:buClr>
                  <a:schemeClr val="tx1"/>
                </a:buClr>
                <a:buChar char="•"/>
                <a:defRPr sz="1400">
                  <a:solidFill>
                    <a:schemeClr val="tx1"/>
                  </a:solidFill>
                  <a:latin typeface="Arial" charset="0"/>
                </a:defRPr>
              </a:lvl8pPr>
              <a:lvl9pPr marL="3886200" indent="-228600" eaLnBrk="0" fontAlgn="base" hangingPunct="0">
                <a:spcBef>
                  <a:spcPct val="50000"/>
                </a:spcBef>
                <a:spcAft>
                  <a:spcPct val="0"/>
                </a:spcAft>
                <a:buClr>
                  <a:schemeClr val="tx1"/>
                </a:buClr>
                <a:buChar char="•"/>
                <a:defRPr sz="1400">
                  <a:solidFill>
                    <a:schemeClr val="tx1"/>
                  </a:solidFill>
                  <a:latin typeface="Arial" charset="0"/>
                </a:defRPr>
              </a:lvl9pPr>
            </a:lstStyle>
            <a:p>
              <a:pPr algn="ctr">
                <a:buClrTx/>
                <a:buFontTx/>
                <a:buNone/>
              </a:pPr>
              <a:r>
                <a:rPr lang="en-GB" sz="2000" b="1" dirty="0"/>
                <a:t>A</a:t>
              </a:r>
            </a:p>
            <a:p>
              <a:pPr algn="ctr">
                <a:buClrTx/>
                <a:buFontTx/>
                <a:buNone/>
              </a:pPr>
              <a:r>
                <a:rPr lang="en-GB" sz="2000" b="1" dirty="0"/>
                <a:t>B</a:t>
              </a:r>
            </a:p>
            <a:p>
              <a:pPr algn="ctr">
                <a:buClrTx/>
                <a:buFontTx/>
                <a:buNone/>
              </a:pPr>
              <a:r>
                <a:rPr lang="en-GB" sz="2000" b="1" dirty="0"/>
                <a:t>C</a:t>
              </a:r>
            </a:p>
            <a:p>
              <a:pPr algn="ctr">
                <a:buClrTx/>
                <a:buFontTx/>
                <a:buNone/>
              </a:pPr>
              <a:r>
                <a:rPr lang="en-GB" sz="2000" b="1" dirty="0"/>
                <a:t>D</a:t>
              </a:r>
            </a:p>
            <a:p>
              <a:pPr algn="ctr">
                <a:buClrTx/>
                <a:buFontTx/>
                <a:buNone/>
              </a:pPr>
              <a:r>
                <a:rPr lang="en-GB" sz="2000" b="1" dirty="0"/>
                <a:t>E</a:t>
              </a:r>
            </a:p>
            <a:p>
              <a:pPr algn="ctr">
                <a:buClrTx/>
                <a:buFontTx/>
                <a:buNone/>
              </a:pPr>
              <a:r>
                <a:rPr lang="en-GB" sz="2000" b="1" dirty="0"/>
                <a:t>F</a:t>
              </a:r>
            </a:p>
          </p:txBody>
        </p:sp>
        <p:sp>
          <p:nvSpPr>
            <p:cNvPr id="120847" name="Text Box 12"/>
            <p:cNvSpPr txBox="1">
              <a:spLocks noChangeArrowheads="1"/>
            </p:cNvSpPr>
            <p:nvPr/>
          </p:nvSpPr>
          <p:spPr bwMode="auto">
            <a:xfrm>
              <a:off x="1824" y="1584"/>
              <a:ext cx="528" cy="2275"/>
            </a:xfrm>
            <a:prstGeom prst="rect">
              <a:avLst/>
            </a:prstGeom>
            <a:noFill/>
            <a:ln w="381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50000"/>
                </a:spcBef>
                <a:spcAft>
                  <a:spcPct val="0"/>
                </a:spcAft>
                <a:buClr>
                  <a:schemeClr val="tx1"/>
                </a:buClr>
                <a:buChar char="•"/>
                <a:defRPr sz="1400">
                  <a:solidFill>
                    <a:schemeClr val="tx1"/>
                  </a:solidFill>
                  <a:latin typeface="Arial" charset="0"/>
                </a:defRPr>
              </a:lvl6pPr>
              <a:lvl7pPr marL="2971800" indent="-228600" eaLnBrk="0" fontAlgn="base" hangingPunct="0">
                <a:spcBef>
                  <a:spcPct val="50000"/>
                </a:spcBef>
                <a:spcAft>
                  <a:spcPct val="0"/>
                </a:spcAft>
                <a:buClr>
                  <a:schemeClr val="tx1"/>
                </a:buClr>
                <a:buChar char="•"/>
                <a:defRPr sz="1400">
                  <a:solidFill>
                    <a:schemeClr val="tx1"/>
                  </a:solidFill>
                  <a:latin typeface="Arial" charset="0"/>
                </a:defRPr>
              </a:lvl7pPr>
              <a:lvl8pPr marL="3429000" indent="-228600" eaLnBrk="0" fontAlgn="base" hangingPunct="0">
                <a:spcBef>
                  <a:spcPct val="50000"/>
                </a:spcBef>
                <a:spcAft>
                  <a:spcPct val="0"/>
                </a:spcAft>
                <a:buClr>
                  <a:schemeClr val="tx1"/>
                </a:buClr>
                <a:buChar char="•"/>
                <a:defRPr sz="1400">
                  <a:solidFill>
                    <a:schemeClr val="tx1"/>
                  </a:solidFill>
                  <a:latin typeface="Arial" charset="0"/>
                </a:defRPr>
              </a:lvl8pPr>
              <a:lvl9pPr marL="3886200" indent="-228600" eaLnBrk="0" fontAlgn="base" hangingPunct="0">
                <a:spcBef>
                  <a:spcPct val="50000"/>
                </a:spcBef>
                <a:spcAft>
                  <a:spcPct val="0"/>
                </a:spcAft>
                <a:buClr>
                  <a:schemeClr val="tx1"/>
                </a:buClr>
                <a:buChar char="•"/>
                <a:defRPr sz="1400">
                  <a:solidFill>
                    <a:schemeClr val="tx1"/>
                  </a:solidFill>
                  <a:latin typeface="Arial" charset="0"/>
                </a:defRPr>
              </a:lvl9pPr>
            </a:lstStyle>
            <a:p>
              <a:pPr algn="ctr">
                <a:buClrTx/>
                <a:buFontTx/>
                <a:buNone/>
              </a:pPr>
              <a:r>
                <a:rPr lang="en-GB" sz="2000" b="1" dirty="0">
                  <a:solidFill>
                    <a:srgbClr val="0000FF"/>
                  </a:solidFill>
                </a:rPr>
                <a:t>A1</a:t>
              </a:r>
            </a:p>
            <a:p>
              <a:pPr algn="ctr">
                <a:buClrTx/>
                <a:buFontTx/>
                <a:buNone/>
              </a:pPr>
              <a:r>
                <a:rPr lang="en-GB" sz="2000" b="1" dirty="0"/>
                <a:t>B</a:t>
              </a:r>
            </a:p>
            <a:p>
              <a:pPr algn="ctr">
                <a:buClrTx/>
                <a:buFontTx/>
                <a:buNone/>
              </a:pPr>
              <a:r>
                <a:rPr lang="en-GB" sz="2000" b="1" dirty="0"/>
                <a:t>-</a:t>
              </a:r>
            </a:p>
            <a:p>
              <a:pPr algn="ctr">
                <a:buClrTx/>
                <a:buFontTx/>
                <a:buNone/>
              </a:pPr>
              <a:r>
                <a:rPr lang="en-GB" sz="2000" b="1" dirty="0">
                  <a:solidFill>
                    <a:srgbClr val="0000FF"/>
                  </a:solidFill>
                </a:rPr>
                <a:t>D1</a:t>
              </a:r>
            </a:p>
            <a:p>
              <a:pPr algn="ctr">
                <a:buClrTx/>
                <a:buFontTx/>
                <a:buNone/>
              </a:pPr>
              <a:r>
                <a:rPr lang="en-GB" sz="2000" b="1" dirty="0"/>
                <a:t>E </a:t>
              </a:r>
            </a:p>
            <a:p>
              <a:pPr algn="ctr">
                <a:buClrTx/>
                <a:buFontTx/>
                <a:buNone/>
              </a:pPr>
              <a:r>
                <a:rPr lang="en-GB" sz="2000" b="1" dirty="0">
                  <a:solidFill>
                    <a:schemeClr val="accent1"/>
                  </a:solidFill>
                </a:rPr>
                <a:t>F1</a:t>
              </a:r>
            </a:p>
          </p:txBody>
        </p:sp>
        <p:sp>
          <p:nvSpPr>
            <p:cNvPr id="120848" name="Text Box 13"/>
            <p:cNvSpPr txBox="1">
              <a:spLocks noChangeArrowheads="1"/>
            </p:cNvSpPr>
            <p:nvPr/>
          </p:nvSpPr>
          <p:spPr bwMode="auto">
            <a:xfrm>
              <a:off x="2640" y="1584"/>
              <a:ext cx="528" cy="2275"/>
            </a:xfrm>
            <a:prstGeom prst="rect">
              <a:avLst/>
            </a:prstGeom>
            <a:noFill/>
            <a:ln w="381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50000"/>
                </a:spcBef>
                <a:spcAft>
                  <a:spcPct val="0"/>
                </a:spcAft>
                <a:buClr>
                  <a:schemeClr val="tx1"/>
                </a:buClr>
                <a:buChar char="•"/>
                <a:defRPr sz="1400">
                  <a:solidFill>
                    <a:schemeClr val="tx1"/>
                  </a:solidFill>
                  <a:latin typeface="Arial" charset="0"/>
                </a:defRPr>
              </a:lvl6pPr>
              <a:lvl7pPr marL="2971800" indent="-228600" eaLnBrk="0" fontAlgn="base" hangingPunct="0">
                <a:spcBef>
                  <a:spcPct val="50000"/>
                </a:spcBef>
                <a:spcAft>
                  <a:spcPct val="0"/>
                </a:spcAft>
                <a:buClr>
                  <a:schemeClr val="tx1"/>
                </a:buClr>
                <a:buChar char="•"/>
                <a:defRPr sz="1400">
                  <a:solidFill>
                    <a:schemeClr val="tx1"/>
                  </a:solidFill>
                  <a:latin typeface="Arial" charset="0"/>
                </a:defRPr>
              </a:lvl7pPr>
              <a:lvl8pPr marL="3429000" indent="-228600" eaLnBrk="0" fontAlgn="base" hangingPunct="0">
                <a:spcBef>
                  <a:spcPct val="50000"/>
                </a:spcBef>
                <a:spcAft>
                  <a:spcPct val="0"/>
                </a:spcAft>
                <a:buClr>
                  <a:schemeClr val="tx1"/>
                </a:buClr>
                <a:buChar char="•"/>
                <a:defRPr sz="1400">
                  <a:solidFill>
                    <a:schemeClr val="tx1"/>
                  </a:solidFill>
                  <a:latin typeface="Arial" charset="0"/>
                </a:defRPr>
              </a:lvl8pPr>
              <a:lvl9pPr marL="3886200" indent="-228600" eaLnBrk="0" fontAlgn="base" hangingPunct="0">
                <a:spcBef>
                  <a:spcPct val="50000"/>
                </a:spcBef>
                <a:spcAft>
                  <a:spcPct val="0"/>
                </a:spcAft>
                <a:buClr>
                  <a:schemeClr val="tx1"/>
                </a:buClr>
                <a:buChar char="•"/>
                <a:defRPr sz="1400">
                  <a:solidFill>
                    <a:schemeClr val="tx1"/>
                  </a:solidFill>
                  <a:latin typeface="Arial" charset="0"/>
                </a:defRPr>
              </a:lvl9pPr>
            </a:lstStyle>
            <a:p>
              <a:pPr algn="ctr">
                <a:buClrTx/>
                <a:buNone/>
              </a:pPr>
              <a:r>
                <a:rPr lang="en-GB" sz="2000" b="1" dirty="0"/>
                <a:t>A</a:t>
              </a:r>
            </a:p>
            <a:p>
              <a:pPr algn="ctr">
                <a:buClrTx/>
                <a:buFontTx/>
                <a:buNone/>
              </a:pPr>
              <a:r>
                <a:rPr lang="en-GB" sz="2000" b="1" dirty="0">
                  <a:solidFill>
                    <a:srgbClr val="C00000"/>
                  </a:solidFill>
                </a:rPr>
                <a:t>B1</a:t>
              </a:r>
            </a:p>
            <a:p>
              <a:pPr algn="ctr">
                <a:buClrTx/>
                <a:buNone/>
              </a:pPr>
              <a:r>
                <a:rPr lang="en-GB" sz="2000" b="1" dirty="0"/>
                <a:t>C</a:t>
              </a:r>
            </a:p>
            <a:p>
              <a:pPr algn="ctr">
                <a:buClrTx/>
                <a:buFontTx/>
                <a:buNone/>
              </a:pPr>
              <a:r>
                <a:rPr lang="en-GB" sz="2000" b="1" dirty="0">
                  <a:solidFill>
                    <a:srgbClr val="0000FF"/>
                  </a:solidFill>
                </a:rPr>
                <a:t>D1</a:t>
              </a:r>
            </a:p>
            <a:p>
              <a:pPr algn="ctr">
                <a:buClrTx/>
                <a:buFontTx/>
                <a:buNone/>
              </a:pPr>
              <a:r>
                <a:rPr lang="en-GB" sz="2000" b="1" dirty="0"/>
                <a:t>E</a:t>
              </a:r>
            </a:p>
            <a:p>
              <a:pPr algn="ctr">
                <a:buClrTx/>
                <a:buFontTx/>
                <a:buNone/>
              </a:pPr>
              <a:r>
                <a:rPr lang="en-GB" sz="2000" b="1" dirty="0">
                  <a:solidFill>
                    <a:srgbClr val="C00000"/>
                  </a:solidFill>
                </a:rPr>
                <a:t>F2</a:t>
              </a:r>
            </a:p>
          </p:txBody>
        </p:sp>
      </p:grpSp>
      <p:sp>
        <p:nvSpPr>
          <p:cNvPr id="531470" name="AutoShape 14"/>
          <p:cNvSpPr>
            <a:spLocks/>
          </p:cNvSpPr>
          <p:nvPr/>
        </p:nvSpPr>
        <p:spPr bwMode="auto">
          <a:xfrm>
            <a:off x="5115878" y="4065624"/>
            <a:ext cx="1447800" cy="342900"/>
          </a:xfrm>
          <a:prstGeom prst="borderCallout1">
            <a:avLst>
              <a:gd name="adj1" fmla="val 25000"/>
              <a:gd name="adj2" fmla="val -5264"/>
              <a:gd name="adj3" fmla="val 22222"/>
              <a:gd name="adj4" fmla="val -4386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buClrTx/>
              <a:buFontTx/>
              <a:buNone/>
            </a:pPr>
            <a:r>
              <a:rPr lang="en-GB" sz="1800" b="1" dirty="0">
                <a:solidFill>
                  <a:schemeClr val="bg1"/>
                </a:solidFill>
                <a:latin typeface="Verdana" panose="020B0604030504040204" pitchFamily="34" charset="0"/>
                <a:ea typeface="Verdana" panose="020B0604030504040204" pitchFamily="34" charset="0"/>
                <a:cs typeface="Verdana" panose="020B0604030504040204" pitchFamily="34" charset="0"/>
              </a:rPr>
              <a:t>Conflict</a:t>
            </a:r>
          </a:p>
        </p:txBody>
      </p:sp>
      <p:sp>
        <p:nvSpPr>
          <p:cNvPr id="120839" name="AutoShape 15"/>
          <p:cNvSpPr>
            <a:spLocks/>
          </p:cNvSpPr>
          <p:nvPr/>
        </p:nvSpPr>
        <p:spPr bwMode="auto">
          <a:xfrm>
            <a:off x="5092700" y="1746760"/>
            <a:ext cx="1447800" cy="342900"/>
          </a:xfrm>
          <a:prstGeom prst="borderCallout1">
            <a:avLst>
              <a:gd name="adj1" fmla="val 25000"/>
              <a:gd name="adj2" fmla="val -5264"/>
              <a:gd name="adj3" fmla="val 36111"/>
              <a:gd name="adj4" fmla="val -38597"/>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ts val="0"/>
              </a:spcBef>
              <a:buClrTx/>
              <a:buFontTx/>
              <a:buNone/>
            </a:pPr>
            <a:r>
              <a:rPr lang="en-GB" sz="2000" b="1" dirty="0"/>
              <a:t>Theirs</a:t>
            </a:r>
          </a:p>
        </p:txBody>
      </p:sp>
      <p:sp>
        <p:nvSpPr>
          <p:cNvPr id="120840" name="AutoShape 16"/>
          <p:cNvSpPr>
            <a:spLocks/>
          </p:cNvSpPr>
          <p:nvPr/>
        </p:nvSpPr>
        <p:spPr bwMode="auto">
          <a:xfrm>
            <a:off x="5115878" y="2223726"/>
            <a:ext cx="1447800" cy="342900"/>
          </a:xfrm>
          <a:prstGeom prst="borderCallout1">
            <a:avLst>
              <a:gd name="adj1" fmla="val 25000"/>
              <a:gd name="adj2" fmla="val -5264"/>
              <a:gd name="adj3" fmla="val 30556"/>
              <a:gd name="adj4" fmla="val -37718"/>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buClrTx/>
              <a:buFontTx/>
              <a:buNone/>
            </a:pPr>
            <a:r>
              <a:rPr lang="en-GB" sz="2000" b="1" dirty="0"/>
              <a:t>Yours</a:t>
            </a:r>
          </a:p>
        </p:txBody>
      </p:sp>
      <p:sp>
        <p:nvSpPr>
          <p:cNvPr id="120841" name="AutoShape 17"/>
          <p:cNvSpPr>
            <a:spLocks/>
          </p:cNvSpPr>
          <p:nvPr/>
        </p:nvSpPr>
        <p:spPr bwMode="auto">
          <a:xfrm>
            <a:off x="5115878" y="2695450"/>
            <a:ext cx="1447800" cy="342900"/>
          </a:xfrm>
          <a:prstGeom prst="borderCallout1">
            <a:avLst>
              <a:gd name="adj1" fmla="val 25000"/>
              <a:gd name="adj2" fmla="val -5264"/>
              <a:gd name="adj3" fmla="val 27778"/>
              <a:gd name="adj4" fmla="val -37718"/>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buClrTx/>
              <a:buFontTx/>
              <a:buNone/>
            </a:pPr>
            <a:r>
              <a:rPr lang="en-GB" sz="2000" b="1" dirty="0"/>
              <a:t>Theirs</a:t>
            </a:r>
          </a:p>
        </p:txBody>
      </p:sp>
      <p:sp>
        <p:nvSpPr>
          <p:cNvPr id="120842" name="AutoShape 18"/>
          <p:cNvSpPr>
            <a:spLocks/>
          </p:cNvSpPr>
          <p:nvPr/>
        </p:nvSpPr>
        <p:spPr bwMode="auto">
          <a:xfrm>
            <a:off x="5115878" y="3189323"/>
            <a:ext cx="1447800" cy="342900"/>
          </a:xfrm>
          <a:prstGeom prst="borderCallout1">
            <a:avLst>
              <a:gd name="adj1" fmla="val 25000"/>
              <a:gd name="adj2" fmla="val -5264"/>
              <a:gd name="adj3" fmla="val 22222"/>
              <a:gd name="adj4" fmla="val -40352"/>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buClrTx/>
              <a:buFontTx/>
              <a:buNone/>
            </a:pPr>
            <a:r>
              <a:rPr lang="en-GB" sz="2000" b="1" dirty="0"/>
              <a:t>Both</a:t>
            </a:r>
          </a:p>
        </p:txBody>
      </p:sp>
    </p:spTree>
    <p:extLst>
      <p:ext uri="{BB962C8B-B14F-4D97-AF65-F5344CB8AC3E}">
        <p14:creationId xmlns:p14="http://schemas.microsoft.com/office/powerpoint/2010/main" val="33476206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31470"/>
                                        </p:tgtEl>
                                        <p:attrNameLst>
                                          <p:attrName>style.visibility</p:attrName>
                                        </p:attrNameLst>
                                      </p:cBhvr>
                                      <p:to>
                                        <p:strVal val="visible"/>
                                      </p:to>
                                    </p:set>
                                    <p:anim calcmode="lin" valueType="num">
                                      <p:cBhvr additive="base">
                                        <p:cTn id="7" dur="500" fill="hold"/>
                                        <p:tgtEl>
                                          <p:spTgt spid="531470"/>
                                        </p:tgtEl>
                                        <p:attrNameLst>
                                          <p:attrName>ppt_x</p:attrName>
                                        </p:attrNameLst>
                                      </p:cBhvr>
                                      <p:tavLst>
                                        <p:tav tm="0">
                                          <p:val>
                                            <p:strVal val="0-#ppt_w/2"/>
                                          </p:val>
                                        </p:tav>
                                        <p:tav tm="100000">
                                          <p:val>
                                            <p:strVal val="#ppt_x"/>
                                          </p:val>
                                        </p:tav>
                                      </p:tavLst>
                                    </p:anim>
                                    <p:anim calcmode="lin" valueType="num">
                                      <p:cBhvr additive="base">
                                        <p:cTn id="8" dur="500" fill="hold"/>
                                        <p:tgtEl>
                                          <p:spTgt spid="53147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31459"/>
                                        </p:tgtEl>
                                        <p:attrNameLst>
                                          <p:attrName>style.visibility</p:attrName>
                                        </p:attrNameLst>
                                      </p:cBhvr>
                                      <p:to>
                                        <p:strVal val="visible"/>
                                      </p:to>
                                    </p:set>
                                    <p:anim calcmode="lin" valueType="num">
                                      <p:cBhvr additive="base">
                                        <p:cTn id="13" dur="500" fill="hold"/>
                                        <p:tgtEl>
                                          <p:spTgt spid="531459"/>
                                        </p:tgtEl>
                                        <p:attrNameLst>
                                          <p:attrName>ppt_x</p:attrName>
                                        </p:attrNameLst>
                                      </p:cBhvr>
                                      <p:tavLst>
                                        <p:tav tm="0">
                                          <p:val>
                                            <p:strVal val="0-#ppt_w/2"/>
                                          </p:val>
                                        </p:tav>
                                        <p:tav tm="100000">
                                          <p:val>
                                            <p:strVal val="#ppt_x"/>
                                          </p:val>
                                        </p:tav>
                                      </p:tavLst>
                                    </p:anim>
                                    <p:anim calcmode="lin" valueType="num">
                                      <p:cBhvr additive="base">
                                        <p:cTn id="14" dur="500" fill="hold"/>
                                        <p:tgtEl>
                                          <p:spTgt spid="5314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1470" grpId="0" animBg="1" autoUpdateAnimBg="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noFill/>
        </p:spPr>
        <p:txBody>
          <a:bodyPr>
            <a:normAutofit/>
          </a:bodyPr>
          <a:lstStyle/>
          <a:p>
            <a:r>
              <a:rPr lang="en-US" dirty="0"/>
              <a:t>Automatic Resolve Options</a:t>
            </a:r>
          </a:p>
        </p:txBody>
      </p:sp>
      <p:sp>
        <p:nvSpPr>
          <p:cNvPr id="80899" name="Rectangle 3"/>
          <p:cNvSpPr>
            <a:spLocks noGrp="1" noChangeArrowheads="1"/>
          </p:cNvSpPr>
          <p:nvPr>
            <p:ph idx="1"/>
          </p:nvPr>
        </p:nvSpPr>
        <p:spPr/>
        <p:txBody>
          <a:bodyPr>
            <a:normAutofit/>
          </a:bodyPr>
          <a:lstStyle/>
          <a:p>
            <a:r>
              <a:rPr lang="en-US" dirty="0"/>
              <a:t>Ignore (accept your workspace file)</a:t>
            </a:r>
          </a:p>
          <a:p>
            <a:pPr>
              <a:spcBef>
                <a:spcPct val="0"/>
              </a:spcBef>
              <a:buFont typeface="Times" charset="0"/>
              <a:buNone/>
            </a:pPr>
            <a:r>
              <a:rPr lang="en-US" dirty="0">
                <a:solidFill>
                  <a:schemeClr val="tx2"/>
                </a:solidFill>
                <a:latin typeface="Courier New" charset="0"/>
              </a:rPr>
              <a:t>	</a:t>
            </a:r>
            <a:r>
              <a:rPr lang="en-US" dirty="0">
                <a:solidFill>
                  <a:srgbClr val="F79646"/>
                </a:solidFill>
                <a:latin typeface="Courier New" charset="0"/>
              </a:rPr>
              <a:t>	</a:t>
            </a:r>
            <a:r>
              <a:rPr lang="en-US" b="1" dirty="0">
                <a:solidFill>
                  <a:srgbClr val="0000FF"/>
                </a:solidFill>
                <a:latin typeface="Courier New" charset="0"/>
              </a:rPr>
              <a:t>p4 resolve </a:t>
            </a:r>
            <a:r>
              <a:rPr lang="en-US" b="1" dirty="0">
                <a:solidFill>
                  <a:schemeClr val="tx1">
                    <a:lumMod val="60000"/>
                    <a:lumOff val="40000"/>
                  </a:schemeClr>
                </a:solidFill>
                <a:latin typeface="Courier New" charset="0"/>
              </a:rPr>
              <a:t>-ay</a:t>
            </a:r>
          </a:p>
          <a:p>
            <a:r>
              <a:rPr lang="en-US" dirty="0"/>
              <a:t>Copy (accept their depot file)</a:t>
            </a:r>
          </a:p>
          <a:p>
            <a:pPr>
              <a:lnSpc>
                <a:spcPct val="110000"/>
              </a:lnSpc>
              <a:spcBef>
                <a:spcPct val="0"/>
              </a:spcBef>
              <a:buFont typeface="Times" charset="0"/>
              <a:buNone/>
            </a:pPr>
            <a:r>
              <a:rPr lang="en-US" dirty="0">
                <a:solidFill>
                  <a:schemeClr val="tx2"/>
                </a:solidFill>
                <a:latin typeface="Courier New" charset="0"/>
              </a:rPr>
              <a:t>	</a:t>
            </a:r>
            <a:r>
              <a:rPr lang="en-US" dirty="0">
                <a:solidFill>
                  <a:schemeClr val="accent4"/>
                </a:solidFill>
                <a:latin typeface="Courier New" charset="0"/>
              </a:rPr>
              <a:t>	</a:t>
            </a:r>
            <a:r>
              <a:rPr lang="en-US" b="1" dirty="0">
                <a:solidFill>
                  <a:srgbClr val="0000FF"/>
                </a:solidFill>
                <a:latin typeface="Courier New" charset="0"/>
              </a:rPr>
              <a:t>p4 resolve </a:t>
            </a:r>
            <a:r>
              <a:rPr lang="en-US" b="1" dirty="0">
                <a:solidFill>
                  <a:srgbClr val="4167C9"/>
                </a:solidFill>
                <a:latin typeface="Courier New" charset="0"/>
              </a:rPr>
              <a:t>-at</a:t>
            </a:r>
          </a:p>
          <a:p>
            <a:r>
              <a:rPr lang="en-US" dirty="0"/>
              <a:t>Safe (accept yours or theirs, if only one differs)</a:t>
            </a:r>
          </a:p>
          <a:p>
            <a:pPr>
              <a:spcBef>
                <a:spcPct val="0"/>
              </a:spcBef>
              <a:buFont typeface="Times" charset="0"/>
              <a:buNone/>
            </a:pPr>
            <a:r>
              <a:rPr lang="en-US" dirty="0">
                <a:solidFill>
                  <a:schemeClr val="tx2"/>
                </a:solidFill>
                <a:latin typeface="Courier New" charset="0"/>
              </a:rPr>
              <a:t>		</a:t>
            </a:r>
            <a:r>
              <a:rPr lang="en-US" b="1" dirty="0">
                <a:solidFill>
                  <a:srgbClr val="0000FF"/>
                </a:solidFill>
                <a:latin typeface="Courier New" charset="0"/>
              </a:rPr>
              <a:t>p4 resolve </a:t>
            </a:r>
            <a:r>
              <a:rPr lang="en-US" b="1" dirty="0">
                <a:solidFill>
                  <a:srgbClr val="4167C9"/>
                </a:solidFill>
                <a:latin typeface="Courier New" charset="0"/>
              </a:rPr>
              <a:t>-as</a:t>
            </a:r>
          </a:p>
          <a:p>
            <a:r>
              <a:rPr lang="en-US" sz="1800" dirty="0"/>
              <a:t>Merge (accept yours, theirs or merge, if no conflicts)</a:t>
            </a:r>
          </a:p>
          <a:p>
            <a:pPr>
              <a:spcBef>
                <a:spcPct val="0"/>
              </a:spcBef>
              <a:buFont typeface="Times" charset="0"/>
              <a:buNone/>
            </a:pPr>
            <a:r>
              <a:rPr lang="en-US" dirty="0">
                <a:solidFill>
                  <a:schemeClr val="tx2"/>
                </a:solidFill>
                <a:latin typeface="Courier New" charset="0"/>
              </a:rPr>
              <a:t>		</a:t>
            </a:r>
            <a:r>
              <a:rPr lang="en-US" b="1" dirty="0">
                <a:solidFill>
                  <a:srgbClr val="0000FF"/>
                </a:solidFill>
                <a:latin typeface="Courier New" charset="0"/>
              </a:rPr>
              <a:t>p4 resolve </a:t>
            </a:r>
            <a:r>
              <a:rPr lang="en-US" b="1" dirty="0">
                <a:solidFill>
                  <a:srgbClr val="4167C9"/>
                </a:solidFill>
                <a:latin typeface="Courier New" charset="0"/>
              </a:rPr>
              <a:t>-am</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noFill/>
        </p:spPr>
        <p:txBody>
          <a:bodyPr>
            <a:normAutofit/>
          </a:bodyPr>
          <a:lstStyle/>
          <a:p>
            <a:r>
              <a:rPr lang="en-US" dirty="0"/>
              <a:t>Interactive Resolve</a:t>
            </a:r>
          </a:p>
        </p:txBody>
      </p:sp>
      <p:sp>
        <p:nvSpPr>
          <p:cNvPr id="74755" name="Rectangle 3"/>
          <p:cNvSpPr>
            <a:spLocks noGrp="1" noChangeArrowheads="1"/>
          </p:cNvSpPr>
          <p:nvPr>
            <p:ph idx="1"/>
          </p:nvPr>
        </p:nvSpPr>
        <p:spPr/>
        <p:txBody>
          <a:bodyPr>
            <a:normAutofit/>
          </a:bodyPr>
          <a:lstStyle/>
          <a:p>
            <a:pPr>
              <a:buFont typeface="Times" charset="0"/>
              <a:buNone/>
            </a:pPr>
            <a:r>
              <a:rPr lang="en-US" sz="2200" b="1" dirty="0">
                <a:solidFill>
                  <a:srgbClr val="0000FF"/>
                </a:solidFill>
                <a:latin typeface="Courier New" charset="0"/>
              </a:rPr>
              <a:t>p4 resolve</a:t>
            </a:r>
          </a:p>
          <a:p>
            <a:pPr>
              <a:lnSpc>
                <a:spcPct val="80000"/>
              </a:lnSpc>
              <a:spcBef>
                <a:spcPct val="0"/>
              </a:spcBef>
              <a:buClrTx/>
              <a:buFontTx/>
              <a:buNone/>
              <a:defRPr/>
            </a:pPr>
            <a:r>
              <a:rPr lang="en-US" sz="1800" b="1" dirty="0">
                <a:latin typeface="Courier New" pitchFamily="49" charset="0"/>
              </a:rPr>
              <a:t>c:\work\Jam\MAIN\</a:t>
            </a:r>
            <a:r>
              <a:rPr lang="en-US" sz="1800" b="1" dirty="0" err="1">
                <a:latin typeface="Courier New" pitchFamily="49" charset="0"/>
              </a:rPr>
              <a:t>src</a:t>
            </a:r>
            <a:r>
              <a:rPr lang="en-US" sz="1800" b="1" dirty="0">
                <a:latin typeface="Courier New" pitchFamily="49" charset="0"/>
              </a:rPr>
              <a:t>\</a:t>
            </a:r>
            <a:r>
              <a:rPr lang="en-US" sz="1800" b="1" dirty="0" err="1">
                <a:latin typeface="Courier New" pitchFamily="49" charset="0"/>
              </a:rPr>
              <a:t>rules.c</a:t>
            </a:r>
            <a:endParaRPr lang="en-US" sz="1800" b="1" dirty="0">
              <a:latin typeface="Courier New" pitchFamily="49" charset="0"/>
            </a:endParaRPr>
          </a:p>
          <a:p>
            <a:pPr>
              <a:lnSpc>
                <a:spcPct val="80000"/>
              </a:lnSpc>
              <a:spcBef>
                <a:spcPct val="0"/>
              </a:spcBef>
              <a:buClrTx/>
              <a:buFontTx/>
              <a:buNone/>
              <a:defRPr/>
            </a:pPr>
            <a:r>
              <a:rPr lang="en-US" sz="1800" b="1" dirty="0">
                <a:latin typeface="Courier New" pitchFamily="49" charset="0"/>
              </a:rPr>
              <a:t>  - merging //depot/Jam/MAIN/</a:t>
            </a:r>
            <a:r>
              <a:rPr lang="en-US" sz="1800" b="1" dirty="0" err="1">
                <a:latin typeface="Courier New" pitchFamily="49" charset="0"/>
              </a:rPr>
              <a:t>src</a:t>
            </a:r>
            <a:r>
              <a:rPr lang="en-US" sz="1800" b="1" dirty="0">
                <a:latin typeface="Courier New" pitchFamily="49" charset="0"/>
              </a:rPr>
              <a:t>/rules.c#6,#7</a:t>
            </a:r>
          </a:p>
          <a:p>
            <a:pPr>
              <a:lnSpc>
                <a:spcPct val="80000"/>
              </a:lnSpc>
              <a:spcBef>
                <a:spcPct val="0"/>
              </a:spcBef>
              <a:buClrTx/>
              <a:buFontTx/>
              <a:buNone/>
              <a:defRPr/>
            </a:pPr>
            <a:r>
              <a:rPr lang="en-US" sz="1800" b="1" dirty="0">
                <a:latin typeface="Courier New" pitchFamily="49" charset="0"/>
              </a:rPr>
              <a:t>Diff chunks: </a:t>
            </a:r>
          </a:p>
          <a:p>
            <a:pPr>
              <a:lnSpc>
                <a:spcPct val="80000"/>
              </a:lnSpc>
              <a:spcBef>
                <a:spcPct val="0"/>
              </a:spcBef>
              <a:buClrTx/>
              <a:buFontTx/>
              <a:buNone/>
              <a:defRPr/>
            </a:pPr>
            <a:r>
              <a:rPr lang="en-US" sz="1800" b="1" dirty="0">
                <a:latin typeface="Courier New" pitchFamily="49" charset="0"/>
              </a:rPr>
              <a:t>  </a:t>
            </a:r>
            <a:r>
              <a:rPr lang="en-US" sz="1800" b="1" dirty="0">
                <a:solidFill>
                  <a:srgbClr val="6CA74C"/>
                </a:solidFill>
                <a:latin typeface="Courier New" pitchFamily="49" charset="0"/>
              </a:rPr>
              <a:t>0</a:t>
            </a:r>
            <a:r>
              <a:rPr lang="en-US" sz="1800" b="1" dirty="0">
                <a:latin typeface="Courier New" pitchFamily="49" charset="0"/>
              </a:rPr>
              <a:t> yours + </a:t>
            </a:r>
            <a:r>
              <a:rPr lang="en-US" sz="1800" b="1" dirty="0">
                <a:solidFill>
                  <a:srgbClr val="6CA74C"/>
                </a:solidFill>
                <a:latin typeface="Courier New" pitchFamily="49" charset="0"/>
              </a:rPr>
              <a:t>1</a:t>
            </a:r>
            <a:r>
              <a:rPr lang="en-US" sz="1800" b="1" dirty="0">
                <a:latin typeface="Courier New" pitchFamily="49" charset="0"/>
              </a:rPr>
              <a:t> theirs + </a:t>
            </a:r>
            <a:r>
              <a:rPr lang="en-US" sz="1800" b="1" dirty="0">
                <a:solidFill>
                  <a:srgbClr val="6CA74C"/>
                </a:solidFill>
                <a:latin typeface="Courier New" pitchFamily="49" charset="0"/>
              </a:rPr>
              <a:t>0</a:t>
            </a:r>
            <a:r>
              <a:rPr lang="en-US" sz="1800" b="1" dirty="0">
                <a:latin typeface="Courier New" pitchFamily="49" charset="0"/>
              </a:rPr>
              <a:t> both + </a:t>
            </a:r>
            <a:r>
              <a:rPr lang="en-US" sz="1800" b="1" dirty="0">
                <a:solidFill>
                  <a:srgbClr val="6CA74C"/>
                </a:solidFill>
                <a:latin typeface="Courier New" pitchFamily="49" charset="0"/>
              </a:rPr>
              <a:t>1</a:t>
            </a:r>
            <a:r>
              <a:rPr lang="en-US" sz="1800" b="1" dirty="0">
                <a:latin typeface="Courier New" pitchFamily="49" charset="0"/>
              </a:rPr>
              <a:t> conflicting</a:t>
            </a:r>
          </a:p>
          <a:p>
            <a:pPr>
              <a:lnSpc>
                <a:spcPct val="80000"/>
              </a:lnSpc>
              <a:spcBef>
                <a:spcPct val="0"/>
              </a:spcBef>
              <a:buClrTx/>
              <a:buFontTx/>
              <a:buNone/>
              <a:defRPr/>
            </a:pPr>
            <a:r>
              <a:rPr lang="en-US" sz="1800" b="1" dirty="0">
                <a:latin typeface="Courier New" pitchFamily="49" charset="0"/>
              </a:rPr>
              <a:t>Accept(</a:t>
            </a:r>
            <a:r>
              <a:rPr lang="en-US" sz="1800" b="1" dirty="0">
                <a:solidFill>
                  <a:srgbClr val="4167C9"/>
                </a:solidFill>
                <a:latin typeface="Courier New" pitchFamily="49" charset="0"/>
              </a:rPr>
              <a:t>a</a:t>
            </a:r>
            <a:r>
              <a:rPr lang="en-US" sz="1800" b="1" dirty="0">
                <a:latin typeface="Courier New" pitchFamily="49" charset="0"/>
              </a:rPr>
              <a:t>) Edit(</a:t>
            </a:r>
            <a:r>
              <a:rPr lang="en-US" sz="2200" b="1" dirty="0">
                <a:solidFill>
                  <a:srgbClr val="4167C9"/>
                </a:solidFill>
                <a:latin typeface="Courier New" charset="0"/>
              </a:rPr>
              <a:t>e</a:t>
            </a:r>
            <a:r>
              <a:rPr lang="en-US" sz="1800" b="1" dirty="0">
                <a:latin typeface="Courier New" pitchFamily="49" charset="0"/>
              </a:rPr>
              <a:t>) Diff(</a:t>
            </a:r>
            <a:r>
              <a:rPr lang="en-US" sz="2200" b="1" dirty="0">
                <a:solidFill>
                  <a:srgbClr val="4167C9"/>
                </a:solidFill>
                <a:latin typeface="Courier New" charset="0"/>
              </a:rPr>
              <a:t>d</a:t>
            </a:r>
            <a:r>
              <a:rPr lang="en-US" sz="1800" b="1" dirty="0">
                <a:latin typeface="Courier New" pitchFamily="49" charset="0"/>
              </a:rPr>
              <a:t>) Merge (</a:t>
            </a:r>
            <a:r>
              <a:rPr lang="en-US" sz="2200" b="1" dirty="0">
                <a:solidFill>
                  <a:srgbClr val="4167C9"/>
                </a:solidFill>
                <a:latin typeface="Courier New" charset="0"/>
              </a:rPr>
              <a:t>m</a:t>
            </a:r>
            <a:r>
              <a:rPr lang="en-US" sz="1800" b="1" dirty="0">
                <a:latin typeface="Courier New" pitchFamily="49" charset="0"/>
              </a:rPr>
              <a:t>) </a:t>
            </a:r>
          </a:p>
          <a:p>
            <a:pPr>
              <a:lnSpc>
                <a:spcPct val="80000"/>
              </a:lnSpc>
              <a:spcBef>
                <a:spcPct val="0"/>
              </a:spcBef>
              <a:buClrTx/>
              <a:buFontTx/>
              <a:buNone/>
              <a:defRPr/>
            </a:pPr>
            <a:r>
              <a:rPr lang="en-US" sz="1800" b="1" dirty="0">
                <a:latin typeface="Courier New" pitchFamily="49" charset="0"/>
              </a:rPr>
              <a:t>Skip(</a:t>
            </a:r>
            <a:r>
              <a:rPr lang="en-US" sz="2200" b="1" dirty="0">
                <a:solidFill>
                  <a:srgbClr val="4167C9"/>
                </a:solidFill>
                <a:latin typeface="Courier New" charset="0"/>
              </a:rPr>
              <a:t>s</a:t>
            </a:r>
            <a:r>
              <a:rPr lang="en-US" sz="1800" b="1" dirty="0">
                <a:latin typeface="Courier New" pitchFamily="49" charset="0"/>
              </a:rPr>
              <a:t>) Help(</a:t>
            </a:r>
            <a:r>
              <a:rPr lang="en-US" sz="2200" b="1" dirty="0">
                <a:solidFill>
                  <a:srgbClr val="4167C9"/>
                </a:solidFill>
                <a:latin typeface="Courier New" charset="0"/>
              </a:rPr>
              <a:t>?</a:t>
            </a:r>
            <a:r>
              <a:rPr lang="en-US" sz="1800" b="1" dirty="0">
                <a:latin typeface="Courier New" pitchFamily="49" charset="0"/>
              </a:rPr>
              <a:t>) </a:t>
            </a:r>
            <a:r>
              <a:rPr lang="en-US" sz="2200" b="1" dirty="0">
                <a:solidFill>
                  <a:srgbClr val="4167C9"/>
                </a:solidFill>
                <a:latin typeface="Courier New" charset="0"/>
              </a:rPr>
              <a:t>e</a:t>
            </a:r>
            <a:r>
              <a:rPr lang="en-US" sz="1800" b="1" dirty="0">
                <a:latin typeface="Courier New" pitchFamily="49" charset="0"/>
              </a:rPr>
              <a:t>:</a:t>
            </a:r>
          </a:p>
          <a:p>
            <a:pPr>
              <a:lnSpc>
                <a:spcPct val="200000"/>
              </a:lnSpc>
            </a:pPr>
            <a:r>
              <a:rPr lang="en-US" sz="1900" dirty="0">
                <a:solidFill>
                  <a:srgbClr val="000000"/>
                </a:solidFill>
              </a:rPr>
              <a:t>Iterates over each file scheduled for resolve.</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noFill/>
        </p:spPr>
        <p:txBody>
          <a:bodyPr/>
          <a:lstStyle/>
          <a:p>
            <a:r>
              <a:rPr lang="en-GB" dirty="0"/>
              <a:t>Interactive Resolve </a:t>
            </a:r>
            <a:r>
              <a:rPr lang="en-US" dirty="0"/>
              <a:t>Actions</a:t>
            </a:r>
          </a:p>
        </p:txBody>
      </p:sp>
      <p:sp>
        <p:nvSpPr>
          <p:cNvPr id="76803" name="Rectangle 3"/>
          <p:cNvSpPr>
            <a:spLocks noGrp="1" noChangeArrowheads="1"/>
          </p:cNvSpPr>
          <p:nvPr>
            <p:ph idx="1"/>
          </p:nvPr>
        </p:nvSpPr>
        <p:spPr/>
        <p:txBody>
          <a:bodyPr>
            <a:noAutofit/>
          </a:bodyPr>
          <a:lstStyle/>
          <a:p>
            <a:pPr>
              <a:spcBef>
                <a:spcPts val="600"/>
              </a:spcBef>
              <a:spcAft>
                <a:spcPts val="200"/>
              </a:spcAft>
            </a:pPr>
            <a:r>
              <a:rPr lang="en-US" dirty="0"/>
              <a:t>Accept yours (</a:t>
            </a:r>
            <a:r>
              <a:rPr lang="en-US" b="1" dirty="0">
                <a:solidFill>
                  <a:schemeClr val="tx1">
                    <a:lumMod val="60000"/>
                    <a:lumOff val="40000"/>
                  </a:schemeClr>
                </a:solidFill>
                <a:latin typeface="Courier New"/>
                <a:cs typeface="Courier New"/>
              </a:rPr>
              <a:t>ay</a:t>
            </a:r>
            <a:r>
              <a:rPr lang="en-US" dirty="0"/>
              <a:t>)</a:t>
            </a:r>
          </a:p>
          <a:p>
            <a:pPr lvl="1">
              <a:lnSpc>
                <a:spcPct val="90000"/>
              </a:lnSpc>
              <a:spcBef>
                <a:spcPts val="600"/>
              </a:spcBef>
              <a:spcAft>
                <a:spcPts val="200"/>
              </a:spcAft>
              <a:buFont typeface="Wingdings" charset="2"/>
              <a:buChar char="§"/>
            </a:pPr>
            <a:r>
              <a:rPr lang="en-US" sz="1800" dirty="0"/>
              <a:t>Ignore ‘theirs’, leave workspace file as-is</a:t>
            </a:r>
          </a:p>
          <a:p>
            <a:pPr>
              <a:spcBef>
                <a:spcPts val="1200"/>
              </a:spcBef>
              <a:spcAft>
                <a:spcPts val="200"/>
              </a:spcAft>
            </a:pPr>
            <a:r>
              <a:rPr lang="en-US" dirty="0"/>
              <a:t>Accept theirs (</a:t>
            </a:r>
            <a:r>
              <a:rPr lang="en-US" b="1" dirty="0">
                <a:solidFill>
                  <a:schemeClr val="tx1">
                    <a:lumMod val="60000"/>
                    <a:lumOff val="40000"/>
                  </a:schemeClr>
                </a:solidFill>
                <a:latin typeface="Courier New"/>
                <a:cs typeface="Courier New"/>
              </a:rPr>
              <a:t>at</a:t>
            </a:r>
            <a:r>
              <a:rPr lang="en-US" dirty="0"/>
              <a:t>)</a:t>
            </a:r>
          </a:p>
          <a:p>
            <a:pPr lvl="1">
              <a:spcBef>
                <a:spcPts val="600"/>
              </a:spcBef>
              <a:spcAft>
                <a:spcPts val="200"/>
              </a:spcAft>
              <a:buFont typeface="Wingdings" charset="2"/>
              <a:buChar char="§"/>
            </a:pPr>
            <a:r>
              <a:rPr lang="en-US" sz="1600" dirty="0"/>
              <a:t>Copy ‘theirs’ to workspace</a:t>
            </a:r>
          </a:p>
          <a:p>
            <a:pPr>
              <a:spcBef>
                <a:spcPts val="1200"/>
              </a:spcBef>
              <a:spcAft>
                <a:spcPts val="200"/>
              </a:spcAft>
            </a:pPr>
            <a:r>
              <a:rPr lang="en-US" dirty="0"/>
              <a:t>Accept merged (</a:t>
            </a:r>
            <a:r>
              <a:rPr lang="en-US" b="1" dirty="0">
                <a:solidFill>
                  <a:schemeClr val="tx1">
                    <a:lumMod val="60000"/>
                    <a:lumOff val="40000"/>
                  </a:schemeClr>
                </a:solidFill>
                <a:latin typeface="Courier New"/>
                <a:cs typeface="Courier New"/>
              </a:rPr>
              <a:t>am</a:t>
            </a:r>
            <a:r>
              <a:rPr lang="en-US" dirty="0"/>
              <a:t>) </a:t>
            </a:r>
          </a:p>
          <a:p>
            <a:pPr lvl="1">
              <a:spcBef>
                <a:spcPts val="600"/>
              </a:spcBef>
              <a:spcAft>
                <a:spcPts val="200"/>
              </a:spcAft>
              <a:buFont typeface="Wingdings" charset="2"/>
              <a:buChar char="§"/>
            </a:pPr>
            <a:r>
              <a:rPr lang="en-US" sz="1600" dirty="0"/>
              <a:t>Replace workspace file with ‘merge’ file</a:t>
            </a:r>
          </a:p>
          <a:p>
            <a:pPr>
              <a:spcBef>
                <a:spcPts val="1200"/>
              </a:spcBef>
              <a:spcAft>
                <a:spcPts val="200"/>
              </a:spcAft>
            </a:pPr>
            <a:r>
              <a:rPr lang="en-US" dirty="0"/>
              <a:t>Accept edited (</a:t>
            </a:r>
            <a:r>
              <a:rPr lang="en-US" b="1" dirty="0" err="1">
                <a:solidFill>
                  <a:schemeClr val="tx1">
                    <a:lumMod val="60000"/>
                    <a:lumOff val="40000"/>
                  </a:schemeClr>
                </a:solidFill>
                <a:latin typeface="Courier New"/>
                <a:cs typeface="Courier New"/>
              </a:rPr>
              <a:t>ae</a:t>
            </a:r>
            <a:r>
              <a:rPr lang="en-US" dirty="0"/>
              <a:t>)</a:t>
            </a:r>
          </a:p>
          <a:p>
            <a:pPr lvl="1">
              <a:spcBef>
                <a:spcPts val="600"/>
              </a:spcBef>
              <a:spcAft>
                <a:spcPts val="200"/>
              </a:spcAft>
              <a:buFont typeface="Wingdings" charset="2"/>
              <a:buChar char="§"/>
            </a:pPr>
            <a:r>
              <a:rPr lang="en-US" sz="1600" dirty="0"/>
              <a:t>Replace workspace file with edited ‘merge’ file</a:t>
            </a:r>
          </a:p>
        </p:txBody>
      </p:sp>
    </p:spTree>
    <p:extLst>
      <p:ext uri="{BB962C8B-B14F-4D97-AF65-F5344CB8AC3E}">
        <p14:creationId xmlns:p14="http://schemas.microsoft.com/office/powerpoint/2010/main" val="365329949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noFill/>
        </p:spPr>
        <p:txBody>
          <a:bodyPr/>
          <a:lstStyle/>
          <a:p>
            <a:r>
              <a:rPr lang="en-US" dirty="0"/>
              <a:t>Before Resolving, You Can…</a:t>
            </a:r>
          </a:p>
        </p:txBody>
      </p:sp>
      <p:sp>
        <p:nvSpPr>
          <p:cNvPr id="2" name="Content Placeholder 1"/>
          <p:cNvSpPr>
            <a:spLocks noGrp="1"/>
          </p:cNvSpPr>
          <p:nvPr>
            <p:ph idx="1"/>
          </p:nvPr>
        </p:nvSpPr>
        <p:spPr/>
        <p:txBody>
          <a:bodyPr numCol="1">
            <a:normAutofit/>
          </a:bodyPr>
          <a:lstStyle/>
          <a:p>
            <a:r>
              <a:rPr lang="en-US" b="1" dirty="0">
                <a:latin typeface="Courier New" charset="0"/>
              </a:rPr>
              <a:t>Edit(</a:t>
            </a:r>
            <a:r>
              <a:rPr lang="en-US" b="1" dirty="0">
                <a:solidFill>
                  <a:srgbClr val="4167C9"/>
                </a:solidFill>
                <a:latin typeface="Courier New" charset="0"/>
              </a:rPr>
              <a:t>e</a:t>
            </a:r>
            <a:r>
              <a:rPr lang="en-US" b="1" dirty="0">
                <a:latin typeface="Courier New" charset="0"/>
              </a:rPr>
              <a:t>)</a:t>
            </a:r>
          </a:p>
          <a:p>
            <a:pPr marL="800100" lvl="1" indent="-342900">
              <a:buFont typeface="Wingdings" charset="2"/>
              <a:buChar char="§"/>
            </a:pPr>
            <a:r>
              <a:rPr lang="en-US" sz="2000" dirty="0">
                <a:cs typeface="Calibri"/>
              </a:rPr>
              <a:t>merged file</a:t>
            </a:r>
          </a:p>
          <a:p>
            <a:pPr marL="800100" lvl="1" indent="-342900">
              <a:buFont typeface="Wingdings" charset="2"/>
              <a:buChar char="§"/>
            </a:pPr>
            <a:r>
              <a:rPr lang="en-US" sz="2000" dirty="0">
                <a:cs typeface="Calibri"/>
              </a:rPr>
              <a:t>your file</a:t>
            </a:r>
            <a:endParaRPr lang="en-US" sz="2000" b="1" dirty="0">
              <a:latin typeface="Courier New" charset="0"/>
            </a:endParaRPr>
          </a:p>
          <a:p>
            <a:pPr>
              <a:lnSpc>
                <a:spcPct val="150000"/>
              </a:lnSpc>
            </a:pPr>
            <a:r>
              <a:rPr lang="en-US" b="1" dirty="0">
                <a:latin typeface="Courier New" charset="0"/>
              </a:rPr>
              <a:t>Skip(</a:t>
            </a:r>
            <a:r>
              <a:rPr lang="en-US" b="1" dirty="0">
                <a:solidFill>
                  <a:srgbClr val="4167C9"/>
                </a:solidFill>
                <a:latin typeface="Courier New" charset="0"/>
              </a:rPr>
              <a:t>s</a:t>
            </a:r>
            <a:r>
              <a:rPr lang="en-US" b="1" dirty="0">
                <a:latin typeface="Courier New" charset="0"/>
              </a:rPr>
              <a:t>)</a:t>
            </a:r>
          </a:p>
          <a:p>
            <a:pPr>
              <a:lnSpc>
                <a:spcPct val="150000"/>
              </a:lnSpc>
            </a:pPr>
            <a:r>
              <a:rPr lang="en-US" b="1" dirty="0">
                <a:latin typeface="Courier New" charset="0"/>
              </a:rPr>
              <a:t>Help(</a:t>
            </a:r>
            <a:r>
              <a:rPr lang="en-US" b="1" dirty="0">
                <a:solidFill>
                  <a:srgbClr val="4167C9"/>
                </a:solidFill>
                <a:latin typeface="Courier New" charset="0"/>
              </a:rPr>
              <a:t>?</a:t>
            </a:r>
            <a:r>
              <a:rPr lang="en-US" b="1" dirty="0">
                <a:latin typeface="Courier New" charset="0"/>
              </a:rPr>
              <a:t>)</a:t>
            </a:r>
            <a:endParaRPr lang="en-US" b="1" dirty="0">
              <a:solidFill>
                <a:srgbClr val="4167C9"/>
              </a:solidFill>
              <a:latin typeface="Courier New" charset="0"/>
            </a:endParaRPr>
          </a:p>
          <a:p>
            <a:pPr marL="800100" lvl="1" indent="-342900">
              <a:buFont typeface="Arial"/>
              <a:buChar char="•"/>
            </a:pPr>
            <a:endParaRPr lang="en-US" sz="2000" b="1" dirty="0">
              <a:solidFill>
                <a:srgbClr val="4167C9"/>
              </a:solidFill>
              <a:latin typeface="Courier New" charset="0"/>
            </a:endParaRPr>
          </a:p>
        </p:txBody>
      </p:sp>
      <p:sp>
        <p:nvSpPr>
          <p:cNvPr id="5" name="Content Placeholder 1"/>
          <p:cNvSpPr txBox="1">
            <a:spLocks/>
          </p:cNvSpPr>
          <p:nvPr/>
        </p:nvSpPr>
        <p:spPr>
          <a:xfrm>
            <a:off x="4572000" y="1200150"/>
            <a:ext cx="4114800" cy="3654316"/>
          </a:xfrm>
          <a:prstGeom prst="rect">
            <a:avLst/>
          </a:prstGeom>
        </p:spPr>
        <p:txBody>
          <a:bodyPr vert="horz" lIns="91440" tIns="45720" rIns="91440" bIns="45720" numCol="1" rtlCol="0">
            <a:normAutofit/>
          </a:bodyPr>
          <a:lstStyle>
            <a:lvl1pPr marL="342900" indent="-342900" algn="l" defTabSz="457200" rtl="0" eaLnBrk="1" latinLnBrk="0" hangingPunct="1">
              <a:spcBef>
                <a:spcPct val="20000"/>
              </a:spcBef>
              <a:buFont typeface="Arial"/>
              <a:buChar char="•"/>
              <a:defRPr sz="3200" kern="1200">
                <a:solidFill>
                  <a:schemeClr val="bg2">
                    <a:lumMod val="2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2">
                    <a:lumMod val="2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2">
                    <a:lumMod val="2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2">
                    <a:lumMod val="2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2">
                    <a:lumMod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2"/>
              <a:buChar char="§"/>
            </a:pPr>
            <a:r>
              <a:rPr lang="en-US" sz="2000" b="1" i="0" dirty="0">
                <a:solidFill>
                  <a:srgbClr val="172751"/>
                </a:solidFill>
                <a:latin typeface="Courier New" charset="0"/>
              </a:rPr>
              <a:t>Diff(d)</a:t>
            </a:r>
          </a:p>
          <a:p>
            <a:pPr lvl="1">
              <a:buFont typeface="Wingdings" charset="2"/>
              <a:buChar char="§"/>
            </a:pPr>
            <a:r>
              <a:rPr lang="en-US" sz="2000" i="0" dirty="0">
                <a:solidFill>
                  <a:srgbClr val="172751"/>
                </a:solidFill>
                <a:cs typeface="Calibri"/>
              </a:rPr>
              <a:t>merged vs. yours</a:t>
            </a:r>
            <a:endParaRPr lang="en-US" sz="2000" b="1" i="0" dirty="0">
              <a:solidFill>
                <a:srgbClr val="172751"/>
              </a:solidFill>
              <a:latin typeface="Courier New" charset="0"/>
            </a:endParaRPr>
          </a:p>
          <a:p>
            <a:pPr lvl="1">
              <a:buFont typeface="Wingdings" charset="2"/>
              <a:buChar char="§"/>
            </a:pPr>
            <a:r>
              <a:rPr lang="en-US" sz="2000" i="0" dirty="0">
                <a:solidFill>
                  <a:srgbClr val="172751"/>
                </a:solidFill>
                <a:cs typeface="Calibri"/>
              </a:rPr>
              <a:t>yours vs. base </a:t>
            </a:r>
            <a:r>
              <a:rPr lang="en-US" sz="2000" b="1" i="0" dirty="0">
                <a:solidFill>
                  <a:srgbClr val="172751"/>
                </a:solidFill>
                <a:latin typeface="Courier New" charset="0"/>
              </a:rPr>
              <a:t>(</a:t>
            </a:r>
            <a:r>
              <a:rPr lang="en-US" sz="2000" b="1" dirty="0" err="1">
                <a:solidFill>
                  <a:srgbClr val="4167C9"/>
                </a:solidFill>
                <a:latin typeface="Courier New" charset="0"/>
                <a:cs typeface="Verdana"/>
              </a:rPr>
              <a:t>dy</a:t>
            </a:r>
            <a:r>
              <a:rPr lang="en-US" sz="2000" b="1" i="0" dirty="0">
                <a:solidFill>
                  <a:srgbClr val="172751"/>
                </a:solidFill>
                <a:latin typeface="Courier New" charset="0"/>
              </a:rPr>
              <a:t>)</a:t>
            </a:r>
          </a:p>
          <a:p>
            <a:pPr lvl="1">
              <a:buFont typeface="Wingdings" charset="2"/>
              <a:buChar char="§"/>
            </a:pPr>
            <a:r>
              <a:rPr lang="en-US" sz="2000" i="0" dirty="0">
                <a:solidFill>
                  <a:srgbClr val="172751"/>
                </a:solidFill>
                <a:cs typeface="Calibri"/>
              </a:rPr>
              <a:t>theirs vs. base </a:t>
            </a:r>
            <a:r>
              <a:rPr lang="en-US" sz="2000" b="1" i="0" dirty="0">
                <a:solidFill>
                  <a:srgbClr val="172751"/>
                </a:solidFill>
                <a:latin typeface="Courier New" charset="0"/>
              </a:rPr>
              <a:t>(</a:t>
            </a:r>
            <a:r>
              <a:rPr lang="en-US" sz="2000" b="1" dirty="0" err="1">
                <a:solidFill>
                  <a:srgbClr val="4167C9"/>
                </a:solidFill>
                <a:latin typeface="Courier New" charset="0"/>
                <a:cs typeface="Verdana"/>
              </a:rPr>
              <a:t>dt</a:t>
            </a:r>
            <a:r>
              <a:rPr lang="en-US" sz="2000" b="1" i="0" dirty="0">
                <a:solidFill>
                  <a:srgbClr val="172751"/>
                </a:solidFill>
                <a:latin typeface="Courier New" charset="0"/>
              </a:rPr>
              <a:t>)</a:t>
            </a:r>
          </a:p>
          <a:p>
            <a:pPr lvl="1">
              <a:buFont typeface="Wingdings" charset="2"/>
              <a:buChar char="§"/>
            </a:pPr>
            <a:r>
              <a:rPr lang="en-US" sz="2000" i="0" dirty="0">
                <a:solidFill>
                  <a:srgbClr val="172751"/>
                </a:solidFill>
                <a:cs typeface="Calibri"/>
              </a:rPr>
              <a:t>merged vs</a:t>
            </a:r>
            <a:r>
              <a:rPr lang="en-US" sz="2000" i="0" dirty="0">
                <a:solidFill>
                  <a:schemeClr val="tx1"/>
                </a:solidFill>
                <a:cs typeface="Calibri"/>
              </a:rPr>
              <a:t>. base </a:t>
            </a:r>
            <a:r>
              <a:rPr lang="en-US" sz="2000" i="0" dirty="0">
                <a:solidFill>
                  <a:schemeClr val="tx1"/>
                </a:solidFill>
                <a:latin typeface="Courier New" charset="0"/>
              </a:rPr>
              <a:t>(</a:t>
            </a:r>
            <a:r>
              <a:rPr lang="en-US" sz="2000" b="1" dirty="0" err="1">
                <a:solidFill>
                  <a:srgbClr val="4167C9"/>
                </a:solidFill>
                <a:latin typeface="Courier New" charset="0"/>
                <a:cs typeface="Verdana"/>
              </a:rPr>
              <a:t>dm</a:t>
            </a:r>
            <a:r>
              <a:rPr lang="en-US" sz="2400" i="0" dirty="0">
                <a:solidFill>
                  <a:srgbClr val="172751"/>
                </a:solidFill>
                <a:latin typeface="Courier New" charset="0"/>
              </a:rPr>
              <a:t>)</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ctangle 2"/>
          <p:cNvSpPr>
            <a:spLocks noGrp="1" noChangeArrowheads="1"/>
          </p:cNvSpPr>
          <p:nvPr>
            <p:ph type="title"/>
          </p:nvPr>
        </p:nvSpPr>
        <p:spPr>
          <a:noFill/>
        </p:spPr>
        <p:txBody>
          <a:bodyPr/>
          <a:lstStyle/>
          <a:p>
            <a:r>
              <a:rPr lang="en-US" dirty="0"/>
              <a:t>Editing the merged file (with conflicts)</a:t>
            </a:r>
          </a:p>
        </p:txBody>
      </p:sp>
      <p:sp>
        <p:nvSpPr>
          <p:cNvPr id="121860" name="Rectangle 3"/>
          <p:cNvSpPr>
            <a:spLocks noChangeArrowheads="1"/>
          </p:cNvSpPr>
          <p:nvPr/>
        </p:nvSpPr>
        <p:spPr bwMode="auto">
          <a:xfrm>
            <a:off x="839787" y="1352550"/>
            <a:ext cx="4267200" cy="1028700"/>
          </a:xfrm>
          <a:prstGeom prst="rect">
            <a:avLst/>
          </a:prstGeom>
          <a:solidFill>
            <a:srgbClr val="FFFFFF"/>
          </a:solidFill>
          <a:ln w="9525">
            <a:solidFill>
              <a:schemeClr val="tx1"/>
            </a:solidFill>
            <a:miter lim="800000"/>
            <a:headEnd/>
            <a:tailEnd/>
          </a:ln>
        </p:spPr>
        <p:txBody>
          <a:bodyPr wrap="none" anchor="ctr"/>
          <a:lstStyle/>
          <a:p>
            <a:pPr>
              <a:spcBef>
                <a:spcPct val="0"/>
              </a:spcBef>
              <a:buClrTx/>
              <a:buFontTx/>
              <a:buNone/>
            </a:pPr>
            <a:r>
              <a:rPr lang="en-US" sz="1400" b="1" dirty="0">
                <a:solidFill>
                  <a:srgbClr val="969696"/>
                </a:solidFill>
                <a:latin typeface="Courier New" pitchFamily="49" charset="0"/>
              </a:rPr>
              <a:t># include "</a:t>
            </a:r>
            <a:r>
              <a:rPr lang="en-US" sz="1400" b="1" dirty="0" err="1">
                <a:solidFill>
                  <a:srgbClr val="969696"/>
                </a:solidFill>
                <a:latin typeface="Courier New" pitchFamily="49" charset="0"/>
              </a:rPr>
              <a:t>jam.h</a:t>
            </a:r>
            <a:r>
              <a:rPr lang="en-US" sz="1400" b="1" dirty="0">
                <a:solidFill>
                  <a:srgbClr val="969696"/>
                </a:solidFill>
                <a:latin typeface="Courier New" pitchFamily="49" charset="0"/>
              </a:rPr>
              <a:t>"</a:t>
            </a:r>
          </a:p>
          <a:p>
            <a:pPr>
              <a:spcBef>
                <a:spcPct val="0"/>
              </a:spcBef>
              <a:buClrTx/>
              <a:buFontTx/>
              <a:buNone/>
            </a:pPr>
            <a:r>
              <a:rPr lang="en-US" sz="1400" b="1" dirty="0">
                <a:solidFill>
                  <a:srgbClr val="969696"/>
                </a:solidFill>
                <a:latin typeface="Courier New" pitchFamily="49" charset="0"/>
              </a:rPr>
              <a:t># include "</a:t>
            </a:r>
            <a:r>
              <a:rPr lang="en-US" sz="1400" b="1" dirty="0" err="1">
                <a:solidFill>
                  <a:srgbClr val="969696"/>
                </a:solidFill>
                <a:latin typeface="Courier New" pitchFamily="49" charset="0"/>
              </a:rPr>
              <a:t>option.h</a:t>
            </a:r>
            <a:r>
              <a:rPr lang="en-US" sz="1400" b="1" dirty="0">
                <a:solidFill>
                  <a:srgbClr val="969696"/>
                </a:solidFill>
                <a:latin typeface="Courier New" pitchFamily="49" charset="0"/>
              </a:rPr>
              <a:t>"</a:t>
            </a:r>
          </a:p>
          <a:p>
            <a:pPr>
              <a:spcBef>
                <a:spcPct val="0"/>
              </a:spcBef>
              <a:buClrTx/>
              <a:buFontTx/>
              <a:buNone/>
            </a:pPr>
            <a:r>
              <a:rPr lang="en-US" sz="1400" b="1" dirty="0">
                <a:solidFill>
                  <a:srgbClr val="0000FF"/>
                </a:solidFill>
                <a:latin typeface="Courier New" pitchFamily="49" charset="0"/>
              </a:rPr>
              <a:t># include "</a:t>
            </a:r>
            <a:r>
              <a:rPr lang="en-US" sz="1400" b="1" dirty="0" err="1">
                <a:solidFill>
                  <a:srgbClr val="0000FF"/>
                </a:solidFill>
                <a:latin typeface="Courier New" pitchFamily="49" charset="0"/>
              </a:rPr>
              <a:t>patchlev.h</a:t>
            </a:r>
            <a:r>
              <a:rPr lang="en-US" sz="1400" b="1" dirty="0">
                <a:solidFill>
                  <a:srgbClr val="0000FF"/>
                </a:solidFill>
                <a:latin typeface="Courier New" pitchFamily="49" charset="0"/>
              </a:rPr>
              <a:t>"</a:t>
            </a:r>
          </a:p>
          <a:p>
            <a:pPr>
              <a:spcBef>
                <a:spcPct val="0"/>
              </a:spcBef>
              <a:buClrTx/>
              <a:buNone/>
            </a:pPr>
            <a:r>
              <a:rPr lang="en-US" sz="1400" b="1" dirty="0">
                <a:solidFill>
                  <a:srgbClr val="969696"/>
                </a:solidFill>
                <a:latin typeface="Courier New" pitchFamily="49" charset="0"/>
              </a:rPr>
              <a:t># include "</a:t>
            </a:r>
            <a:r>
              <a:rPr lang="en-US" sz="1400" b="1" dirty="0" err="1">
                <a:solidFill>
                  <a:srgbClr val="969696"/>
                </a:solidFill>
                <a:latin typeface="Courier New" pitchFamily="49" charset="0"/>
              </a:rPr>
              <a:t>make.h</a:t>
            </a:r>
            <a:r>
              <a:rPr lang="en-US" sz="1400" b="1" dirty="0">
                <a:solidFill>
                  <a:srgbClr val="969696"/>
                </a:solidFill>
                <a:latin typeface="Courier New" pitchFamily="49" charset="0"/>
              </a:rPr>
              <a:t>"</a:t>
            </a:r>
          </a:p>
        </p:txBody>
      </p:sp>
      <p:sp>
        <p:nvSpPr>
          <p:cNvPr id="121861" name="Rectangle 4"/>
          <p:cNvSpPr>
            <a:spLocks noChangeArrowheads="1"/>
          </p:cNvSpPr>
          <p:nvPr/>
        </p:nvSpPr>
        <p:spPr bwMode="auto">
          <a:xfrm>
            <a:off x="5259388" y="1352550"/>
            <a:ext cx="3656012" cy="1028700"/>
          </a:xfrm>
          <a:prstGeom prst="rect">
            <a:avLst/>
          </a:prstGeom>
          <a:solidFill>
            <a:srgbClr val="FFFFFF"/>
          </a:solidFill>
          <a:ln w="9525">
            <a:solidFill>
              <a:schemeClr val="tx1"/>
            </a:solidFill>
            <a:miter lim="800000"/>
            <a:headEnd/>
            <a:tailEnd/>
          </a:ln>
        </p:spPr>
        <p:txBody>
          <a:bodyPr wrap="none" anchor="ctr"/>
          <a:lstStyle/>
          <a:p>
            <a:pPr>
              <a:spcBef>
                <a:spcPct val="0"/>
              </a:spcBef>
              <a:buClrTx/>
              <a:buNone/>
            </a:pPr>
            <a:r>
              <a:rPr lang="en-US" sz="1400" b="1" dirty="0">
                <a:solidFill>
                  <a:srgbClr val="969696"/>
                </a:solidFill>
                <a:latin typeface="Courier New" pitchFamily="49" charset="0"/>
              </a:rPr>
              <a:t># include "</a:t>
            </a:r>
            <a:r>
              <a:rPr lang="en-US" sz="1400" b="1" dirty="0" err="1">
                <a:solidFill>
                  <a:srgbClr val="969696"/>
                </a:solidFill>
                <a:latin typeface="Courier New" pitchFamily="49" charset="0"/>
              </a:rPr>
              <a:t>jam.h</a:t>
            </a:r>
            <a:r>
              <a:rPr lang="en-US" sz="1400" b="1" dirty="0">
                <a:solidFill>
                  <a:srgbClr val="969696"/>
                </a:solidFill>
                <a:latin typeface="Courier New" pitchFamily="49" charset="0"/>
              </a:rPr>
              <a:t>"</a:t>
            </a:r>
          </a:p>
          <a:p>
            <a:pPr>
              <a:spcBef>
                <a:spcPct val="0"/>
              </a:spcBef>
              <a:buClrTx/>
              <a:buNone/>
            </a:pPr>
            <a:r>
              <a:rPr lang="en-US" sz="1400" b="1" dirty="0">
                <a:solidFill>
                  <a:srgbClr val="969696"/>
                </a:solidFill>
                <a:latin typeface="Courier New" pitchFamily="49" charset="0"/>
              </a:rPr>
              <a:t># include "</a:t>
            </a:r>
            <a:r>
              <a:rPr lang="en-US" sz="1400" b="1" dirty="0" err="1">
                <a:solidFill>
                  <a:srgbClr val="969696"/>
                </a:solidFill>
                <a:latin typeface="Courier New" pitchFamily="49" charset="0"/>
              </a:rPr>
              <a:t>option.h</a:t>
            </a:r>
            <a:r>
              <a:rPr lang="en-US" sz="1400" b="1" dirty="0">
                <a:solidFill>
                  <a:srgbClr val="969696"/>
                </a:solidFill>
                <a:latin typeface="Courier New" pitchFamily="49" charset="0"/>
              </a:rPr>
              <a:t>"</a:t>
            </a:r>
          </a:p>
          <a:p>
            <a:pPr>
              <a:spcBef>
                <a:spcPct val="0"/>
              </a:spcBef>
              <a:buClrTx/>
              <a:buFontTx/>
              <a:buNone/>
            </a:pPr>
            <a:r>
              <a:rPr lang="en-US" sz="1400" b="1" dirty="0">
                <a:solidFill>
                  <a:srgbClr val="0000FF"/>
                </a:solidFill>
                <a:latin typeface="Courier New" pitchFamily="49" charset="0"/>
              </a:rPr>
              <a:t># include "</a:t>
            </a:r>
            <a:r>
              <a:rPr lang="en-US" sz="1400" b="1" dirty="0" err="1">
                <a:solidFill>
                  <a:srgbClr val="0000FF"/>
                </a:solidFill>
                <a:latin typeface="Courier New" pitchFamily="49" charset="0"/>
              </a:rPr>
              <a:t>patchlevel.h</a:t>
            </a:r>
            <a:r>
              <a:rPr lang="en-US" sz="1400" b="1" dirty="0">
                <a:solidFill>
                  <a:srgbClr val="0000FF"/>
                </a:solidFill>
                <a:latin typeface="Courier New" pitchFamily="49" charset="0"/>
              </a:rPr>
              <a:t>"</a:t>
            </a:r>
          </a:p>
          <a:p>
            <a:pPr>
              <a:spcBef>
                <a:spcPct val="0"/>
              </a:spcBef>
              <a:buClrTx/>
              <a:buNone/>
            </a:pPr>
            <a:r>
              <a:rPr lang="en-US" sz="1400" b="1" dirty="0">
                <a:solidFill>
                  <a:srgbClr val="969696"/>
                </a:solidFill>
                <a:latin typeface="Courier New" pitchFamily="49" charset="0"/>
              </a:rPr>
              <a:t># include "</a:t>
            </a:r>
            <a:r>
              <a:rPr lang="en-US" sz="1400" b="1" dirty="0" err="1">
                <a:solidFill>
                  <a:srgbClr val="969696"/>
                </a:solidFill>
                <a:latin typeface="Courier New" pitchFamily="49" charset="0"/>
              </a:rPr>
              <a:t>make.h</a:t>
            </a:r>
            <a:r>
              <a:rPr lang="en-US" sz="1400" b="1" dirty="0">
                <a:solidFill>
                  <a:srgbClr val="969696"/>
                </a:solidFill>
                <a:latin typeface="Courier New" pitchFamily="49" charset="0"/>
              </a:rPr>
              <a:t>"</a:t>
            </a:r>
          </a:p>
        </p:txBody>
      </p:sp>
      <p:sp>
        <p:nvSpPr>
          <p:cNvPr id="121862" name="Rectangle 5"/>
          <p:cNvSpPr>
            <a:spLocks noChangeArrowheads="1"/>
          </p:cNvSpPr>
          <p:nvPr/>
        </p:nvSpPr>
        <p:spPr bwMode="auto">
          <a:xfrm>
            <a:off x="5257801" y="2800350"/>
            <a:ext cx="3657600" cy="1885950"/>
          </a:xfrm>
          <a:prstGeom prst="rect">
            <a:avLst/>
          </a:prstGeom>
          <a:solidFill>
            <a:srgbClr val="FFFFFF"/>
          </a:solidFill>
          <a:ln w="9525">
            <a:solidFill>
              <a:schemeClr val="tx1"/>
            </a:solidFill>
            <a:miter lim="800000"/>
            <a:headEnd/>
            <a:tailEnd/>
          </a:ln>
        </p:spPr>
        <p:txBody>
          <a:bodyPr wrap="none" anchor="ctr"/>
          <a:lstStyle/>
          <a:p>
            <a:pPr>
              <a:spcBef>
                <a:spcPct val="0"/>
              </a:spcBef>
              <a:buClrTx/>
              <a:buNone/>
            </a:pPr>
            <a:r>
              <a:rPr lang="en-US" sz="1400" b="1" dirty="0">
                <a:solidFill>
                  <a:srgbClr val="969696"/>
                </a:solidFill>
                <a:latin typeface="Courier New" pitchFamily="49" charset="0"/>
              </a:rPr>
              <a:t># include "</a:t>
            </a:r>
            <a:r>
              <a:rPr lang="en-US" sz="1400" b="1" dirty="0" err="1">
                <a:solidFill>
                  <a:srgbClr val="969696"/>
                </a:solidFill>
                <a:latin typeface="Courier New" pitchFamily="49" charset="0"/>
              </a:rPr>
              <a:t>jam.h</a:t>
            </a:r>
            <a:r>
              <a:rPr lang="en-US" sz="1400" b="1" dirty="0">
                <a:solidFill>
                  <a:srgbClr val="969696"/>
                </a:solidFill>
                <a:latin typeface="Courier New" pitchFamily="49" charset="0"/>
              </a:rPr>
              <a:t>"</a:t>
            </a:r>
          </a:p>
          <a:p>
            <a:pPr>
              <a:spcBef>
                <a:spcPct val="0"/>
              </a:spcBef>
              <a:buClrTx/>
              <a:buNone/>
            </a:pPr>
            <a:r>
              <a:rPr lang="en-US" sz="1400" b="1" dirty="0">
                <a:solidFill>
                  <a:srgbClr val="969696"/>
                </a:solidFill>
                <a:latin typeface="Courier New" pitchFamily="49" charset="0"/>
              </a:rPr>
              <a:t># include "</a:t>
            </a:r>
            <a:r>
              <a:rPr lang="en-US" sz="1400" b="1" dirty="0" err="1">
                <a:solidFill>
                  <a:srgbClr val="969696"/>
                </a:solidFill>
                <a:latin typeface="Courier New" pitchFamily="49" charset="0"/>
              </a:rPr>
              <a:t>option.h</a:t>
            </a:r>
            <a:r>
              <a:rPr lang="en-US" sz="1400" b="1" dirty="0">
                <a:solidFill>
                  <a:srgbClr val="969696"/>
                </a:solidFill>
                <a:latin typeface="Courier New" pitchFamily="49" charset="0"/>
              </a:rPr>
              <a:t>"</a:t>
            </a:r>
          </a:p>
          <a:p>
            <a:pPr>
              <a:spcBef>
                <a:spcPct val="0"/>
              </a:spcBef>
              <a:buClrTx/>
              <a:buFontTx/>
              <a:buNone/>
            </a:pPr>
            <a:r>
              <a:rPr lang="en-US" sz="1400" b="1" dirty="0">
                <a:solidFill>
                  <a:srgbClr val="0000FF"/>
                </a:solidFill>
                <a:latin typeface="Courier New" pitchFamily="49" charset="0"/>
              </a:rPr>
              <a:t># </a:t>
            </a:r>
            <a:r>
              <a:rPr lang="en-US" sz="1400" b="1" dirty="0" err="1">
                <a:solidFill>
                  <a:srgbClr val="0000FF"/>
                </a:solidFill>
                <a:latin typeface="Courier New" pitchFamily="49" charset="0"/>
              </a:rPr>
              <a:t>ifdef</a:t>
            </a:r>
            <a:r>
              <a:rPr lang="en-US" sz="1400" b="1" dirty="0">
                <a:solidFill>
                  <a:srgbClr val="0000FF"/>
                </a:solidFill>
                <a:latin typeface="Courier New" pitchFamily="49" charset="0"/>
              </a:rPr>
              <a:t> FATFS</a:t>
            </a:r>
          </a:p>
          <a:p>
            <a:pPr>
              <a:spcBef>
                <a:spcPct val="0"/>
              </a:spcBef>
              <a:buClrTx/>
              <a:buFontTx/>
              <a:buNone/>
            </a:pPr>
            <a:r>
              <a:rPr lang="en-US" sz="1400" b="1" dirty="0">
                <a:solidFill>
                  <a:srgbClr val="0000FF"/>
                </a:solidFill>
                <a:latin typeface="Courier New" pitchFamily="49" charset="0"/>
              </a:rPr>
              <a:t># include "</a:t>
            </a:r>
            <a:r>
              <a:rPr lang="en-US" sz="1400" b="1" dirty="0" err="1">
                <a:solidFill>
                  <a:srgbClr val="0000FF"/>
                </a:solidFill>
                <a:latin typeface="Courier New" pitchFamily="49" charset="0"/>
              </a:rPr>
              <a:t>patchlev.h</a:t>
            </a:r>
            <a:r>
              <a:rPr lang="en-US" sz="1400" b="1" dirty="0">
                <a:solidFill>
                  <a:srgbClr val="0000FF"/>
                </a:solidFill>
                <a:latin typeface="Courier New" pitchFamily="49" charset="0"/>
              </a:rPr>
              <a:t>"</a:t>
            </a:r>
          </a:p>
          <a:p>
            <a:pPr>
              <a:spcBef>
                <a:spcPct val="0"/>
              </a:spcBef>
              <a:buClrTx/>
              <a:buFontTx/>
              <a:buNone/>
            </a:pPr>
            <a:r>
              <a:rPr lang="en-US" sz="1400" b="1" dirty="0">
                <a:solidFill>
                  <a:srgbClr val="0000FF"/>
                </a:solidFill>
                <a:latin typeface="Courier New" pitchFamily="49" charset="0"/>
              </a:rPr>
              <a:t># else</a:t>
            </a:r>
          </a:p>
          <a:p>
            <a:pPr>
              <a:spcBef>
                <a:spcPct val="0"/>
              </a:spcBef>
              <a:buClrTx/>
              <a:buFontTx/>
              <a:buNone/>
            </a:pPr>
            <a:r>
              <a:rPr lang="en-US" sz="1400" b="1" dirty="0">
                <a:solidFill>
                  <a:srgbClr val="0000FF"/>
                </a:solidFill>
                <a:latin typeface="Courier New" pitchFamily="49" charset="0"/>
              </a:rPr>
              <a:t># include "</a:t>
            </a:r>
            <a:r>
              <a:rPr lang="en-US" sz="1400" b="1" dirty="0" err="1">
                <a:solidFill>
                  <a:srgbClr val="0000FF"/>
                </a:solidFill>
                <a:latin typeface="Courier New" pitchFamily="49" charset="0"/>
              </a:rPr>
              <a:t>patchlevel.h</a:t>
            </a:r>
            <a:r>
              <a:rPr lang="en-US" sz="1400" b="1" dirty="0">
                <a:solidFill>
                  <a:srgbClr val="0000FF"/>
                </a:solidFill>
                <a:latin typeface="Courier New" pitchFamily="49" charset="0"/>
              </a:rPr>
              <a:t>"</a:t>
            </a:r>
          </a:p>
          <a:p>
            <a:pPr>
              <a:spcBef>
                <a:spcPct val="0"/>
              </a:spcBef>
              <a:buClrTx/>
              <a:buFontTx/>
              <a:buNone/>
            </a:pPr>
            <a:r>
              <a:rPr lang="en-US" sz="1400" b="1" dirty="0">
                <a:solidFill>
                  <a:srgbClr val="0000FF"/>
                </a:solidFill>
                <a:latin typeface="Courier New" pitchFamily="49" charset="0"/>
              </a:rPr>
              <a:t># </a:t>
            </a:r>
            <a:r>
              <a:rPr lang="en-US" sz="1400" b="1" dirty="0" err="1">
                <a:solidFill>
                  <a:srgbClr val="0000FF"/>
                </a:solidFill>
                <a:latin typeface="Courier New" pitchFamily="49" charset="0"/>
              </a:rPr>
              <a:t>endif</a:t>
            </a:r>
            <a:endParaRPr lang="en-US" sz="1400" b="1" dirty="0">
              <a:solidFill>
                <a:srgbClr val="0000FF"/>
              </a:solidFill>
              <a:latin typeface="Courier New" pitchFamily="49" charset="0"/>
            </a:endParaRPr>
          </a:p>
          <a:p>
            <a:pPr>
              <a:spcBef>
                <a:spcPct val="0"/>
              </a:spcBef>
              <a:buClrTx/>
              <a:buNone/>
            </a:pPr>
            <a:r>
              <a:rPr lang="en-US" sz="1400" b="1" dirty="0">
                <a:solidFill>
                  <a:srgbClr val="969696"/>
                </a:solidFill>
                <a:latin typeface="Courier New" pitchFamily="49" charset="0"/>
              </a:rPr>
              <a:t># include "</a:t>
            </a:r>
            <a:r>
              <a:rPr lang="en-US" sz="1400" b="1" dirty="0" err="1">
                <a:solidFill>
                  <a:srgbClr val="969696"/>
                </a:solidFill>
                <a:latin typeface="Courier New" pitchFamily="49" charset="0"/>
              </a:rPr>
              <a:t>make.h</a:t>
            </a:r>
            <a:r>
              <a:rPr lang="en-US" sz="1400" b="1" dirty="0">
                <a:solidFill>
                  <a:srgbClr val="969696"/>
                </a:solidFill>
                <a:latin typeface="Courier New" pitchFamily="49" charset="0"/>
              </a:rPr>
              <a:t>"</a:t>
            </a:r>
          </a:p>
        </p:txBody>
      </p:sp>
      <p:sp>
        <p:nvSpPr>
          <p:cNvPr id="121863" name="Rectangle 6"/>
          <p:cNvSpPr>
            <a:spLocks noChangeArrowheads="1"/>
          </p:cNvSpPr>
          <p:nvPr/>
        </p:nvSpPr>
        <p:spPr bwMode="auto">
          <a:xfrm>
            <a:off x="839787" y="2800350"/>
            <a:ext cx="4267200" cy="1885950"/>
          </a:xfrm>
          <a:prstGeom prst="rect">
            <a:avLst/>
          </a:prstGeom>
          <a:solidFill>
            <a:srgbClr val="FFFFFF"/>
          </a:solidFill>
          <a:ln w="9525">
            <a:solidFill>
              <a:schemeClr val="tx1"/>
            </a:solidFill>
            <a:miter lim="800000"/>
            <a:headEnd/>
            <a:tailEnd/>
          </a:ln>
        </p:spPr>
        <p:txBody>
          <a:bodyPr wrap="none" anchor="ctr"/>
          <a:lstStyle/>
          <a:p>
            <a:pPr>
              <a:spcBef>
                <a:spcPct val="0"/>
              </a:spcBef>
              <a:buClrTx/>
              <a:buNone/>
            </a:pPr>
            <a:r>
              <a:rPr lang="en-US" sz="1400" b="1" dirty="0">
                <a:solidFill>
                  <a:srgbClr val="969696"/>
                </a:solidFill>
                <a:latin typeface="Courier New" pitchFamily="49" charset="0"/>
              </a:rPr>
              <a:t># include "</a:t>
            </a:r>
            <a:r>
              <a:rPr lang="en-US" sz="1400" b="1" dirty="0" err="1">
                <a:solidFill>
                  <a:srgbClr val="969696"/>
                </a:solidFill>
                <a:latin typeface="Courier New" pitchFamily="49" charset="0"/>
              </a:rPr>
              <a:t>jam.h</a:t>
            </a:r>
            <a:r>
              <a:rPr lang="en-US" sz="1400" b="1" dirty="0">
                <a:solidFill>
                  <a:srgbClr val="969696"/>
                </a:solidFill>
                <a:latin typeface="Courier New" pitchFamily="49" charset="0"/>
              </a:rPr>
              <a:t>"</a:t>
            </a:r>
          </a:p>
          <a:p>
            <a:pPr>
              <a:spcBef>
                <a:spcPct val="0"/>
              </a:spcBef>
              <a:buClrTx/>
              <a:buNone/>
            </a:pPr>
            <a:r>
              <a:rPr lang="en-US" sz="1400" b="1" dirty="0">
                <a:solidFill>
                  <a:srgbClr val="969696"/>
                </a:solidFill>
                <a:latin typeface="Courier New" pitchFamily="49" charset="0"/>
              </a:rPr>
              <a:t># include "</a:t>
            </a:r>
            <a:r>
              <a:rPr lang="en-US" sz="1400" b="1" dirty="0" err="1">
                <a:solidFill>
                  <a:srgbClr val="969696"/>
                </a:solidFill>
                <a:latin typeface="Courier New" pitchFamily="49" charset="0"/>
              </a:rPr>
              <a:t>option.h</a:t>
            </a:r>
            <a:r>
              <a:rPr lang="en-US" sz="1400" b="1" dirty="0">
                <a:solidFill>
                  <a:srgbClr val="969696"/>
                </a:solidFill>
                <a:latin typeface="Courier New" pitchFamily="49" charset="0"/>
              </a:rPr>
              <a:t>"</a:t>
            </a:r>
          </a:p>
          <a:p>
            <a:pPr>
              <a:spcBef>
                <a:spcPct val="0"/>
              </a:spcBef>
              <a:buClrTx/>
              <a:buFontTx/>
              <a:buNone/>
            </a:pPr>
            <a:r>
              <a:rPr lang="en-US" sz="1400" b="1" dirty="0">
                <a:solidFill>
                  <a:srgbClr val="0099CC"/>
                </a:solidFill>
                <a:latin typeface="Courier New" pitchFamily="49" charset="0"/>
              </a:rPr>
              <a:t>&gt;&gt;&gt;&gt; ORIGINAL //depot/Jam/MAIN/xyz.c#3</a:t>
            </a:r>
          </a:p>
          <a:p>
            <a:pPr>
              <a:spcBef>
                <a:spcPct val="0"/>
              </a:spcBef>
              <a:buClrTx/>
              <a:buFontTx/>
              <a:buNone/>
            </a:pPr>
            <a:r>
              <a:rPr lang="en-US" sz="1400" b="1" dirty="0">
                <a:solidFill>
                  <a:srgbClr val="0099CC"/>
                </a:solidFill>
                <a:latin typeface="Courier New" pitchFamily="49" charset="0"/>
              </a:rPr>
              <a:t>==== THEIRS //depot/Jam/MAIN/xyz.c#4</a:t>
            </a:r>
          </a:p>
          <a:p>
            <a:pPr>
              <a:spcBef>
                <a:spcPct val="0"/>
              </a:spcBef>
              <a:buClrTx/>
              <a:buFontTx/>
              <a:buNone/>
            </a:pPr>
            <a:r>
              <a:rPr lang="en-US" sz="1400" b="1" dirty="0">
                <a:solidFill>
                  <a:srgbClr val="0000FF"/>
                </a:solidFill>
                <a:latin typeface="Courier New" pitchFamily="49" charset="0"/>
              </a:rPr>
              <a:t># include "</a:t>
            </a:r>
            <a:r>
              <a:rPr lang="en-US" sz="1400" b="1" dirty="0" err="1">
                <a:solidFill>
                  <a:srgbClr val="0000FF"/>
                </a:solidFill>
                <a:latin typeface="Courier New" pitchFamily="49" charset="0"/>
              </a:rPr>
              <a:t>patchlev.h</a:t>
            </a:r>
            <a:r>
              <a:rPr lang="en-US" sz="1400" b="1" dirty="0">
                <a:solidFill>
                  <a:srgbClr val="0000FF"/>
                </a:solidFill>
                <a:latin typeface="Courier New" pitchFamily="49" charset="0"/>
              </a:rPr>
              <a:t>"</a:t>
            </a:r>
          </a:p>
          <a:p>
            <a:pPr>
              <a:spcBef>
                <a:spcPct val="0"/>
              </a:spcBef>
              <a:buClrTx/>
              <a:buFontTx/>
              <a:buNone/>
            </a:pPr>
            <a:r>
              <a:rPr lang="en-US" sz="1400" b="1" dirty="0">
                <a:solidFill>
                  <a:srgbClr val="0099CC"/>
                </a:solidFill>
                <a:latin typeface="Courier New" pitchFamily="49" charset="0"/>
              </a:rPr>
              <a:t>==== YOURS //</a:t>
            </a:r>
            <a:r>
              <a:rPr lang="en-US" sz="1400" b="1" dirty="0" err="1">
                <a:solidFill>
                  <a:srgbClr val="0099CC"/>
                </a:solidFill>
                <a:latin typeface="Courier New" pitchFamily="49" charset="0"/>
              </a:rPr>
              <a:t>bruno_ws</a:t>
            </a:r>
            <a:r>
              <a:rPr lang="en-US" sz="1400" b="1" dirty="0">
                <a:solidFill>
                  <a:srgbClr val="0099CC"/>
                </a:solidFill>
                <a:latin typeface="Courier New" pitchFamily="49" charset="0"/>
              </a:rPr>
              <a:t>/Jam/MAIN/</a:t>
            </a:r>
            <a:r>
              <a:rPr lang="en-US" sz="1400" b="1" dirty="0" err="1">
                <a:solidFill>
                  <a:srgbClr val="0099CC"/>
                </a:solidFill>
                <a:latin typeface="Courier New" pitchFamily="49" charset="0"/>
              </a:rPr>
              <a:t>xyz.c</a:t>
            </a:r>
            <a:endParaRPr lang="en-US" sz="1400" b="1" dirty="0">
              <a:solidFill>
                <a:srgbClr val="0099CC"/>
              </a:solidFill>
              <a:latin typeface="Courier New" pitchFamily="49" charset="0"/>
            </a:endParaRPr>
          </a:p>
          <a:p>
            <a:pPr>
              <a:spcBef>
                <a:spcPct val="0"/>
              </a:spcBef>
              <a:buClrTx/>
              <a:buFontTx/>
              <a:buNone/>
            </a:pPr>
            <a:r>
              <a:rPr lang="en-US" sz="1400" b="1" dirty="0">
                <a:solidFill>
                  <a:srgbClr val="0000FF"/>
                </a:solidFill>
                <a:latin typeface="Courier New" pitchFamily="49" charset="0"/>
              </a:rPr>
              <a:t># include "</a:t>
            </a:r>
            <a:r>
              <a:rPr lang="en-US" sz="1400" b="1" dirty="0" err="1">
                <a:solidFill>
                  <a:srgbClr val="0000FF"/>
                </a:solidFill>
                <a:latin typeface="Courier New" pitchFamily="49" charset="0"/>
              </a:rPr>
              <a:t>patchlevel.h</a:t>
            </a:r>
            <a:r>
              <a:rPr lang="en-US" sz="1400" b="1" dirty="0">
                <a:solidFill>
                  <a:srgbClr val="0000FF"/>
                </a:solidFill>
                <a:latin typeface="Courier New" pitchFamily="49" charset="0"/>
              </a:rPr>
              <a:t>"</a:t>
            </a:r>
          </a:p>
          <a:p>
            <a:pPr>
              <a:spcBef>
                <a:spcPct val="0"/>
              </a:spcBef>
              <a:buClrTx/>
              <a:buFontTx/>
              <a:buNone/>
            </a:pPr>
            <a:r>
              <a:rPr lang="en-US" sz="1400" b="1" dirty="0">
                <a:solidFill>
                  <a:srgbClr val="0099CC"/>
                </a:solidFill>
                <a:latin typeface="Courier New" pitchFamily="49" charset="0"/>
              </a:rPr>
              <a:t>&lt;&lt;&lt;&lt;</a:t>
            </a:r>
            <a:endParaRPr lang="en-US" sz="1400" b="1" dirty="0">
              <a:solidFill>
                <a:srgbClr val="969696"/>
              </a:solidFill>
              <a:latin typeface="Courier New" pitchFamily="49" charset="0"/>
            </a:endParaRPr>
          </a:p>
          <a:p>
            <a:pPr>
              <a:spcBef>
                <a:spcPct val="0"/>
              </a:spcBef>
              <a:buClrTx/>
              <a:buNone/>
            </a:pPr>
            <a:r>
              <a:rPr lang="en-US" sz="1400" b="1" dirty="0">
                <a:solidFill>
                  <a:srgbClr val="969696"/>
                </a:solidFill>
                <a:latin typeface="Courier New" pitchFamily="49" charset="0"/>
              </a:rPr>
              <a:t># include "</a:t>
            </a:r>
            <a:r>
              <a:rPr lang="en-US" sz="1400" b="1" dirty="0" err="1">
                <a:solidFill>
                  <a:srgbClr val="969696"/>
                </a:solidFill>
                <a:latin typeface="Courier New" pitchFamily="49" charset="0"/>
              </a:rPr>
              <a:t>make.h</a:t>
            </a:r>
            <a:r>
              <a:rPr lang="en-US" sz="1400" b="1" dirty="0">
                <a:solidFill>
                  <a:srgbClr val="969696"/>
                </a:solidFill>
                <a:latin typeface="Courier New" pitchFamily="49" charset="0"/>
              </a:rPr>
              <a:t>"</a:t>
            </a:r>
          </a:p>
        </p:txBody>
      </p:sp>
      <p:sp>
        <p:nvSpPr>
          <p:cNvPr id="121864" name="Text Box 7"/>
          <p:cNvSpPr txBox="1">
            <a:spLocks noChangeArrowheads="1"/>
          </p:cNvSpPr>
          <p:nvPr/>
        </p:nvSpPr>
        <p:spPr bwMode="auto">
          <a:xfrm>
            <a:off x="839786" y="1009650"/>
            <a:ext cx="1447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50000"/>
              </a:spcBef>
              <a:spcAft>
                <a:spcPct val="0"/>
              </a:spcAft>
              <a:buClr>
                <a:schemeClr val="tx1"/>
              </a:buClr>
              <a:buChar char="•"/>
              <a:defRPr sz="1400">
                <a:solidFill>
                  <a:schemeClr val="tx1"/>
                </a:solidFill>
                <a:latin typeface="Arial" charset="0"/>
              </a:defRPr>
            </a:lvl6pPr>
            <a:lvl7pPr marL="2971800" indent="-228600" eaLnBrk="0" fontAlgn="base" hangingPunct="0">
              <a:spcBef>
                <a:spcPct val="50000"/>
              </a:spcBef>
              <a:spcAft>
                <a:spcPct val="0"/>
              </a:spcAft>
              <a:buClr>
                <a:schemeClr val="tx1"/>
              </a:buClr>
              <a:buChar char="•"/>
              <a:defRPr sz="1400">
                <a:solidFill>
                  <a:schemeClr val="tx1"/>
                </a:solidFill>
                <a:latin typeface="Arial" charset="0"/>
              </a:defRPr>
            </a:lvl7pPr>
            <a:lvl8pPr marL="3429000" indent="-228600" eaLnBrk="0" fontAlgn="base" hangingPunct="0">
              <a:spcBef>
                <a:spcPct val="50000"/>
              </a:spcBef>
              <a:spcAft>
                <a:spcPct val="0"/>
              </a:spcAft>
              <a:buClr>
                <a:schemeClr val="tx1"/>
              </a:buClr>
              <a:buChar char="•"/>
              <a:defRPr sz="1400">
                <a:solidFill>
                  <a:schemeClr val="tx1"/>
                </a:solidFill>
                <a:latin typeface="Arial" charset="0"/>
              </a:defRPr>
            </a:lvl8pPr>
            <a:lvl9pPr marL="3886200" indent="-228600" eaLnBrk="0" fontAlgn="base" hangingPunct="0">
              <a:spcBef>
                <a:spcPct val="50000"/>
              </a:spcBef>
              <a:spcAft>
                <a:spcPct val="0"/>
              </a:spcAft>
              <a:buClr>
                <a:schemeClr val="tx1"/>
              </a:buClr>
              <a:buChar char="•"/>
              <a:defRPr sz="1400">
                <a:solidFill>
                  <a:schemeClr val="tx1"/>
                </a:solidFill>
                <a:latin typeface="Arial" charset="0"/>
              </a:defRPr>
            </a:lvl9pPr>
          </a:lstStyle>
          <a:p>
            <a:pPr>
              <a:buClrTx/>
              <a:buFontTx/>
              <a:buNone/>
            </a:pPr>
            <a:r>
              <a:rPr lang="en-US" sz="2000" dirty="0">
                <a:solidFill>
                  <a:schemeClr val="accent1"/>
                </a:solidFill>
                <a:latin typeface="Verdana" panose="020B0604030504040204" pitchFamily="34" charset="0"/>
                <a:ea typeface="Verdana" panose="020B0604030504040204" pitchFamily="34" charset="0"/>
                <a:cs typeface="Verdana" panose="020B0604030504040204" pitchFamily="34" charset="0"/>
              </a:rPr>
              <a:t>theirs</a:t>
            </a:r>
          </a:p>
        </p:txBody>
      </p:sp>
      <p:sp>
        <p:nvSpPr>
          <p:cNvPr id="121865" name="Text Box 8"/>
          <p:cNvSpPr txBox="1">
            <a:spLocks noChangeArrowheads="1"/>
          </p:cNvSpPr>
          <p:nvPr/>
        </p:nvSpPr>
        <p:spPr bwMode="auto">
          <a:xfrm>
            <a:off x="5259388" y="1009650"/>
            <a:ext cx="1447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50000"/>
              </a:spcBef>
              <a:spcAft>
                <a:spcPct val="0"/>
              </a:spcAft>
              <a:buClr>
                <a:schemeClr val="tx1"/>
              </a:buClr>
              <a:buChar char="•"/>
              <a:defRPr sz="1400">
                <a:solidFill>
                  <a:schemeClr val="tx1"/>
                </a:solidFill>
                <a:latin typeface="Arial" charset="0"/>
              </a:defRPr>
            </a:lvl6pPr>
            <a:lvl7pPr marL="2971800" indent="-228600" eaLnBrk="0" fontAlgn="base" hangingPunct="0">
              <a:spcBef>
                <a:spcPct val="50000"/>
              </a:spcBef>
              <a:spcAft>
                <a:spcPct val="0"/>
              </a:spcAft>
              <a:buClr>
                <a:schemeClr val="tx1"/>
              </a:buClr>
              <a:buChar char="•"/>
              <a:defRPr sz="1400">
                <a:solidFill>
                  <a:schemeClr val="tx1"/>
                </a:solidFill>
                <a:latin typeface="Arial" charset="0"/>
              </a:defRPr>
            </a:lvl7pPr>
            <a:lvl8pPr marL="3429000" indent="-228600" eaLnBrk="0" fontAlgn="base" hangingPunct="0">
              <a:spcBef>
                <a:spcPct val="50000"/>
              </a:spcBef>
              <a:spcAft>
                <a:spcPct val="0"/>
              </a:spcAft>
              <a:buClr>
                <a:schemeClr val="tx1"/>
              </a:buClr>
              <a:buChar char="•"/>
              <a:defRPr sz="1400">
                <a:solidFill>
                  <a:schemeClr val="tx1"/>
                </a:solidFill>
                <a:latin typeface="Arial" charset="0"/>
              </a:defRPr>
            </a:lvl8pPr>
            <a:lvl9pPr marL="3886200" indent="-228600" eaLnBrk="0" fontAlgn="base" hangingPunct="0">
              <a:spcBef>
                <a:spcPct val="50000"/>
              </a:spcBef>
              <a:spcAft>
                <a:spcPct val="0"/>
              </a:spcAft>
              <a:buClr>
                <a:schemeClr val="tx1"/>
              </a:buClr>
              <a:buChar char="•"/>
              <a:defRPr sz="1400">
                <a:solidFill>
                  <a:schemeClr val="tx1"/>
                </a:solidFill>
                <a:latin typeface="Arial" charset="0"/>
              </a:defRPr>
            </a:lvl9pPr>
          </a:lstStyle>
          <a:p>
            <a:pPr>
              <a:buClrTx/>
              <a:buFontTx/>
              <a:buNone/>
            </a:pPr>
            <a:r>
              <a:rPr lang="en-US" sz="2000" dirty="0">
                <a:solidFill>
                  <a:schemeClr val="accent1"/>
                </a:solidFill>
                <a:latin typeface="Verdana" panose="020B0604030504040204" pitchFamily="34" charset="0"/>
                <a:ea typeface="Verdana" panose="020B0604030504040204" pitchFamily="34" charset="0"/>
                <a:cs typeface="Verdana" panose="020B0604030504040204" pitchFamily="34" charset="0"/>
              </a:rPr>
              <a:t>yours</a:t>
            </a:r>
          </a:p>
        </p:txBody>
      </p:sp>
      <p:sp>
        <p:nvSpPr>
          <p:cNvPr id="121866" name="Text Box 9"/>
          <p:cNvSpPr txBox="1">
            <a:spLocks noChangeArrowheads="1"/>
          </p:cNvSpPr>
          <p:nvPr/>
        </p:nvSpPr>
        <p:spPr bwMode="auto">
          <a:xfrm>
            <a:off x="839787" y="2437209"/>
            <a:ext cx="1447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50000"/>
              </a:spcBef>
              <a:spcAft>
                <a:spcPct val="0"/>
              </a:spcAft>
              <a:buClr>
                <a:schemeClr val="tx1"/>
              </a:buClr>
              <a:buChar char="•"/>
              <a:defRPr sz="1400">
                <a:solidFill>
                  <a:schemeClr val="tx1"/>
                </a:solidFill>
                <a:latin typeface="Arial" charset="0"/>
              </a:defRPr>
            </a:lvl6pPr>
            <a:lvl7pPr marL="2971800" indent="-228600" eaLnBrk="0" fontAlgn="base" hangingPunct="0">
              <a:spcBef>
                <a:spcPct val="50000"/>
              </a:spcBef>
              <a:spcAft>
                <a:spcPct val="0"/>
              </a:spcAft>
              <a:buClr>
                <a:schemeClr val="tx1"/>
              </a:buClr>
              <a:buChar char="•"/>
              <a:defRPr sz="1400">
                <a:solidFill>
                  <a:schemeClr val="tx1"/>
                </a:solidFill>
                <a:latin typeface="Arial" charset="0"/>
              </a:defRPr>
            </a:lvl7pPr>
            <a:lvl8pPr marL="3429000" indent="-228600" eaLnBrk="0" fontAlgn="base" hangingPunct="0">
              <a:spcBef>
                <a:spcPct val="50000"/>
              </a:spcBef>
              <a:spcAft>
                <a:spcPct val="0"/>
              </a:spcAft>
              <a:buClr>
                <a:schemeClr val="tx1"/>
              </a:buClr>
              <a:buChar char="•"/>
              <a:defRPr sz="1400">
                <a:solidFill>
                  <a:schemeClr val="tx1"/>
                </a:solidFill>
                <a:latin typeface="Arial" charset="0"/>
              </a:defRPr>
            </a:lvl8pPr>
            <a:lvl9pPr marL="3886200" indent="-228600" eaLnBrk="0" fontAlgn="base" hangingPunct="0">
              <a:spcBef>
                <a:spcPct val="50000"/>
              </a:spcBef>
              <a:spcAft>
                <a:spcPct val="0"/>
              </a:spcAft>
              <a:buClr>
                <a:schemeClr val="tx1"/>
              </a:buClr>
              <a:buChar char="•"/>
              <a:defRPr sz="1400">
                <a:solidFill>
                  <a:schemeClr val="tx1"/>
                </a:solidFill>
                <a:latin typeface="Arial" charset="0"/>
              </a:defRPr>
            </a:lvl9pPr>
          </a:lstStyle>
          <a:p>
            <a:pPr>
              <a:buClrTx/>
              <a:buFontTx/>
              <a:buNone/>
            </a:pPr>
            <a:r>
              <a:rPr lang="en-US" sz="2000" dirty="0">
                <a:solidFill>
                  <a:schemeClr val="accent1"/>
                </a:solidFill>
                <a:latin typeface="Verdana" panose="020B0604030504040204" pitchFamily="34" charset="0"/>
                <a:ea typeface="Verdana" panose="020B0604030504040204" pitchFamily="34" charset="0"/>
                <a:cs typeface="Verdana" panose="020B0604030504040204" pitchFamily="34" charset="0"/>
              </a:rPr>
              <a:t>merged</a:t>
            </a:r>
          </a:p>
        </p:txBody>
      </p:sp>
      <p:sp>
        <p:nvSpPr>
          <p:cNvPr id="3008522" name="Text Box 10"/>
          <p:cNvSpPr txBox="1">
            <a:spLocks noChangeArrowheads="1"/>
          </p:cNvSpPr>
          <p:nvPr/>
        </p:nvSpPr>
        <p:spPr bwMode="auto">
          <a:xfrm>
            <a:off x="5181601" y="2437209"/>
            <a:ext cx="3657600" cy="400110"/>
          </a:xfrm>
          <a:prstGeom prst="rect">
            <a:avLst/>
          </a:prstGeom>
          <a:noFill/>
          <a:ln w="9525">
            <a:noFill/>
            <a:miter lim="800000"/>
            <a:headEnd/>
            <a:tailEnd/>
          </a:ln>
          <a:effectLst/>
        </p:spPr>
        <p:txBody>
          <a:bodyPr>
            <a:spAutoFit/>
          </a:bodyPr>
          <a:lstStyle/>
          <a:p>
            <a:pPr>
              <a:buClrTx/>
              <a:buFontTx/>
              <a:buNone/>
              <a:defRPr/>
            </a:pPr>
            <a:r>
              <a:rPr lang="en-US" sz="2000" dirty="0">
                <a:solidFill>
                  <a:schemeClr val="accent1"/>
                </a:solidFill>
                <a:latin typeface="Verdana" panose="020B0604030504040204" pitchFamily="34" charset="0"/>
                <a:ea typeface="Verdana" panose="020B0604030504040204" pitchFamily="34" charset="0"/>
                <a:cs typeface="Verdana" panose="020B0604030504040204" pitchFamily="34" charset="0"/>
              </a:rPr>
              <a:t>result (after editing)</a:t>
            </a:r>
            <a:r>
              <a:rPr lang="en-US" sz="2000" b="1" i="1" dirty="0">
                <a:solidFill>
                  <a:schemeClr val="tx2"/>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val="364657023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noFill/>
        </p:spPr>
        <p:txBody>
          <a:bodyPr/>
          <a:lstStyle/>
          <a:p>
            <a:r>
              <a:rPr lang="en-US" dirty="0"/>
              <a:t>Textual vs. Binary Resolves</a:t>
            </a:r>
          </a:p>
        </p:txBody>
      </p:sp>
      <p:sp>
        <p:nvSpPr>
          <p:cNvPr id="81923" name="Rectangle 3"/>
          <p:cNvSpPr>
            <a:spLocks noGrp="1" noChangeArrowheads="1"/>
          </p:cNvSpPr>
          <p:nvPr>
            <p:ph idx="1"/>
          </p:nvPr>
        </p:nvSpPr>
        <p:spPr/>
        <p:txBody>
          <a:bodyPr>
            <a:normAutofit/>
          </a:bodyPr>
          <a:lstStyle/>
          <a:p>
            <a:r>
              <a:rPr lang="en-US" dirty="0">
                <a:solidFill>
                  <a:srgbClr val="292D30"/>
                </a:solidFill>
              </a:rPr>
              <a:t>Three-way resolves</a:t>
            </a:r>
          </a:p>
          <a:p>
            <a:pPr lvl="1">
              <a:buFont typeface="Wingdings" charset="2"/>
              <a:buChar char="§"/>
            </a:pPr>
            <a:r>
              <a:rPr lang="en-US" dirty="0">
                <a:solidFill>
                  <a:srgbClr val="292D30"/>
                </a:solidFill>
              </a:rPr>
              <a:t>Operate on text files</a:t>
            </a:r>
          </a:p>
          <a:p>
            <a:pPr lvl="1">
              <a:buFont typeface="Wingdings" charset="2"/>
              <a:buChar char="§"/>
            </a:pPr>
            <a:r>
              <a:rPr lang="en-US" dirty="0">
                <a:solidFill>
                  <a:srgbClr val="292D30"/>
                </a:solidFill>
              </a:rPr>
              <a:t>Use Yours, Theirs, and Base</a:t>
            </a:r>
          </a:p>
          <a:p>
            <a:pPr lvl="1">
              <a:buFont typeface="Wingdings" charset="2"/>
              <a:buChar char="§"/>
            </a:pPr>
            <a:r>
              <a:rPr lang="en-US" dirty="0">
                <a:solidFill>
                  <a:srgbClr val="292D30"/>
                </a:solidFill>
              </a:rPr>
              <a:t>Files can be merged</a:t>
            </a:r>
            <a:br>
              <a:rPr lang="en-US" dirty="0">
                <a:solidFill>
                  <a:srgbClr val="292D30"/>
                </a:solidFill>
              </a:rPr>
            </a:br>
            <a:endParaRPr lang="en-US" dirty="0">
              <a:solidFill>
                <a:srgbClr val="292D30"/>
              </a:solidFill>
            </a:endParaRPr>
          </a:p>
          <a:p>
            <a:pPr>
              <a:lnSpc>
                <a:spcPct val="80000"/>
              </a:lnSpc>
            </a:pPr>
            <a:r>
              <a:rPr lang="en-US" dirty="0">
                <a:solidFill>
                  <a:srgbClr val="292D30"/>
                </a:solidFill>
              </a:rPr>
              <a:t>Two-way resolves</a:t>
            </a:r>
          </a:p>
          <a:p>
            <a:pPr lvl="1">
              <a:lnSpc>
                <a:spcPct val="80000"/>
              </a:lnSpc>
              <a:spcBef>
                <a:spcPts val="200"/>
              </a:spcBef>
              <a:buFont typeface="Wingdings" charset="2"/>
              <a:buChar char="§"/>
            </a:pPr>
            <a:r>
              <a:rPr lang="en-US" dirty="0">
                <a:solidFill>
                  <a:srgbClr val="292D30"/>
                </a:solidFill>
              </a:rPr>
              <a:t>Operate (by default) on binary files</a:t>
            </a:r>
          </a:p>
          <a:p>
            <a:pPr lvl="1">
              <a:lnSpc>
                <a:spcPct val="80000"/>
              </a:lnSpc>
              <a:spcBef>
                <a:spcPts val="200"/>
              </a:spcBef>
              <a:buFont typeface="Wingdings" charset="2"/>
              <a:buChar char="§"/>
            </a:pPr>
            <a:r>
              <a:rPr lang="en-US" dirty="0">
                <a:solidFill>
                  <a:srgbClr val="292D30"/>
                </a:solidFill>
              </a:rPr>
              <a:t>No binary diffs stored, so files can</a:t>
            </a:r>
            <a:r>
              <a:rPr lang="ja-JP" altLang="en-US" dirty="0">
                <a:solidFill>
                  <a:srgbClr val="292D30"/>
                </a:solidFill>
              </a:rPr>
              <a:t>’</a:t>
            </a:r>
            <a:r>
              <a:rPr lang="en-US" dirty="0">
                <a:solidFill>
                  <a:srgbClr val="292D30"/>
                </a:solidFill>
              </a:rPr>
              <a:t>t be merged</a:t>
            </a:r>
          </a:p>
          <a:p>
            <a:pPr lvl="1">
              <a:lnSpc>
                <a:spcPct val="80000"/>
              </a:lnSpc>
              <a:spcBef>
                <a:spcPts val="200"/>
              </a:spcBef>
              <a:buFont typeface="Wingdings" charset="2"/>
              <a:buChar char="§"/>
            </a:pPr>
            <a:r>
              <a:rPr lang="en-US" dirty="0">
                <a:solidFill>
                  <a:srgbClr val="292D30"/>
                </a:solidFill>
              </a:rPr>
              <a:t>Resolve choices:  accept yours or theirs</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noFill/>
        </p:spPr>
        <p:txBody>
          <a:bodyPr>
            <a:normAutofit/>
          </a:bodyPr>
          <a:lstStyle/>
          <a:p>
            <a:r>
              <a:rPr lang="en-US" dirty="0"/>
              <a:t>Resolve Reporting Commands</a:t>
            </a:r>
          </a:p>
        </p:txBody>
      </p:sp>
      <p:sp>
        <p:nvSpPr>
          <p:cNvPr id="82947" name="Rectangle 3"/>
          <p:cNvSpPr>
            <a:spLocks noGrp="1" noChangeArrowheads="1"/>
          </p:cNvSpPr>
          <p:nvPr>
            <p:ph idx="1"/>
          </p:nvPr>
        </p:nvSpPr>
        <p:spPr/>
        <p:txBody>
          <a:bodyPr>
            <a:normAutofit fontScale="77500" lnSpcReduction="20000"/>
          </a:bodyPr>
          <a:lstStyle/>
          <a:p>
            <a:r>
              <a:rPr lang="en-US" sz="2400" dirty="0">
                <a:solidFill>
                  <a:srgbClr val="292D30"/>
                </a:solidFill>
              </a:rPr>
              <a:t>List pending resolves</a:t>
            </a:r>
          </a:p>
          <a:p>
            <a:pPr marL="111125" indent="0">
              <a:buNone/>
            </a:pPr>
            <a:r>
              <a:rPr lang="en-US" sz="2400" b="1" dirty="0">
                <a:solidFill>
                  <a:srgbClr val="292D30"/>
                </a:solidFill>
                <a:latin typeface="Courier New"/>
                <a:cs typeface="Courier New"/>
              </a:rPr>
              <a:t>	</a:t>
            </a:r>
            <a:r>
              <a:rPr lang="en-US" sz="2300" b="1" dirty="0">
                <a:solidFill>
                  <a:srgbClr val="0000FF"/>
                </a:solidFill>
                <a:latin typeface="Courier New"/>
                <a:cs typeface="Courier New"/>
              </a:rPr>
              <a:t>p4 resolve </a:t>
            </a:r>
            <a:r>
              <a:rPr lang="en-US" sz="2300" b="1" dirty="0">
                <a:solidFill>
                  <a:schemeClr val="tx1">
                    <a:lumMod val="60000"/>
                    <a:lumOff val="40000"/>
                  </a:schemeClr>
                </a:solidFill>
                <a:latin typeface="Courier New"/>
                <a:cs typeface="Courier New"/>
              </a:rPr>
              <a:t>–n</a:t>
            </a:r>
          </a:p>
          <a:p>
            <a:pPr marL="111125" indent="0">
              <a:buNone/>
            </a:pPr>
            <a:r>
              <a:rPr lang="en-US" sz="2300" b="1" dirty="0">
                <a:solidFill>
                  <a:srgbClr val="292D30"/>
                </a:solidFill>
                <a:latin typeface="Courier New"/>
                <a:cs typeface="Courier New"/>
              </a:rPr>
              <a:t>	c:\work\Jam\MAIN\</a:t>
            </a:r>
            <a:r>
              <a:rPr lang="en-US" sz="2300" b="1" dirty="0" err="1">
                <a:solidFill>
                  <a:srgbClr val="292D30"/>
                </a:solidFill>
                <a:latin typeface="Courier New"/>
                <a:cs typeface="Courier New"/>
              </a:rPr>
              <a:t>src</a:t>
            </a:r>
            <a:r>
              <a:rPr lang="en-US" sz="2300" b="1" dirty="0">
                <a:solidFill>
                  <a:srgbClr val="292D30"/>
                </a:solidFill>
                <a:latin typeface="Courier New"/>
                <a:cs typeface="Courier New"/>
              </a:rPr>
              <a:t>\</a:t>
            </a:r>
            <a:r>
              <a:rPr lang="en-US" sz="2300" b="1" dirty="0" err="1">
                <a:solidFill>
                  <a:srgbClr val="292D30"/>
                </a:solidFill>
                <a:latin typeface="Courier New"/>
                <a:cs typeface="Courier New"/>
              </a:rPr>
              <a:t>rules.c</a:t>
            </a:r>
            <a:r>
              <a:rPr lang="en-US" sz="2300" b="1" dirty="0">
                <a:solidFill>
                  <a:srgbClr val="292D30"/>
                </a:solidFill>
                <a:latin typeface="Courier New"/>
                <a:cs typeface="Courier New"/>
              </a:rPr>
              <a:t> -</a:t>
            </a:r>
          </a:p>
          <a:p>
            <a:pPr lvl="1">
              <a:spcBef>
                <a:spcPct val="0"/>
              </a:spcBef>
              <a:buFontTx/>
              <a:buNone/>
            </a:pPr>
            <a:r>
              <a:rPr lang="en-US" sz="2300" b="1" dirty="0">
                <a:solidFill>
                  <a:srgbClr val="292D30"/>
                </a:solidFill>
                <a:latin typeface="Courier New"/>
                <a:cs typeface="Courier New"/>
              </a:rPr>
              <a:t>       merging //depot/Jam/MAIN/</a:t>
            </a:r>
            <a:r>
              <a:rPr lang="en-US" sz="2300" b="1" dirty="0" err="1">
                <a:solidFill>
                  <a:srgbClr val="292D30"/>
                </a:solidFill>
                <a:latin typeface="Courier New"/>
                <a:cs typeface="Courier New"/>
              </a:rPr>
              <a:t>src</a:t>
            </a:r>
            <a:r>
              <a:rPr lang="en-US" sz="2300" b="1" dirty="0">
                <a:solidFill>
                  <a:srgbClr val="292D30"/>
                </a:solidFill>
                <a:latin typeface="Courier New"/>
                <a:cs typeface="Courier New"/>
              </a:rPr>
              <a:t>/rules.c#6,#7</a:t>
            </a:r>
          </a:p>
          <a:p>
            <a:pPr marL="457200" lvl="1" indent="0">
              <a:lnSpc>
                <a:spcPct val="80000"/>
              </a:lnSpc>
              <a:buNone/>
            </a:pPr>
            <a:endParaRPr lang="en-US" sz="2400" b="1" dirty="0">
              <a:solidFill>
                <a:srgbClr val="292D30"/>
              </a:solidFill>
            </a:endParaRPr>
          </a:p>
          <a:p>
            <a:pPr>
              <a:lnSpc>
                <a:spcPct val="80000"/>
              </a:lnSpc>
            </a:pPr>
            <a:r>
              <a:rPr lang="en-US" sz="2400" dirty="0">
                <a:solidFill>
                  <a:srgbClr val="292D30"/>
                </a:solidFill>
              </a:rPr>
              <a:t>List resolved files</a:t>
            </a:r>
          </a:p>
          <a:p>
            <a:pPr marL="457200" lvl="1" indent="0">
              <a:lnSpc>
                <a:spcPct val="80000"/>
              </a:lnSpc>
              <a:buNone/>
            </a:pPr>
            <a:r>
              <a:rPr lang="en-US" sz="2300" b="1" dirty="0">
                <a:solidFill>
                  <a:srgbClr val="0000FF"/>
                </a:solidFill>
                <a:latin typeface="Courier New"/>
                <a:cs typeface="Courier New"/>
              </a:rPr>
              <a:t>p4 resolved</a:t>
            </a:r>
          </a:p>
          <a:p>
            <a:pPr marL="400050" lvl="2" indent="0">
              <a:spcBef>
                <a:spcPct val="0"/>
              </a:spcBef>
              <a:buNone/>
            </a:pPr>
            <a:r>
              <a:rPr lang="en-US" sz="2300" b="1" dirty="0">
                <a:solidFill>
                  <a:srgbClr val="292D30"/>
                </a:solidFill>
                <a:latin typeface="Courier New"/>
                <a:cs typeface="Courier New"/>
              </a:rPr>
              <a:t>c:\work\Jam\MAIN\</a:t>
            </a:r>
            <a:r>
              <a:rPr lang="en-US" sz="2300" b="1" dirty="0" err="1">
                <a:solidFill>
                  <a:srgbClr val="292D30"/>
                </a:solidFill>
                <a:latin typeface="Courier New"/>
                <a:cs typeface="Courier New"/>
              </a:rPr>
              <a:t>src</a:t>
            </a:r>
            <a:r>
              <a:rPr lang="en-US" sz="2300" b="1" dirty="0">
                <a:solidFill>
                  <a:srgbClr val="292D30"/>
                </a:solidFill>
                <a:latin typeface="Courier New"/>
                <a:cs typeface="Courier New"/>
              </a:rPr>
              <a:t>\</a:t>
            </a:r>
            <a:r>
              <a:rPr lang="en-US" sz="2300" b="1" dirty="0" err="1">
                <a:solidFill>
                  <a:srgbClr val="292D30"/>
                </a:solidFill>
                <a:latin typeface="Courier New"/>
                <a:cs typeface="Courier New"/>
              </a:rPr>
              <a:t>hash.c</a:t>
            </a:r>
            <a:r>
              <a:rPr lang="en-US" sz="2300" b="1" dirty="0">
                <a:solidFill>
                  <a:srgbClr val="292D30"/>
                </a:solidFill>
                <a:latin typeface="Courier New"/>
                <a:cs typeface="Courier New"/>
              </a:rPr>
              <a:t> -</a:t>
            </a:r>
          </a:p>
          <a:p>
            <a:pPr marL="400050" lvl="2" indent="0">
              <a:spcBef>
                <a:spcPct val="0"/>
              </a:spcBef>
              <a:buNone/>
            </a:pPr>
            <a:r>
              <a:rPr lang="en-US" sz="2300" b="1" dirty="0">
                <a:solidFill>
                  <a:srgbClr val="292D30"/>
                </a:solidFill>
                <a:latin typeface="Courier New"/>
                <a:cs typeface="Courier New"/>
              </a:rPr>
              <a:t>       merged from //depot/Jam/MAIN/</a:t>
            </a:r>
            <a:r>
              <a:rPr lang="en-US" sz="2300" b="1" dirty="0" err="1">
                <a:solidFill>
                  <a:srgbClr val="292D30"/>
                </a:solidFill>
                <a:latin typeface="Courier New"/>
                <a:cs typeface="Courier New"/>
              </a:rPr>
              <a:t>src</a:t>
            </a:r>
            <a:r>
              <a:rPr lang="en-US" sz="2300" b="1" dirty="0">
                <a:solidFill>
                  <a:srgbClr val="292D30"/>
                </a:solidFill>
                <a:latin typeface="Courier New"/>
                <a:cs typeface="Courier New"/>
              </a:rPr>
              <a:t>/hash.c#4,#6</a:t>
            </a:r>
          </a:p>
          <a:p>
            <a:pPr marL="857250" lvl="2" indent="0">
              <a:lnSpc>
                <a:spcPct val="80000"/>
              </a:lnSpc>
              <a:buNone/>
            </a:pPr>
            <a:endParaRPr lang="en-US" sz="2000" b="1" dirty="0">
              <a:solidFill>
                <a:srgbClr val="292D30"/>
              </a:solidFill>
              <a:latin typeface="Courier New"/>
              <a:cs typeface="Courier New"/>
            </a:endParaRPr>
          </a:p>
          <a:p>
            <a:pPr>
              <a:lnSpc>
                <a:spcPct val="80000"/>
              </a:lnSpc>
            </a:pPr>
            <a:r>
              <a:rPr lang="en-US" sz="2400" dirty="0">
                <a:solidFill>
                  <a:srgbClr val="292D30"/>
                </a:solidFill>
              </a:rPr>
              <a:t>Re-do a resolve</a:t>
            </a:r>
          </a:p>
          <a:p>
            <a:pPr marL="457200" lvl="1" indent="0">
              <a:lnSpc>
                <a:spcPct val="80000"/>
              </a:lnSpc>
              <a:buNone/>
            </a:pPr>
            <a:r>
              <a:rPr lang="en-US" sz="2300" b="1" dirty="0">
                <a:solidFill>
                  <a:srgbClr val="0000FF"/>
                </a:solidFill>
                <a:latin typeface="Courier New"/>
                <a:cs typeface="Courier New"/>
              </a:rPr>
              <a:t>p4 resolve </a:t>
            </a:r>
            <a:r>
              <a:rPr lang="en-US" sz="2300" b="1" dirty="0">
                <a:solidFill>
                  <a:srgbClr val="4167C9"/>
                </a:solidFill>
                <a:latin typeface="Courier New"/>
                <a:cs typeface="Courier New"/>
              </a:rPr>
              <a:t>-f</a:t>
            </a:r>
            <a:endParaRPr lang="en-US" sz="2300" b="1" dirty="0">
              <a:solidFill>
                <a:srgbClr val="4167C9"/>
              </a:solidFill>
              <a:latin typeface="Courier New"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221" name="AutoShape 4"/>
          <p:cNvCxnSpPr>
            <a:cxnSpLocks noChangeShapeType="1"/>
            <a:stCxn id="9310" idx="4"/>
            <a:endCxn id="9334" idx="1"/>
          </p:cNvCxnSpPr>
          <p:nvPr/>
        </p:nvCxnSpPr>
        <p:spPr bwMode="auto">
          <a:xfrm rot="16200000" flipH="1">
            <a:off x="2221112" y="3552230"/>
            <a:ext cx="348853" cy="85725"/>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222" name="Group 5"/>
          <p:cNvGrpSpPr>
            <a:grpSpLocks/>
          </p:cNvGrpSpPr>
          <p:nvPr/>
        </p:nvGrpSpPr>
        <p:grpSpPr bwMode="auto">
          <a:xfrm>
            <a:off x="609600" y="2628900"/>
            <a:ext cx="2209800" cy="1828800"/>
            <a:chOff x="384" y="2208"/>
            <a:chExt cx="1392" cy="1536"/>
          </a:xfrm>
        </p:grpSpPr>
        <p:sp>
          <p:nvSpPr>
            <p:cNvPr id="9310" name="AutoShape 6"/>
            <p:cNvSpPr>
              <a:spLocks noChangeArrowheads="1"/>
            </p:cNvSpPr>
            <p:nvPr/>
          </p:nvSpPr>
          <p:spPr bwMode="auto">
            <a:xfrm>
              <a:off x="1440" y="2826"/>
              <a:ext cx="84" cy="47"/>
            </a:xfrm>
            <a:prstGeom prst="flowChartConnector">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311" name="AutoShape 7"/>
            <p:cNvSpPr>
              <a:spLocks noChangeArrowheads="1"/>
            </p:cNvSpPr>
            <p:nvPr/>
          </p:nvSpPr>
          <p:spPr bwMode="auto">
            <a:xfrm>
              <a:off x="898" y="2826"/>
              <a:ext cx="84" cy="47"/>
            </a:xfrm>
            <a:prstGeom prst="flowChartConnector">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312" name="AutoShape 8"/>
            <p:cNvSpPr>
              <a:spLocks noChangeArrowheads="1"/>
            </p:cNvSpPr>
            <p:nvPr/>
          </p:nvSpPr>
          <p:spPr bwMode="auto">
            <a:xfrm>
              <a:off x="1037" y="2726"/>
              <a:ext cx="85" cy="47"/>
            </a:xfrm>
            <a:prstGeom prst="flowChartConnector">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9313" name="Group 9"/>
            <p:cNvGrpSpPr>
              <a:grpSpLocks/>
            </p:cNvGrpSpPr>
            <p:nvPr/>
          </p:nvGrpSpPr>
          <p:grpSpPr bwMode="auto">
            <a:xfrm>
              <a:off x="384" y="2208"/>
              <a:ext cx="1392" cy="1536"/>
              <a:chOff x="384" y="2208"/>
              <a:chExt cx="1392" cy="1536"/>
            </a:xfrm>
          </p:grpSpPr>
          <p:cxnSp>
            <p:nvCxnSpPr>
              <p:cNvPr id="9314" name="AutoShape 10"/>
              <p:cNvCxnSpPr>
                <a:cxnSpLocks noChangeShapeType="1"/>
                <a:stCxn id="9312" idx="0"/>
                <a:endCxn id="9315" idx="2"/>
              </p:cNvCxnSpPr>
              <p:nvPr/>
            </p:nvCxnSpPr>
            <p:spPr bwMode="auto">
              <a:xfrm flipV="1">
                <a:off x="1080" y="2616"/>
                <a:ext cx="0" cy="11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315" name="Text Box 11"/>
              <p:cNvSpPr txBox="1">
                <a:spLocks noChangeArrowheads="1"/>
              </p:cNvSpPr>
              <p:nvPr/>
            </p:nvSpPr>
            <p:spPr bwMode="auto">
              <a:xfrm>
                <a:off x="384" y="2208"/>
                <a:ext cx="1392" cy="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50000"/>
                  </a:spcBef>
                  <a:spcAft>
                    <a:spcPct val="0"/>
                  </a:spcAft>
                  <a:buClr>
                    <a:schemeClr val="tx1"/>
                  </a:buClr>
                  <a:buChar char="•"/>
                  <a:defRPr sz="1400">
                    <a:solidFill>
                      <a:schemeClr val="tx1"/>
                    </a:solidFill>
                    <a:latin typeface="Arial" charset="0"/>
                  </a:defRPr>
                </a:lvl6pPr>
                <a:lvl7pPr marL="2971800" indent="-228600" eaLnBrk="0" fontAlgn="base" hangingPunct="0">
                  <a:spcBef>
                    <a:spcPct val="50000"/>
                  </a:spcBef>
                  <a:spcAft>
                    <a:spcPct val="0"/>
                  </a:spcAft>
                  <a:buClr>
                    <a:schemeClr val="tx1"/>
                  </a:buClr>
                  <a:buChar char="•"/>
                  <a:defRPr sz="1400">
                    <a:solidFill>
                      <a:schemeClr val="tx1"/>
                    </a:solidFill>
                    <a:latin typeface="Arial" charset="0"/>
                  </a:defRPr>
                </a:lvl7pPr>
                <a:lvl8pPr marL="3429000" indent="-228600" eaLnBrk="0" fontAlgn="base" hangingPunct="0">
                  <a:spcBef>
                    <a:spcPct val="50000"/>
                  </a:spcBef>
                  <a:spcAft>
                    <a:spcPct val="0"/>
                  </a:spcAft>
                  <a:buClr>
                    <a:schemeClr val="tx1"/>
                  </a:buClr>
                  <a:buChar char="•"/>
                  <a:defRPr sz="1400">
                    <a:solidFill>
                      <a:schemeClr val="tx1"/>
                    </a:solidFill>
                    <a:latin typeface="Arial" charset="0"/>
                  </a:defRPr>
                </a:lvl8pPr>
                <a:lvl9pPr marL="3886200" indent="-228600" eaLnBrk="0" fontAlgn="base" hangingPunct="0">
                  <a:spcBef>
                    <a:spcPct val="50000"/>
                  </a:spcBef>
                  <a:spcAft>
                    <a:spcPct val="0"/>
                  </a:spcAft>
                  <a:buClr>
                    <a:schemeClr val="tx1"/>
                  </a:buClr>
                  <a:buChar char="•"/>
                  <a:defRPr sz="1400">
                    <a:solidFill>
                      <a:schemeClr val="tx1"/>
                    </a:solidFill>
                    <a:latin typeface="Arial" charset="0"/>
                  </a:defRPr>
                </a:lvl9pPr>
              </a:lstStyle>
              <a:p>
                <a:pPr algn="ctr">
                  <a:lnSpc>
                    <a:spcPct val="80000"/>
                  </a:lnSpc>
                  <a:buClrTx/>
                  <a:buFontTx/>
                  <a:buNone/>
                </a:pPr>
                <a:r>
                  <a:rPr lang="en-US" sz="1600" b="1" dirty="0"/>
                  <a:t>“Joe-</a:t>
                </a:r>
                <a:r>
                  <a:rPr lang="en-US" sz="1600" b="1" dirty="0" err="1"/>
                  <a:t>dev</a:t>
                </a:r>
                <a:r>
                  <a:rPr lang="en-US" sz="1600" b="1" dirty="0"/>
                  <a:t>” Workspace </a:t>
                </a:r>
              </a:p>
            </p:txBody>
          </p:sp>
          <p:grpSp>
            <p:nvGrpSpPr>
              <p:cNvPr id="9316" name="Group 12"/>
              <p:cNvGrpSpPr>
                <a:grpSpLocks/>
              </p:cNvGrpSpPr>
              <p:nvPr/>
            </p:nvGrpSpPr>
            <p:grpSpPr bwMode="auto">
              <a:xfrm>
                <a:off x="707" y="2773"/>
                <a:ext cx="977" cy="971"/>
                <a:chOff x="707" y="2773"/>
                <a:chExt cx="977" cy="971"/>
              </a:xfrm>
            </p:grpSpPr>
            <p:cxnSp>
              <p:nvCxnSpPr>
                <p:cNvPr id="9317" name="AutoShape 13"/>
                <p:cNvCxnSpPr>
                  <a:cxnSpLocks noChangeShapeType="1"/>
                  <a:stCxn id="9340" idx="3"/>
                  <a:endCxn id="9310" idx="4"/>
                </p:cNvCxnSpPr>
                <p:nvPr/>
              </p:nvCxnSpPr>
              <p:spPr bwMode="auto">
                <a:xfrm flipV="1">
                  <a:off x="1431" y="2873"/>
                  <a:ext cx="51" cy="471"/>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18" name="AutoShape 14"/>
                <p:cNvCxnSpPr>
                  <a:cxnSpLocks noChangeShapeType="1"/>
                  <a:stCxn id="9311" idx="4"/>
                  <a:endCxn id="9341" idx="3"/>
                </p:cNvCxnSpPr>
                <p:nvPr/>
              </p:nvCxnSpPr>
              <p:spPr bwMode="auto">
                <a:xfrm rot="5400000">
                  <a:off x="837" y="2893"/>
                  <a:ext cx="123" cy="83"/>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319" name="Group 15"/>
                <p:cNvGrpSpPr>
                  <a:grpSpLocks/>
                </p:cNvGrpSpPr>
                <p:nvPr/>
              </p:nvGrpSpPr>
              <p:grpSpPr bwMode="auto">
                <a:xfrm>
                  <a:off x="707" y="2773"/>
                  <a:ext cx="977" cy="971"/>
                  <a:chOff x="707" y="2773"/>
                  <a:chExt cx="977" cy="971"/>
                </a:xfrm>
              </p:grpSpPr>
              <p:grpSp>
                <p:nvGrpSpPr>
                  <p:cNvPr id="9320" name="Group 16"/>
                  <p:cNvGrpSpPr>
                    <a:grpSpLocks/>
                  </p:cNvGrpSpPr>
                  <p:nvPr/>
                </p:nvGrpSpPr>
                <p:grpSpPr bwMode="auto">
                  <a:xfrm>
                    <a:off x="707" y="2773"/>
                    <a:ext cx="977" cy="971"/>
                    <a:chOff x="707" y="2773"/>
                    <a:chExt cx="977" cy="971"/>
                  </a:xfrm>
                </p:grpSpPr>
                <p:grpSp>
                  <p:nvGrpSpPr>
                    <p:cNvPr id="9326" name="Group 17"/>
                    <p:cNvGrpSpPr>
                      <a:grpSpLocks/>
                    </p:cNvGrpSpPr>
                    <p:nvPr/>
                  </p:nvGrpSpPr>
                  <p:grpSpPr bwMode="auto">
                    <a:xfrm>
                      <a:off x="707" y="2928"/>
                      <a:ext cx="150" cy="309"/>
                      <a:chOff x="4025" y="1647"/>
                      <a:chExt cx="150" cy="309"/>
                    </a:xfrm>
                  </p:grpSpPr>
                  <p:sp>
                    <p:nvSpPr>
                      <p:cNvPr id="9341" name="AutoShape 18"/>
                      <p:cNvSpPr>
                        <a:spLocks noChangeArrowheads="1"/>
                      </p:cNvSpPr>
                      <p:nvPr/>
                    </p:nvSpPr>
                    <p:spPr bwMode="auto">
                      <a:xfrm>
                        <a:off x="4025" y="1647"/>
                        <a:ext cx="150" cy="135"/>
                      </a:xfrm>
                      <a:prstGeom prst="foldedCorner">
                        <a:avLst>
                          <a:gd name="adj" fmla="val 12500"/>
                        </a:avLst>
                      </a:prstGeom>
                      <a:solidFill>
                        <a:srgbClr val="CCFFFF"/>
                      </a:solidFill>
                      <a:ln w="9525">
                        <a:solidFill>
                          <a:schemeClr val="tx1"/>
                        </a:solidFill>
                        <a:round/>
                        <a:headEnd/>
                        <a:tailEnd/>
                      </a:ln>
                      <a:effectLst>
                        <a:outerShdw dist="107763" dir="8100000" algn="ctr" rotWithShape="0">
                          <a:schemeClr val="accent1">
                            <a:lumMod val="20000"/>
                            <a:lumOff val="80000"/>
                          </a:schemeClr>
                        </a:outerShdw>
                      </a:effectLst>
                    </p:spPr>
                    <p:txBody>
                      <a:bodyPr wrap="none" anchor="ctr"/>
                      <a:lstStyle/>
                      <a:p>
                        <a:endParaRPr lang="en-GB"/>
                      </a:p>
                    </p:txBody>
                  </p:sp>
                  <p:sp>
                    <p:nvSpPr>
                      <p:cNvPr id="9342" name="AutoShape 19"/>
                      <p:cNvSpPr>
                        <a:spLocks noChangeArrowheads="1"/>
                      </p:cNvSpPr>
                      <p:nvPr/>
                    </p:nvSpPr>
                    <p:spPr bwMode="auto">
                      <a:xfrm>
                        <a:off x="4025" y="1820"/>
                        <a:ext cx="150" cy="136"/>
                      </a:xfrm>
                      <a:prstGeom prst="foldedCorner">
                        <a:avLst>
                          <a:gd name="adj" fmla="val 12500"/>
                        </a:avLst>
                      </a:prstGeom>
                      <a:solidFill>
                        <a:srgbClr val="CCFFFF"/>
                      </a:solidFill>
                      <a:ln w="9525">
                        <a:solidFill>
                          <a:schemeClr val="tx1"/>
                        </a:solidFill>
                        <a:round/>
                        <a:headEnd/>
                        <a:tailEnd/>
                      </a:ln>
                      <a:effectLst>
                        <a:outerShdw dist="107763" dir="8100000" algn="ctr" rotWithShape="0">
                          <a:schemeClr val="accent1">
                            <a:lumMod val="20000"/>
                            <a:lumOff val="80000"/>
                          </a:schemeClr>
                        </a:outerShdw>
                      </a:effectLst>
                    </p:spPr>
                    <p:txBody>
                      <a:bodyPr wrap="none" anchor="ctr"/>
                      <a:lstStyle/>
                      <a:p>
                        <a:endParaRPr lang="en-GB"/>
                      </a:p>
                    </p:txBody>
                  </p:sp>
                </p:grpSp>
                <p:grpSp>
                  <p:nvGrpSpPr>
                    <p:cNvPr id="9327" name="Group 20"/>
                    <p:cNvGrpSpPr>
                      <a:grpSpLocks/>
                    </p:cNvGrpSpPr>
                    <p:nvPr/>
                  </p:nvGrpSpPr>
                  <p:grpSpPr bwMode="auto">
                    <a:xfrm>
                      <a:off x="1283" y="2928"/>
                      <a:ext cx="148" cy="483"/>
                      <a:chOff x="4559" y="1648"/>
                      <a:chExt cx="148" cy="483"/>
                    </a:xfrm>
                  </p:grpSpPr>
                  <p:sp>
                    <p:nvSpPr>
                      <p:cNvPr id="9338" name="AutoShape 21"/>
                      <p:cNvSpPr>
                        <a:spLocks noChangeArrowheads="1"/>
                      </p:cNvSpPr>
                      <p:nvPr/>
                    </p:nvSpPr>
                    <p:spPr bwMode="auto">
                      <a:xfrm>
                        <a:off x="4559" y="1648"/>
                        <a:ext cx="148" cy="135"/>
                      </a:xfrm>
                      <a:prstGeom prst="foldedCorner">
                        <a:avLst>
                          <a:gd name="adj" fmla="val 12500"/>
                        </a:avLst>
                      </a:prstGeom>
                      <a:solidFill>
                        <a:srgbClr val="CCFFFF"/>
                      </a:solidFill>
                      <a:ln w="9525">
                        <a:solidFill>
                          <a:schemeClr val="tx1"/>
                        </a:solidFill>
                        <a:round/>
                        <a:headEnd/>
                        <a:tailEnd/>
                      </a:ln>
                      <a:effectLst>
                        <a:outerShdw dist="107763" dir="8100000" algn="ctr" rotWithShape="0">
                          <a:schemeClr val="accent1">
                            <a:lumMod val="20000"/>
                            <a:lumOff val="80000"/>
                          </a:schemeClr>
                        </a:outerShdw>
                      </a:effectLst>
                    </p:spPr>
                    <p:txBody>
                      <a:bodyPr wrap="none" anchor="ctr"/>
                      <a:lstStyle/>
                      <a:p>
                        <a:endParaRPr lang="en-GB"/>
                      </a:p>
                    </p:txBody>
                  </p:sp>
                  <p:sp>
                    <p:nvSpPr>
                      <p:cNvPr id="9339" name="AutoShape 22"/>
                      <p:cNvSpPr>
                        <a:spLocks noChangeArrowheads="1"/>
                      </p:cNvSpPr>
                      <p:nvPr/>
                    </p:nvSpPr>
                    <p:spPr bwMode="auto">
                      <a:xfrm>
                        <a:off x="4559" y="1821"/>
                        <a:ext cx="148" cy="136"/>
                      </a:xfrm>
                      <a:prstGeom prst="foldedCorner">
                        <a:avLst>
                          <a:gd name="adj" fmla="val 12500"/>
                        </a:avLst>
                      </a:prstGeom>
                      <a:solidFill>
                        <a:srgbClr val="CCFFFF"/>
                      </a:solidFill>
                      <a:ln w="9525">
                        <a:solidFill>
                          <a:schemeClr val="tx1"/>
                        </a:solidFill>
                        <a:round/>
                        <a:headEnd/>
                        <a:tailEnd/>
                      </a:ln>
                      <a:effectLst>
                        <a:outerShdw dist="107763" dir="8100000" algn="ctr" rotWithShape="0">
                          <a:schemeClr val="accent1">
                            <a:lumMod val="20000"/>
                            <a:lumOff val="80000"/>
                          </a:schemeClr>
                        </a:outerShdw>
                      </a:effectLst>
                    </p:spPr>
                    <p:txBody>
                      <a:bodyPr wrap="none" anchor="ctr"/>
                      <a:lstStyle/>
                      <a:p>
                        <a:endParaRPr lang="en-GB"/>
                      </a:p>
                    </p:txBody>
                  </p:sp>
                  <p:sp>
                    <p:nvSpPr>
                      <p:cNvPr id="9340" name="AutoShape 23"/>
                      <p:cNvSpPr>
                        <a:spLocks noChangeArrowheads="1"/>
                      </p:cNvSpPr>
                      <p:nvPr/>
                    </p:nvSpPr>
                    <p:spPr bwMode="auto">
                      <a:xfrm>
                        <a:off x="4559" y="1996"/>
                        <a:ext cx="148" cy="135"/>
                      </a:xfrm>
                      <a:prstGeom prst="foldedCorner">
                        <a:avLst>
                          <a:gd name="adj" fmla="val 12500"/>
                        </a:avLst>
                      </a:prstGeom>
                      <a:solidFill>
                        <a:srgbClr val="CCFFFF"/>
                      </a:solidFill>
                      <a:ln w="9525">
                        <a:solidFill>
                          <a:schemeClr val="tx1"/>
                        </a:solidFill>
                        <a:round/>
                        <a:headEnd/>
                        <a:tailEnd/>
                      </a:ln>
                      <a:effectLst>
                        <a:outerShdw dist="107763" dir="8100000" algn="ctr" rotWithShape="0">
                          <a:schemeClr val="accent1">
                            <a:lumMod val="20000"/>
                            <a:lumOff val="80000"/>
                          </a:schemeClr>
                        </a:outerShdw>
                      </a:effectLst>
                    </p:spPr>
                    <p:txBody>
                      <a:bodyPr wrap="none" anchor="ctr"/>
                      <a:lstStyle/>
                      <a:p>
                        <a:endParaRPr lang="en-GB"/>
                      </a:p>
                    </p:txBody>
                  </p:sp>
                </p:grpSp>
                <p:cxnSp>
                  <p:nvCxnSpPr>
                    <p:cNvPr id="9328" name="AutoShape 24"/>
                    <p:cNvCxnSpPr>
                      <a:cxnSpLocks noChangeShapeType="1"/>
                      <a:stCxn id="9312" idx="4"/>
                      <a:endCxn id="9310" idx="1"/>
                    </p:cNvCxnSpPr>
                    <p:nvPr/>
                  </p:nvCxnSpPr>
                  <p:spPr bwMode="auto">
                    <a:xfrm>
                      <a:off x="1080" y="2773"/>
                      <a:ext cx="372" cy="6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29" name="AutoShape 25"/>
                    <p:cNvCxnSpPr>
                      <a:cxnSpLocks noChangeShapeType="1"/>
                      <a:stCxn id="9311" idx="4"/>
                      <a:endCxn id="9342" idx="3"/>
                    </p:cNvCxnSpPr>
                    <p:nvPr/>
                  </p:nvCxnSpPr>
                  <p:spPr bwMode="auto">
                    <a:xfrm rot="5400000">
                      <a:off x="751" y="2979"/>
                      <a:ext cx="296" cy="83"/>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30" name="AutoShape 26"/>
                    <p:cNvCxnSpPr>
                      <a:cxnSpLocks noChangeShapeType="1"/>
                      <a:stCxn id="9312" idx="4"/>
                      <a:endCxn id="9311" idx="7"/>
                    </p:cNvCxnSpPr>
                    <p:nvPr/>
                  </p:nvCxnSpPr>
                  <p:spPr bwMode="auto">
                    <a:xfrm flipH="1">
                      <a:off x="970" y="2773"/>
                      <a:ext cx="110" cy="6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331" name="Group 27"/>
                    <p:cNvGrpSpPr>
                      <a:grpSpLocks/>
                    </p:cNvGrpSpPr>
                    <p:nvPr/>
                  </p:nvGrpSpPr>
                  <p:grpSpPr bwMode="auto">
                    <a:xfrm>
                      <a:off x="1536" y="2928"/>
                      <a:ext cx="148" cy="816"/>
                      <a:chOff x="5136" y="1584"/>
                      <a:chExt cx="148" cy="816"/>
                    </a:xfrm>
                  </p:grpSpPr>
                  <p:sp>
                    <p:nvSpPr>
                      <p:cNvPr id="9333" name="AutoShape 28"/>
                      <p:cNvSpPr>
                        <a:spLocks noChangeArrowheads="1"/>
                      </p:cNvSpPr>
                      <p:nvPr/>
                    </p:nvSpPr>
                    <p:spPr bwMode="auto">
                      <a:xfrm>
                        <a:off x="5136" y="1584"/>
                        <a:ext cx="148" cy="135"/>
                      </a:xfrm>
                      <a:prstGeom prst="foldedCorner">
                        <a:avLst>
                          <a:gd name="adj" fmla="val 12500"/>
                        </a:avLst>
                      </a:prstGeom>
                      <a:solidFill>
                        <a:srgbClr val="CCFFFF"/>
                      </a:solidFill>
                      <a:ln w="9525">
                        <a:solidFill>
                          <a:schemeClr val="tx1"/>
                        </a:solidFill>
                        <a:round/>
                        <a:headEnd/>
                        <a:tailEnd/>
                      </a:ln>
                      <a:effectLst>
                        <a:outerShdw dist="107763" dir="8100000" algn="ctr" rotWithShape="0">
                          <a:schemeClr val="accent1">
                            <a:lumMod val="20000"/>
                            <a:lumOff val="80000"/>
                          </a:schemeClr>
                        </a:outerShdw>
                      </a:effectLst>
                    </p:spPr>
                    <p:txBody>
                      <a:bodyPr wrap="none" anchor="ctr"/>
                      <a:lstStyle/>
                      <a:p>
                        <a:endParaRPr lang="en-GB"/>
                      </a:p>
                    </p:txBody>
                  </p:sp>
                  <p:sp>
                    <p:nvSpPr>
                      <p:cNvPr id="9334" name="AutoShape 29"/>
                      <p:cNvSpPr>
                        <a:spLocks noChangeArrowheads="1"/>
                      </p:cNvSpPr>
                      <p:nvPr/>
                    </p:nvSpPr>
                    <p:spPr bwMode="auto">
                      <a:xfrm>
                        <a:off x="5136" y="1754"/>
                        <a:ext cx="148" cy="135"/>
                      </a:xfrm>
                      <a:prstGeom prst="foldedCorner">
                        <a:avLst>
                          <a:gd name="adj" fmla="val 12500"/>
                        </a:avLst>
                      </a:prstGeom>
                      <a:solidFill>
                        <a:srgbClr val="CCFFFF"/>
                      </a:solidFill>
                      <a:ln w="9525">
                        <a:solidFill>
                          <a:schemeClr val="tx1"/>
                        </a:solidFill>
                        <a:round/>
                        <a:headEnd/>
                        <a:tailEnd/>
                      </a:ln>
                      <a:effectLst>
                        <a:outerShdw dist="107763" dir="8100000" algn="ctr" rotWithShape="0">
                          <a:schemeClr val="accent1">
                            <a:lumMod val="20000"/>
                            <a:lumOff val="80000"/>
                          </a:schemeClr>
                        </a:outerShdw>
                      </a:effectLst>
                    </p:spPr>
                    <p:txBody>
                      <a:bodyPr wrap="none" anchor="ctr"/>
                      <a:lstStyle/>
                      <a:p>
                        <a:endParaRPr lang="en-GB"/>
                      </a:p>
                    </p:txBody>
                  </p:sp>
                  <p:sp>
                    <p:nvSpPr>
                      <p:cNvPr id="9335" name="AutoShape 30"/>
                      <p:cNvSpPr>
                        <a:spLocks noChangeArrowheads="1"/>
                      </p:cNvSpPr>
                      <p:nvPr/>
                    </p:nvSpPr>
                    <p:spPr bwMode="auto">
                      <a:xfrm>
                        <a:off x="5136" y="1924"/>
                        <a:ext cx="148" cy="135"/>
                      </a:xfrm>
                      <a:prstGeom prst="foldedCorner">
                        <a:avLst>
                          <a:gd name="adj" fmla="val 12500"/>
                        </a:avLst>
                      </a:prstGeom>
                      <a:solidFill>
                        <a:srgbClr val="CCFFFF"/>
                      </a:solidFill>
                      <a:ln w="9525">
                        <a:solidFill>
                          <a:schemeClr val="tx1"/>
                        </a:solidFill>
                        <a:round/>
                        <a:headEnd/>
                        <a:tailEnd/>
                      </a:ln>
                      <a:effectLst>
                        <a:outerShdw dist="107763" dir="8100000" algn="ctr" rotWithShape="0">
                          <a:schemeClr val="accent1">
                            <a:lumMod val="20000"/>
                            <a:lumOff val="80000"/>
                          </a:schemeClr>
                        </a:outerShdw>
                      </a:effectLst>
                    </p:spPr>
                    <p:txBody>
                      <a:bodyPr wrap="none" anchor="ctr"/>
                      <a:lstStyle/>
                      <a:p>
                        <a:endParaRPr lang="en-GB"/>
                      </a:p>
                    </p:txBody>
                  </p:sp>
                  <p:sp>
                    <p:nvSpPr>
                      <p:cNvPr id="9336" name="AutoShape 31"/>
                      <p:cNvSpPr>
                        <a:spLocks noChangeArrowheads="1"/>
                      </p:cNvSpPr>
                      <p:nvPr/>
                    </p:nvSpPr>
                    <p:spPr bwMode="auto">
                      <a:xfrm>
                        <a:off x="5136" y="2094"/>
                        <a:ext cx="148" cy="135"/>
                      </a:xfrm>
                      <a:prstGeom prst="foldedCorner">
                        <a:avLst>
                          <a:gd name="adj" fmla="val 12500"/>
                        </a:avLst>
                      </a:prstGeom>
                      <a:solidFill>
                        <a:srgbClr val="CCFFFF"/>
                      </a:solidFill>
                      <a:ln w="9525">
                        <a:solidFill>
                          <a:schemeClr val="tx1"/>
                        </a:solidFill>
                        <a:round/>
                        <a:headEnd/>
                        <a:tailEnd/>
                      </a:ln>
                      <a:effectLst>
                        <a:outerShdw dist="107763" dir="8100000" algn="ctr" rotWithShape="0">
                          <a:schemeClr val="accent1">
                            <a:lumMod val="20000"/>
                            <a:lumOff val="80000"/>
                          </a:schemeClr>
                        </a:outerShdw>
                      </a:effectLst>
                    </p:spPr>
                    <p:txBody>
                      <a:bodyPr wrap="none" anchor="ctr"/>
                      <a:lstStyle/>
                      <a:p>
                        <a:endParaRPr lang="en-GB"/>
                      </a:p>
                    </p:txBody>
                  </p:sp>
                  <p:sp>
                    <p:nvSpPr>
                      <p:cNvPr id="9337" name="AutoShape 32"/>
                      <p:cNvSpPr>
                        <a:spLocks noChangeArrowheads="1"/>
                      </p:cNvSpPr>
                      <p:nvPr/>
                    </p:nvSpPr>
                    <p:spPr bwMode="auto">
                      <a:xfrm>
                        <a:off x="5136" y="2265"/>
                        <a:ext cx="148" cy="135"/>
                      </a:xfrm>
                      <a:prstGeom prst="foldedCorner">
                        <a:avLst>
                          <a:gd name="adj" fmla="val 12500"/>
                        </a:avLst>
                      </a:prstGeom>
                      <a:solidFill>
                        <a:srgbClr val="CCFFFF"/>
                      </a:solidFill>
                      <a:ln w="9525">
                        <a:solidFill>
                          <a:schemeClr val="tx1"/>
                        </a:solidFill>
                        <a:round/>
                        <a:headEnd/>
                        <a:tailEnd/>
                      </a:ln>
                      <a:effectLst>
                        <a:outerShdw dist="107763" dir="8100000" algn="ctr" rotWithShape="0">
                          <a:schemeClr val="accent1">
                            <a:lumMod val="20000"/>
                            <a:lumOff val="80000"/>
                          </a:schemeClr>
                        </a:outerShdw>
                      </a:effectLst>
                    </p:spPr>
                    <p:txBody>
                      <a:bodyPr wrap="none" anchor="ctr"/>
                      <a:lstStyle/>
                      <a:p>
                        <a:endParaRPr lang="en-GB"/>
                      </a:p>
                    </p:txBody>
                  </p:sp>
                </p:grpSp>
                <p:cxnSp>
                  <p:nvCxnSpPr>
                    <p:cNvPr id="9332" name="AutoShape 33"/>
                    <p:cNvCxnSpPr>
                      <a:cxnSpLocks noChangeShapeType="1"/>
                      <a:stCxn id="9310" idx="4"/>
                      <a:endCxn id="9337" idx="1"/>
                    </p:cNvCxnSpPr>
                    <p:nvPr/>
                  </p:nvCxnSpPr>
                  <p:spPr bwMode="auto">
                    <a:xfrm rot="16200000" flipH="1">
                      <a:off x="1107" y="3248"/>
                      <a:ext cx="804" cy="54"/>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9321" name="AutoShape 34"/>
                  <p:cNvCxnSpPr>
                    <a:cxnSpLocks noChangeShapeType="1"/>
                    <a:stCxn id="9338" idx="3"/>
                    <a:endCxn id="9310" idx="4"/>
                  </p:cNvCxnSpPr>
                  <p:nvPr/>
                </p:nvCxnSpPr>
                <p:spPr bwMode="auto">
                  <a:xfrm flipV="1">
                    <a:off x="1431" y="2873"/>
                    <a:ext cx="51" cy="123"/>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22" name="AutoShape 35"/>
                  <p:cNvCxnSpPr>
                    <a:cxnSpLocks noChangeShapeType="1"/>
                    <a:stCxn id="9339" idx="3"/>
                    <a:endCxn id="9310" idx="4"/>
                  </p:cNvCxnSpPr>
                  <p:nvPr/>
                </p:nvCxnSpPr>
                <p:spPr bwMode="auto">
                  <a:xfrm flipV="1">
                    <a:off x="1431" y="2873"/>
                    <a:ext cx="51" cy="296"/>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23" name="AutoShape 36"/>
                  <p:cNvCxnSpPr>
                    <a:cxnSpLocks noChangeShapeType="1"/>
                    <a:stCxn id="9310" idx="4"/>
                    <a:endCxn id="9333" idx="1"/>
                  </p:cNvCxnSpPr>
                  <p:nvPr/>
                </p:nvCxnSpPr>
                <p:spPr bwMode="auto">
                  <a:xfrm rot="16200000" flipH="1">
                    <a:off x="1447" y="2908"/>
                    <a:ext cx="123" cy="54"/>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24" name="AutoShape 37"/>
                  <p:cNvCxnSpPr>
                    <a:cxnSpLocks noChangeShapeType="1"/>
                    <a:stCxn id="9310" idx="4"/>
                    <a:endCxn id="9335" idx="1"/>
                  </p:cNvCxnSpPr>
                  <p:nvPr/>
                </p:nvCxnSpPr>
                <p:spPr bwMode="auto">
                  <a:xfrm rot="16200000" flipH="1">
                    <a:off x="1277" y="3078"/>
                    <a:ext cx="463" cy="54"/>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25" name="AutoShape 38"/>
                  <p:cNvCxnSpPr>
                    <a:cxnSpLocks noChangeShapeType="1"/>
                    <a:stCxn id="9310" idx="4"/>
                    <a:endCxn id="9336" idx="1"/>
                  </p:cNvCxnSpPr>
                  <p:nvPr/>
                </p:nvCxnSpPr>
                <p:spPr bwMode="auto">
                  <a:xfrm rot="16200000" flipH="1">
                    <a:off x="1192" y="3163"/>
                    <a:ext cx="633" cy="54"/>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grpSp>
      <p:sp>
        <p:nvSpPr>
          <p:cNvPr id="9223" name="Rectangle 39"/>
          <p:cNvSpPr>
            <a:spLocks noGrp="1" noChangeArrowheads="1"/>
          </p:cNvSpPr>
          <p:nvPr>
            <p:ph type="title"/>
          </p:nvPr>
        </p:nvSpPr>
        <p:spPr/>
        <p:txBody>
          <a:bodyPr>
            <a:normAutofit/>
          </a:bodyPr>
          <a:lstStyle/>
          <a:p>
            <a:r>
              <a:rPr lang="en-US" dirty="0"/>
              <a:t>Server &amp; Workspaces</a:t>
            </a:r>
          </a:p>
        </p:txBody>
      </p:sp>
      <p:grpSp>
        <p:nvGrpSpPr>
          <p:cNvPr id="9224" name="Group 40"/>
          <p:cNvGrpSpPr>
            <a:grpSpLocks/>
          </p:cNvGrpSpPr>
          <p:nvPr/>
        </p:nvGrpSpPr>
        <p:grpSpPr bwMode="auto">
          <a:xfrm>
            <a:off x="3131807" y="1172170"/>
            <a:ext cx="3352800" cy="1828800"/>
            <a:chOff x="192" y="1536"/>
            <a:chExt cx="2112" cy="1536"/>
          </a:xfrm>
        </p:grpSpPr>
        <p:grpSp>
          <p:nvGrpSpPr>
            <p:cNvPr id="9260" name="Group 41"/>
            <p:cNvGrpSpPr>
              <a:grpSpLocks/>
            </p:cNvGrpSpPr>
            <p:nvPr/>
          </p:nvGrpSpPr>
          <p:grpSpPr bwMode="auto">
            <a:xfrm>
              <a:off x="851" y="2256"/>
              <a:ext cx="150" cy="309"/>
              <a:chOff x="4025" y="1647"/>
              <a:chExt cx="150" cy="309"/>
            </a:xfrm>
          </p:grpSpPr>
          <p:sp>
            <p:nvSpPr>
              <p:cNvPr id="9308" name="AutoShape 42"/>
              <p:cNvSpPr>
                <a:spLocks noChangeArrowheads="1"/>
              </p:cNvSpPr>
              <p:nvPr/>
            </p:nvSpPr>
            <p:spPr bwMode="auto">
              <a:xfrm>
                <a:off x="4025" y="1647"/>
                <a:ext cx="150" cy="135"/>
              </a:xfrm>
              <a:prstGeom prst="foldedCorner">
                <a:avLst>
                  <a:gd name="adj" fmla="val 12500"/>
                </a:avLst>
              </a:prstGeom>
              <a:solidFill>
                <a:srgbClr val="CCFFFF"/>
              </a:solidFill>
              <a:ln w="9525">
                <a:solidFill>
                  <a:schemeClr val="tx1"/>
                </a:solidFill>
                <a:round/>
                <a:headEnd/>
                <a:tailEnd/>
              </a:ln>
              <a:effectLst>
                <a:outerShdw dist="107763" dir="8100000" algn="ctr" rotWithShape="0">
                  <a:schemeClr val="accent1">
                    <a:lumMod val="20000"/>
                    <a:lumOff val="80000"/>
                  </a:schemeClr>
                </a:outerShdw>
              </a:effectLst>
            </p:spPr>
            <p:txBody>
              <a:bodyPr wrap="none" anchor="ctr"/>
              <a:lstStyle/>
              <a:p>
                <a:endParaRPr lang="en-GB"/>
              </a:p>
            </p:txBody>
          </p:sp>
          <p:sp>
            <p:nvSpPr>
              <p:cNvPr id="9309" name="AutoShape 43"/>
              <p:cNvSpPr>
                <a:spLocks noChangeArrowheads="1"/>
              </p:cNvSpPr>
              <p:nvPr/>
            </p:nvSpPr>
            <p:spPr bwMode="auto">
              <a:xfrm>
                <a:off x="4025" y="1820"/>
                <a:ext cx="150" cy="136"/>
              </a:xfrm>
              <a:prstGeom prst="foldedCorner">
                <a:avLst>
                  <a:gd name="adj" fmla="val 12500"/>
                </a:avLst>
              </a:prstGeom>
              <a:solidFill>
                <a:srgbClr val="CCFFFF"/>
              </a:solidFill>
              <a:ln w="9525">
                <a:solidFill>
                  <a:schemeClr val="tx1"/>
                </a:solidFill>
                <a:round/>
                <a:headEnd/>
                <a:tailEnd/>
              </a:ln>
              <a:effectLst>
                <a:outerShdw dist="107763" dir="8100000" algn="ctr" rotWithShape="0">
                  <a:schemeClr val="accent1">
                    <a:lumMod val="20000"/>
                    <a:lumOff val="80000"/>
                  </a:schemeClr>
                </a:outerShdw>
              </a:effectLst>
            </p:spPr>
            <p:txBody>
              <a:bodyPr wrap="none" anchor="ctr"/>
              <a:lstStyle/>
              <a:p>
                <a:endParaRPr lang="en-GB"/>
              </a:p>
            </p:txBody>
          </p:sp>
        </p:grpSp>
        <p:grpSp>
          <p:nvGrpSpPr>
            <p:cNvPr id="9261" name="Group 44"/>
            <p:cNvGrpSpPr>
              <a:grpSpLocks/>
            </p:cNvGrpSpPr>
            <p:nvPr/>
          </p:nvGrpSpPr>
          <p:grpSpPr bwMode="auto">
            <a:xfrm>
              <a:off x="1152" y="2256"/>
              <a:ext cx="148" cy="657"/>
              <a:chOff x="4848" y="2304"/>
              <a:chExt cx="148" cy="657"/>
            </a:xfrm>
          </p:grpSpPr>
          <p:sp>
            <p:nvSpPr>
              <p:cNvPr id="9304" name="AutoShape 45"/>
              <p:cNvSpPr>
                <a:spLocks noChangeArrowheads="1"/>
              </p:cNvSpPr>
              <p:nvPr/>
            </p:nvSpPr>
            <p:spPr bwMode="auto">
              <a:xfrm>
                <a:off x="4848" y="2304"/>
                <a:ext cx="148" cy="135"/>
              </a:xfrm>
              <a:prstGeom prst="foldedCorner">
                <a:avLst>
                  <a:gd name="adj" fmla="val 12500"/>
                </a:avLst>
              </a:prstGeom>
              <a:solidFill>
                <a:srgbClr val="CCFFFF"/>
              </a:solidFill>
              <a:ln w="9525">
                <a:solidFill>
                  <a:schemeClr val="tx1"/>
                </a:solidFill>
                <a:round/>
                <a:headEnd/>
                <a:tailEnd/>
              </a:ln>
              <a:effectLst>
                <a:outerShdw dist="107763" dir="8100000" algn="ctr" rotWithShape="0">
                  <a:schemeClr val="accent1">
                    <a:lumMod val="20000"/>
                    <a:lumOff val="80000"/>
                  </a:schemeClr>
                </a:outerShdw>
              </a:effectLst>
            </p:spPr>
            <p:txBody>
              <a:bodyPr wrap="none" anchor="ctr"/>
              <a:lstStyle/>
              <a:p>
                <a:endParaRPr lang="en-GB"/>
              </a:p>
            </p:txBody>
          </p:sp>
          <p:sp>
            <p:nvSpPr>
              <p:cNvPr id="9305" name="AutoShape 46"/>
              <p:cNvSpPr>
                <a:spLocks noChangeArrowheads="1"/>
              </p:cNvSpPr>
              <p:nvPr/>
            </p:nvSpPr>
            <p:spPr bwMode="auto">
              <a:xfrm>
                <a:off x="4848" y="2477"/>
                <a:ext cx="148" cy="136"/>
              </a:xfrm>
              <a:prstGeom prst="foldedCorner">
                <a:avLst>
                  <a:gd name="adj" fmla="val 12500"/>
                </a:avLst>
              </a:prstGeom>
              <a:solidFill>
                <a:srgbClr val="CCFFFF"/>
              </a:solidFill>
              <a:ln w="9525">
                <a:solidFill>
                  <a:schemeClr val="tx1"/>
                </a:solidFill>
                <a:round/>
                <a:headEnd/>
                <a:tailEnd/>
              </a:ln>
              <a:effectLst>
                <a:outerShdw dist="107763" dir="8100000" algn="ctr" rotWithShape="0">
                  <a:schemeClr val="accent1">
                    <a:lumMod val="20000"/>
                    <a:lumOff val="80000"/>
                  </a:schemeClr>
                </a:outerShdw>
              </a:effectLst>
            </p:spPr>
            <p:txBody>
              <a:bodyPr wrap="none" anchor="ctr"/>
              <a:lstStyle/>
              <a:p>
                <a:endParaRPr lang="en-GB"/>
              </a:p>
            </p:txBody>
          </p:sp>
          <p:sp>
            <p:nvSpPr>
              <p:cNvPr id="9306" name="AutoShape 47"/>
              <p:cNvSpPr>
                <a:spLocks noChangeArrowheads="1"/>
              </p:cNvSpPr>
              <p:nvPr/>
            </p:nvSpPr>
            <p:spPr bwMode="auto">
              <a:xfrm>
                <a:off x="4848" y="2651"/>
                <a:ext cx="148" cy="135"/>
              </a:xfrm>
              <a:prstGeom prst="foldedCorner">
                <a:avLst>
                  <a:gd name="adj" fmla="val 12500"/>
                </a:avLst>
              </a:prstGeom>
              <a:solidFill>
                <a:srgbClr val="CCFFFF"/>
              </a:solidFill>
              <a:ln w="9525">
                <a:solidFill>
                  <a:schemeClr val="tx1"/>
                </a:solidFill>
                <a:round/>
                <a:headEnd/>
                <a:tailEnd/>
              </a:ln>
              <a:effectLst>
                <a:outerShdw dist="107763" dir="8100000" algn="ctr" rotWithShape="0">
                  <a:schemeClr val="accent1">
                    <a:lumMod val="20000"/>
                    <a:lumOff val="80000"/>
                  </a:schemeClr>
                </a:outerShdw>
              </a:effectLst>
            </p:spPr>
            <p:txBody>
              <a:bodyPr wrap="none" anchor="ctr"/>
              <a:lstStyle/>
              <a:p>
                <a:endParaRPr lang="en-GB"/>
              </a:p>
            </p:txBody>
          </p:sp>
          <p:sp>
            <p:nvSpPr>
              <p:cNvPr id="9307" name="AutoShape 48"/>
              <p:cNvSpPr>
                <a:spLocks noChangeArrowheads="1"/>
              </p:cNvSpPr>
              <p:nvPr/>
            </p:nvSpPr>
            <p:spPr bwMode="auto">
              <a:xfrm>
                <a:off x="4848" y="2826"/>
                <a:ext cx="148" cy="135"/>
              </a:xfrm>
              <a:prstGeom prst="foldedCorner">
                <a:avLst>
                  <a:gd name="adj" fmla="val 12500"/>
                </a:avLst>
              </a:prstGeom>
              <a:solidFill>
                <a:srgbClr val="CCFFFF"/>
              </a:solidFill>
              <a:ln w="9525">
                <a:solidFill>
                  <a:schemeClr val="tx1"/>
                </a:solidFill>
                <a:round/>
                <a:headEnd/>
                <a:tailEnd/>
              </a:ln>
              <a:effectLst>
                <a:outerShdw dist="107763" dir="8100000" algn="ctr" rotWithShape="0">
                  <a:schemeClr val="accent1">
                    <a:lumMod val="20000"/>
                    <a:lumOff val="80000"/>
                  </a:schemeClr>
                </a:outerShdw>
              </a:effectLst>
            </p:spPr>
            <p:txBody>
              <a:bodyPr wrap="none" anchor="ctr"/>
              <a:lstStyle/>
              <a:p>
                <a:endParaRPr lang="en-GB"/>
              </a:p>
            </p:txBody>
          </p:sp>
        </p:grpSp>
        <p:grpSp>
          <p:nvGrpSpPr>
            <p:cNvPr id="9262" name="Group 49"/>
            <p:cNvGrpSpPr>
              <a:grpSpLocks/>
            </p:cNvGrpSpPr>
            <p:nvPr/>
          </p:nvGrpSpPr>
          <p:grpSpPr bwMode="auto">
            <a:xfrm>
              <a:off x="1427" y="2256"/>
              <a:ext cx="148" cy="483"/>
              <a:chOff x="4559" y="1648"/>
              <a:chExt cx="148" cy="483"/>
            </a:xfrm>
          </p:grpSpPr>
          <p:sp>
            <p:nvSpPr>
              <p:cNvPr id="9301" name="AutoShape 50"/>
              <p:cNvSpPr>
                <a:spLocks noChangeArrowheads="1"/>
              </p:cNvSpPr>
              <p:nvPr/>
            </p:nvSpPr>
            <p:spPr bwMode="auto">
              <a:xfrm>
                <a:off x="4559" y="1648"/>
                <a:ext cx="148" cy="135"/>
              </a:xfrm>
              <a:prstGeom prst="foldedCorner">
                <a:avLst>
                  <a:gd name="adj" fmla="val 12500"/>
                </a:avLst>
              </a:prstGeom>
              <a:solidFill>
                <a:srgbClr val="CCFFFF"/>
              </a:solidFill>
              <a:ln w="9525">
                <a:solidFill>
                  <a:schemeClr val="tx1"/>
                </a:solidFill>
                <a:round/>
                <a:headEnd/>
                <a:tailEnd/>
              </a:ln>
              <a:effectLst>
                <a:outerShdw dist="107763" dir="8100000" algn="ctr" rotWithShape="0">
                  <a:schemeClr val="accent1">
                    <a:lumMod val="20000"/>
                    <a:lumOff val="80000"/>
                  </a:schemeClr>
                </a:outerShdw>
              </a:effectLst>
            </p:spPr>
            <p:txBody>
              <a:bodyPr wrap="none" anchor="ctr"/>
              <a:lstStyle/>
              <a:p>
                <a:endParaRPr lang="en-GB"/>
              </a:p>
            </p:txBody>
          </p:sp>
          <p:sp>
            <p:nvSpPr>
              <p:cNvPr id="9302" name="AutoShape 51"/>
              <p:cNvSpPr>
                <a:spLocks noChangeArrowheads="1"/>
              </p:cNvSpPr>
              <p:nvPr/>
            </p:nvSpPr>
            <p:spPr bwMode="auto">
              <a:xfrm>
                <a:off x="4559" y="1821"/>
                <a:ext cx="148" cy="136"/>
              </a:xfrm>
              <a:prstGeom prst="foldedCorner">
                <a:avLst>
                  <a:gd name="adj" fmla="val 12500"/>
                </a:avLst>
              </a:prstGeom>
              <a:solidFill>
                <a:srgbClr val="CCFFFF"/>
              </a:solidFill>
              <a:ln w="9525">
                <a:solidFill>
                  <a:schemeClr val="tx1"/>
                </a:solidFill>
                <a:round/>
                <a:headEnd/>
                <a:tailEnd/>
              </a:ln>
              <a:effectLst>
                <a:outerShdw dist="107763" dir="8100000" algn="ctr" rotWithShape="0">
                  <a:schemeClr val="accent1">
                    <a:lumMod val="20000"/>
                    <a:lumOff val="80000"/>
                  </a:schemeClr>
                </a:outerShdw>
              </a:effectLst>
            </p:spPr>
            <p:txBody>
              <a:bodyPr wrap="none" anchor="ctr"/>
              <a:lstStyle/>
              <a:p>
                <a:endParaRPr lang="en-GB"/>
              </a:p>
            </p:txBody>
          </p:sp>
          <p:sp>
            <p:nvSpPr>
              <p:cNvPr id="9303" name="AutoShape 52"/>
              <p:cNvSpPr>
                <a:spLocks noChangeArrowheads="1"/>
              </p:cNvSpPr>
              <p:nvPr/>
            </p:nvSpPr>
            <p:spPr bwMode="auto">
              <a:xfrm>
                <a:off x="4559" y="1996"/>
                <a:ext cx="148" cy="135"/>
              </a:xfrm>
              <a:prstGeom prst="foldedCorner">
                <a:avLst>
                  <a:gd name="adj" fmla="val 12500"/>
                </a:avLst>
              </a:prstGeom>
              <a:solidFill>
                <a:srgbClr val="CCFFFF"/>
              </a:solidFill>
              <a:ln w="9525">
                <a:solidFill>
                  <a:schemeClr val="tx1"/>
                </a:solidFill>
                <a:round/>
                <a:headEnd/>
                <a:tailEnd/>
              </a:ln>
              <a:effectLst>
                <a:outerShdw dist="107763" dir="8100000" algn="ctr" rotWithShape="0">
                  <a:schemeClr val="accent1">
                    <a:lumMod val="20000"/>
                    <a:lumOff val="80000"/>
                  </a:schemeClr>
                </a:outerShdw>
              </a:effectLst>
            </p:spPr>
            <p:txBody>
              <a:bodyPr wrap="none" anchor="ctr"/>
              <a:lstStyle/>
              <a:p>
                <a:endParaRPr lang="en-GB"/>
              </a:p>
            </p:txBody>
          </p:sp>
        </p:grpSp>
        <p:cxnSp>
          <p:nvCxnSpPr>
            <p:cNvPr id="9263" name="AutoShape 53"/>
            <p:cNvCxnSpPr>
              <a:cxnSpLocks noChangeShapeType="1"/>
              <a:stCxn id="9301" idx="3"/>
              <a:endCxn id="9268" idx="4"/>
            </p:cNvCxnSpPr>
            <p:nvPr/>
          </p:nvCxnSpPr>
          <p:spPr bwMode="auto">
            <a:xfrm flipV="1">
              <a:off x="1575" y="2201"/>
              <a:ext cx="51" cy="123"/>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64" name="AutoShape 54"/>
            <p:cNvCxnSpPr>
              <a:cxnSpLocks noChangeShapeType="1"/>
              <a:stCxn id="9302" idx="3"/>
              <a:endCxn id="9268" idx="4"/>
            </p:cNvCxnSpPr>
            <p:nvPr/>
          </p:nvCxnSpPr>
          <p:spPr bwMode="auto">
            <a:xfrm flipV="1">
              <a:off x="1575" y="2201"/>
              <a:ext cx="51" cy="296"/>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65" name="AutoShape 55"/>
            <p:cNvCxnSpPr>
              <a:cxnSpLocks noChangeShapeType="1"/>
              <a:stCxn id="9303" idx="3"/>
              <a:endCxn id="9268" idx="4"/>
            </p:cNvCxnSpPr>
            <p:nvPr/>
          </p:nvCxnSpPr>
          <p:spPr bwMode="auto">
            <a:xfrm flipV="1">
              <a:off x="1575" y="2201"/>
              <a:ext cx="51" cy="471"/>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66" name="AutoShape 56"/>
            <p:cNvCxnSpPr>
              <a:cxnSpLocks noChangeShapeType="1"/>
              <a:stCxn id="9271" idx="4"/>
              <a:endCxn id="9268" idx="1"/>
            </p:cNvCxnSpPr>
            <p:nvPr/>
          </p:nvCxnSpPr>
          <p:spPr bwMode="auto">
            <a:xfrm>
              <a:off x="1224" y="2101"/>
              <a:ext cx="372" cy="6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67" name="AutoShape 57"/>
            <p:cNvCxnSpPr>
              <a:cxnSpLocks noChangeShapeType="1"/>
              <a:stCxn id="9271" idx="4"/>
              <a:endCxn id="9270" idx="7"/>
            </p:cNvCxnSpPr>
            <p:nvPr/>
          </p:nvCxnSpPr>
          <p:spPr bwMode="auto">
            <a:xfrm flipH="1">
              <a:off x="832" y="2101"/>
              <a:ext cx="392" cy="6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68" name="AutoShape 58"/>
            <p:cNvSpPr>
              <a:spLocks noChangeArrowheads="1"/>
            </p:cNvSpPr>
            <p:nvPr/>
          </p:nvSpPr>
          <p:spPr bwMode="auto">
            <a:xfrm>
              <a:off x="1584" y="2154"/>
              <a:ext cx="84" cy="47"/>
            </a:xfrm>
            <a:prstGeom prst="flowChartConnector">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269" name="AutoShape 59"/>
            <p:cNvSpPr>
              <a:spLocks noChangeArrowheads="1"/>
            </p:cNvSpPr>
            <p:nvPr/>
          </p:nvSpPr>
          <p:spPr bwMode="auto">
            <a:xfrm>
              <a:off x="1042" y="2154"/>
              <a:ext cx="84" cy="47"/>
            </a:xfrm>
            <a:prstGeom prst="flowChartConnector">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270" name="AutoShape 60"/>
            <p:cNvSpPr>
              <a:spLocks noChangeArrowheads="1"/>
            </p:cNvSpPr>
            <p:nvPr/>
          </p:nvSpPr>
          <p:spPr bwMode="auto">
            <a:xfrm>
              <a:off x="760" y="2154"/>
              <a:ext cx="84" cy="47"/>
            </a:xfrm>
            <a:prstGeom prst="flowChartConnector">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271" name="AutoShape 61"/>
            <p:cNvSpPr>
              <a:spLocks noChangeArrowheads="1"/>
            </p:cNvSpPr>
            <p:nvPr/>
          </p:nvSpPr>
          <p:spPr bwMode="auto">
            <a:xfrm>
              <a:off x="1181" y="2054"/>
              <a:ext cx="85" cy="47"/>
            </a:xfrm>
            <a:prstGeom prst="flowChartConnector">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cxnSp>
          <p:nvCxnSpPr>
            <p:cNvPr id="9272" name="AutoShape 62"/>
            <p:cNvCxnSpPr>
              <a:cxnSpLocks noChangeShapeType="1"/>
              <a:stCxn id="9269" idx="4"/>
              <a:endCxn id="9308" idx="3"/>
            </p:cNvCxnSpPr>
            <p:nvPr/>
          </p:nvCxnSpPr>
          <p:spPr bwMode="auto">
            <a:xfrm rot="5400000">
              <a:off x="981" y="2221"/>
              <a:ext cx="123" cy="83"/>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73" name="AutoShape 63"/>
            <p:cNvCxnSpPr>
              <a:cxnSpLocks noChangeShapeType="1"/>
              <a:stCxn id="9269" idx="4"/>
              <a:endCxn id="9309" idx="3"/>
            </p:cNvCxnSpPr>
            <p:nvPr/>
          </p:nvCxnSpPr>
          <p:spPr bwMode="auto">
            <a:xfrm rot="5400000">
              <a:off x="895" y="2307"/>
              <a:ext cx="296" cy="83"/>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74" name="AutoShape 64"/>
            <p:cNvCxnSpPr>
              <a:cxnSpLocks noChangeShapeType="1"/>
              <a:stCxn id="9270" idx="4"/>
            </p:cNvCxnSpPr>
            <p:nvPr/>
          </p:nvCxnSpPr>
          <p:spPr bwMode="auto">
            <a:xfrm rot="5400000">
              <a:off x="516" y="2403"/>
              <a:ext cx="487" cy="84"/>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75" name="AutoShape 65"/>
            <p:cNvCxnSpPr>
              <a:cxnSpLocks noChangeShapeType="1"/>
              <a:stCxn id="9270" idx="4"/>
            </p:cNvCxnSpPr>
            <p:nvPr/>
          </p:nvCxnSpPr>
          <p:spPr bwMode="auto">
            <a:xfrm rot="5400000">
              <a:off x="604" y="2315"/>
              <a:ext cx="312" cy="84"/>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76" name="AutoShape 66"/>
            <p:cNvCxnSpPr>
              <a:cxnSpLocks noChangeShapeType="1"/>
              <a:stCxn id="9270" idx="4"/>
            </p:cNvCxnSpPr>
            <p:nvPr/>
          </p:nvCxnSpPr>
          <p:spPr bwMode="auto">
            <a:xfrm rot="5400000">
              <a:off x="690" y="2229"/>
              <a:ext cx="139" cy="84"/>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77" name="AutoShape 67"/>
            <p:cNvCxnSpPr>
              <a:cxnSpLocks noChangeShapeType="1"/>
              <a:stCxn id="9271" idx="0"/>
              <a:endCxn id="9278" idx="2"/>
            </p:cNvCxnSpPr>
            <p:nvPr/>
          </p:nvCxnSpPr>
          <p:spPr bwMode="auto">
            <a:xfrm flipV="1">
              <a:off x="1224" y="2048"/>
              <a:ext cx="24" cy="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78" name="Text Box 68"/>
            <p:cNvSpPr txBox="1">
              <a:spLocks noChangeArrowheads="1"/>
            </p:cNvSpPr>
            <p:nvPr/>
          </p:nvSpPr>
          <p:spPr bwMode="auto">
            <a:xfrm>
              <a:off x="192" y="1536"/>
              <a:ext cx="2112" cy="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50000"/>
                </a:spcBef>
                <a:spcAft>
                  <a:spcPct val="0"/>
                </a:spcAft>
                <a:buClr>
                  <a:schemeClr val="tx1"/>
                </a:buClr>
                <a:buChar char="•"/>
                <a:defRPr sz="1400">
                  <a:solidFill>
                    <a:schemeClr val="tx1"/>
                  </a:solidFill>
                  <a:latin typeface="Arial" charset="0"/>
                </a:defRPr>
              </a:lvl6pPr>
              <a:lvl7pPr marL="2971800" indent="-228600" eaLnBrk="0" fontAlgn="base" hangingPunct="0">
                <a:spcBef>
                  <a:spcPct val="50000"/>
                </a:spcBef>
                <a:spcAft>
                  <a:spcPct val="0"/>
                </a:spcAft>
                <a:buClr>
                  <a:schemeClr val="tx1"/>
                </a:buClr>
                <a:buChar char="•"/>
                <a:defRPr sz="1400">
                  <a:solidFill>
                    <a:schemeClr val="tx1"/>
                  </a:solidFill>
                  <a:latin typeface="Arial" charset="0"/>
                </a:defRPr>
              </a:lvl7pPr>
              <a:lvl8pPr marL="3429000" indent="-228600" eaLnBrk="0" fontAlgn="base" hangingPunct="0">
                <a:spcBef>
                  <a:spcPct val="50000"/>
                </a:spcBef>
                <a:spcAft>
                  <a:spcPct val="0"/>
                </a:spcAft>
                <a:buClr>
                  <a:schemeClr val="tx1"/>
                </a:buClr>
                <a:buChar char="•"/>
                <a:defRPr sz="1400">
                  <a:solidFill>
                    <a:schemeClr val="tx1"/>
                  </a:solidFill>
                  <a:latin typeface="Arial" charset="0"/>
                </a:defRPr>
              </a:lvl8pPr>
              <a:lvl9pPr marL="3886200" indent="-228600" eaLnBrk="0" fontAlgn="base" hangingPunct="0">
                <a:spcBef>
                  <a:spcPct val="50000"/>
                </a:spcBef>
                <a:spcAft>
                  <a:spcPct val="0"/>
                </a:spcAft>
                <a:buClr>
                  <a:schemeClr val="tx1"/>
                </a:buClr>
                <a:buChar char="•"/>
                <a:defRPr sz="1400">
                  <a:solidFill>
                    <a:schemeClr val="tx1"/>
                  </a:solidFill>
                  <a:latin typeface="Arial" charset="0"/>
                </a:defRPr>
              </a:lvl9pPr>
            </a:lstStyle>
            <a:p>
              <a:pPr algn="ctr">
                <a:lnSpc>
                  <a:spcPct val="80000"/>
                </a:lnSpc>
                <a:buClrTx/>
                <a:buFontTx/>
                <a:buNone/>
              </a:pPr>
              <a:r>
                <a:rPr lang="en-US" sz="1600" b="1" dirty="0"/>
                <a:t>Some-server:1701</a:t>
              </a:r>
            </a:p>
            <a:p>
              <a:pPr algn="ctr">
                <a:lnSpc>
                  <a:spcPct val="80000"/>
                </a:lnSpc>
                <a:buClrTx/>
                <a:buFontTx/>
                <a:buNone/>
              </a:pPr>
              <a:r>
                <a:rPr lang="en-US" sz="1600" b="1" dirty="0"/>
                <a:t>//</a:t>
              </a:r>
              <a:r>
                <a:rPr lang="en-US" sz="1600" b="1" dirty="0" err="1"/>
                <a:t>ABCdepot</a:t>
              </a:r>
              <a:endParaRPr lang="en-US" sz="1600" b="1" dirty="0"/>
            </a:p>
          </p:txBody>
        </p:sp>
        <p:cxnSp>
          <p:nvCxnSpPr>
            <p:cNvPr id="9279" name="AutoShape 69"/>
            <p:cNvCxnSpPr>
              <a:cxnSpLocks noChangeShapeType="1"/>
              <a:stCxn id="9271" idx="4"/>
              <a:endCxn id="9269" idx="7"/>
            </p:cNvCxnSpPr>
            <p:nvPr/>
          </p:nvCxnSpPr>
          <p:spPr bwMode="auto">
            <a:xfrm flipH="1">
              <a:off x="1114" y="2101"/>
              <a:ext cx="110" cy="60"/>
            </a:xfrm>
            <a:prstGeom prst="straightConnector1">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80" name="AutoShape 70"/>
            <p:cNvSpPr>
              <a:spLocks noChangeArrowheads="1"/>
            </p:cNvSpPr>
            <p:nvPr/>
          </p:nvSpPr>
          <p:spPr bwMode="auto">
            <a:xfrm>
              <a:off x="1325" y="2155"/>
              <a:ext cx="84" cy="47"/>
            </a:xfrm>
            <a:prstGeom prst="flowChartConnector">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9281" name="Group 71"/>
            <p:cNvGrpSpPr>
              <a:grpSpLocks/>
            </p:cNvGrpSpPr>
            <p:nvPr/>
          </p:nvGrpSpPr>
          <p:grpSpPr bwMode="auto">
            <a:xfrm>
              <a:off x="1680" y="2256"/>
              <a:ext cx="148" cy="816"/>
              <a:chOff x="5136" y="1584"/>
              <a:chExt cx="148" cy="816"/>
            </a:xfrm>
          </p:grpSpPr>
          <p:sp>
            <p:nvSpPr>
              <p:cNvPr id="9296" name="AutoShape 72"/>
              <p:cNvSpPr>
                <a:spLocks noChangeArrowheads="1"/>
              </p:cNvSpPr>
              <p:nvPr/>
            </p:nvSpPr>
            <p:spPr bwMode="auto">
              <a:xfrm>
                <a:off x="5136" y="1584"/>
                <a:ext cx="148" cy="135"/>
              </a:xfrm>
              <a:prstGeom prst="foldedCorner">
                <a:avLst>
                  <a:gd name="adj" fmla="val 12500"/>
                </a:avLst>
              </a:prstGeom>
              <a:solidFill>
                <a:srgbClr val="CCFFFF"/>
              </a:solidFill>
              <a:ln w="9525">
                <a:solidFill>
                  <a:schemeClr val="tx1"/>
                </a:solidFill>
                <a:round/>
                <a:headEnd/>
                <a:tailEnd/>
              </a:ln>
              <a:effectLst>
                <a:outerShdw dist="107763" dir="8100000" algn="ctr" rotWithShape="0">
                  <a:schemeClr val="accent1">
                    <a:lumMod val="20000"/>
                    <a:lumOff val="80000"/>
                  </a:schemeClr>
                </a:outerShdw>
              </a:effectLst>
            </p:spPr>
            <p:txBody>
              <a:bodyPr wrap="none" anchor="ctr"/>
              <a:lstStyle/>
              <a:p>
                <a:endParaRPr lang="en-GB"/>
              </a:p>
            </p:txBody>
          </p:sp>
          <p:sp>
            <p:nvSpPr>
              <p:cNvPr id="9297" name="AutoShape 73"/>
              <p:cNvSpPr>
                <a:spLocks noChangeArrowheads="1"/>
              </p:cNvSpPr>
              <p:nvPr/>
            </p:nvSpPr>
            <p:spPr bwMode="auto">
              <a:xfrm>
                <a:off x="5136" y="1754"/>
                <a:ext cx="148" cy="135"/>
              </a:xfrm>
              <a:prstGeom prst="foldedCorner">
                <a:avLst>
                  <a:gd name="adj" fmla="val 12500"/>
                </a:avLst>
              </a:prstGeom>
              <a:solidFill>
                <a:srgbClr val="CCFFFF"/>
              </a:solidFill>
              <a:ln w="9525">
                <a:solidFill>
                  <a:schemeClr val="tx1"/>
                </a:solidFill>
                <a:round/>
                <a:headEnd/>
                <a:tailEnd/>
              </a:ln>
              <a:effectLst>
                <a:outerShdw dist="107763" dir="8100000" algn="ctr" rotWithShape="0">
                  <a:schemeClr val="accent1">
                    <a:lumMod val="20000"/>
                    <a:lumOff val="80000"/>
                  </a:schemeClr>
                </a:outerShdw>
              </a:effectLst>
            </p:spPr>
            <p:txBody>
              <a:bodyPr wrap="none" anchor="ctr"/>
              <a:lstStyle/>
              <a:p>
                <a:endParaRPr lang="en-GB"/>
              </a:p>
            </p:txBody>
          </p:sp>
          <p:sp>
            <p:nvSpPr>
              <p:cNvPr id="9298" name="AutoShape 74"/>
              <p:cNvSpPr>
                <a:spLocks noChangeArrowheads="1"/>
              </p:cNvSpPr>
              <p:nvPr/>
            </p:nvSpPr>
            <p:spPr bwMode="auto">
              <a:xfrm>
                <a:off x="5136" y="1924"/>
                <a:ext cx="148" cy="135"/>
              </a:xfrm>
              <a:prstGeom prst="foldedCorner">
                <a:avLst>
                  <a:gd name="adj" fmla="val 12500"/>
                </a:avLst>
              </a:prstGeom>
              <a:solidFill>
                <a:srgbClr val="CCFFFF"/>
              </a:solidFill>
              <a:ln w="9525">
                <a:solidFill>
                  <a:schemeClr val="tx1"/>
                </a:solidFill>
                <a:round/>
                <a:headEnd/>
                <a:tailEnd/>
              </a:ln>
              <a:effectLst>
                <a:outerShdw dist="107763" dir="8100000" algn="ctr" rotWithShape="0">
                  <a:schemeClr val="accent1">
                    <a:lumMod val="20000"/>
                    <a:lumOff val="80000"/>
                  </a:schemeClr>
                </a:outerShdw>
              </a:effectLst>
            </p:spPr>
            <p:txBody>
              <a:bodyPr wrap="none" anchor="ctr"/>
              <a:lstStyle/>
              <a:p>
                <a:endParaRPr lang="en-GB"/>
              </a:p>
            </p:txBody>
          </p:sp>
          <p:sp>
            <p:nvSpPr>
              <p:cNvPr id="9299" name="AutoShape 75"/>
              <p:cNvSpPr>
                <a:spLocks noChangeArrowheads="1"/>
              </p:cNvSpPr>
              <p:nvPr/>
            </p:nvSpPr>
            <p:spPr bwMode="auto">
              <a:xfrm>
                <a:off x="5136" y="2094"/>
                <a:ext cx="148" cy="135"/>
              </a:xfrm>
              <a:prstGeom prst="foldedCorner">
                <a:avLst>
                  <a:gd name="adj" fmla="val 12500"/>
                </a:avLst>
              </a:prstGeom>
              <a:solidFill>
                <a:srgbClr val="CCFFFF"/>
              </a:solidFill>
              <a:ln w="9525">
                <a:solidFill>
                  <a:schemeClr val="tx1"/>
                </a:solidFill>
                <a:round/>
                <a:headEnd/>
                <a:tailEnd/>
              </a:ln>
              <a:effectLst>
                <a:outerShdw dist="107763" dir="8100000" algn="ctr" rotWithShape="0">
                  <a:schemeClr val="accent1">
                    <a:lumMod val="20000"/>
                    <a:lumOff val="80000"/>
                  </a:schemeClr>
                </a:outerShdw>
              </a:effectLst>
            </p:spPr>
            <p:txBody>
              <a:bodyPr wrap="none" anchor="ctr"/>
              <a:lstStyle/>
              <a:p>
                <a:endParaRPr lang="en-GB"/>
              </a:p>
            </p:txBody>
          </p:sp>
          <p:sp>
            <p:nvSpPr>
              <p:cNvPr id="9300" name="AutoShape 76"/>
              <p:cNvSpPr>
                <a:spLocks noChangeArrowheads="1"/>
              </p:cNvSpPr>
              <p:nvPr/>
            </p:nvSpPr>
            <p:spPr bwMode="auto">
              <a:xfrm>
                <a:off x="5136" y="2265"/>
                <a:ext cx="148" cy="135"/>
              </a:xfrm>
              <a:prstGeom prst="foldedCorner">
                <a:avLst>
                  <a:gd name="adj" fmla="val 12500"/>
                </a:avLst>
              </a:prstGeom>
              <a:solidFill>
                <a:srgbClr val="CCFFFF"/>
              </a:solidFill>
              <a:ln w="9525">
                <a:solidFill>
                  <a:schemeClr val="tx1"/>
                </a:solidFill>
                <a:round/>
                <a:headEnd/>
                <a:tailEnd/>
              </a:ln>
              <a:effectLst>
                <a:outerShdw dist="107763" dir="8100000" algn="ctr" rotWithShape="0">
                  <a:schemeClr val="accent1">
                    <a:lumMod val="20000"/>
                    <a:lumOff val="80000"/>
                  </a:schemeClr>
                </a:outerShdw>
              </a:effectLst>
            </p:spPr>
            <p:txBody>
              <a:bodyPr wrap="none" anchor="ctr"/>
              <a:lstStyle/>
              <a:p>
                <a:endParaRPr lang="en-GB"/>
              </a:p>
            </p:txBody>
          </p:sp>
        </p:grpSp>
        <p:grpSp>
          <p:nvGrpSpPr>
            <p:cNvPr id="9282" name="Group 77"/>
            <p:cNvGrpSpPr>
              <a:grpSpLocks/>
            </p:cNvGrpSpPr>
            <p:nvPr/>
          </p:nvGrpSpPr>
          <p:grpSpPr bwMode="auto">
            <a:xfrm>
              <a:off x="576" y="2256"/>
              <a:ext cx="148" cy="483"/>
              <a:chOff x="4559" y="1648"/>
              <a:chExt cx="148" cy="483"/>
            </a:xfrm>
          </p:grpSpPr>
          <p:sp>
            <p:nvSpPr>
              <p:cNvPr id="9293" name="AutoShape 78"/>
              <p:cNvSpPr>
                <a:spLocks noChangeArrowheads="1"/>
              </p:cNvSpPr>
              <p:nvPr/>
            </p:nvSpPr>
            <p:spPr bwMode="auto">
              <a:xfrm>
                <a:off x="4559" y="1648"/>
                <a:ext cx="148" cy="135"/>
              </a:xfrm>
              <a:prstGeom prst="foldedCorner">
                <a:avLst>
                  <a:gd name="adj" fmla="val 12500"/>
                </a:avLst>
              </a:prstGeom>
              <a:solidFill>
                <a:srgbClr val="CCFFFF"/>
              </a:solidFill>
              <a:ln w="9525">
                <a:solidFill>
                  <a:schemeClr val="tx1"/>
                </a:solidFill>
                <a:round/>
                <a:headEnd/>
                <a:tailEnd/>
              </a:ln>
              <a:effectLst>
                <a:outerShdw dist="107763" dir="8100000" algn="ctr" rotWithShape="0">
                  <a:schemeClr val="accent1">
                    <a:lumMod val="20000"/>
                    <a:lumOff val="80000"/>
                  </a:schemeClr>
                </a:outerShdw>
              </a:effectLst>
            </p:spPr>
            <p:txBody>
              <a:bodyPr wrap="none" anchor="ctr"/>
              <a:lstStyle/>
              <a:p>
                <a:endParaRPr lang="en-GB"/>
              </a:p>
            </p:txBody>
          </p:sp>
          <p:sp>
            <p:nvSpPr>
              <p:cNvPr id="9294" name="AutoShape 79"/>
              <p:cNvSpPr>
                <a:spLocks noChangeArrowheads="1"/>
              </p:cNvSpPr>
              <p:nvPr/>
            </p:nvSpPr>
            <p:spPr bwMode="auto">
              <a:xfrm>
                <a:off x="4559" y="1821"/>
                <a:ext cx="148" cy="136"/>
              </a:xfrm>
              <a:prstGeom prst="foldedCorner">
                <a:avLst>
                  <a:gd name="adj" fmla="val 12500"/>
                </a:avLst>
              </a:prstGeom>
              <a:solidFill>
                <a:srgbClr val="CCFFFF"/>
              </a:solidFill>
              <a:ln w="9525">
                <a:solidFill>
                  <a:schemeClr val="tx1"/>
                </a:solidFill>
                <a:round/>
                <a:headEnd/>
                <a:tailEnd/>
              </a:ln>
              <a:effectLst>
                <a:outerShdw dist="107763" dir="8100000" algn="ctr" rotWithShape="0">
                  <a:schemeClr val="accent1">
                    <a:lumMod val="20000"/>
                    <a:lumOff val="80000"/>
                  </a:schemeClr>
                </a:outerShdw>
              </a:effectLst>
            </p:spPr>
            <p:txBody>
              <a:bodyPr wrap="none" anchor="ctr"/>
              <a:lstStyle/>
              <a:p>
                <a:endParaRPr lang="en-GB"/>
              </a:p>
            </p:txBody>
          </p:sp>
          <p:sp>
            <p:nvSpPr>
              <p:cNvPr id="9295" name="AutoShape 80"/>
              <p:cNvSpPr>
                <a:spLocks noChangeArrowheads="1"/>
              </p:cNvSpPr>
              <p:nvPr/>
            </p:nvSpPr>
            <p:spPr bwMode="auto">
              <a:xfrm>
                <a:off x="4559" y="1996"/>
                <a:ext cx="148" cy="135"/>
              </a:xfrm>
              <a:prstGeom prst="foldedCorner">
                <a:avLst>
                  <a:gd name="adj" fmla="val 12500"/>
                </a:avLst>
              </a:prstGeom>
              <a:solidFill>
                <a:srgbClr val="CCFFFF"/>
              </a:solidFill>
              <a:ln w="9525">
                <a:solidFill>
                  <a:schemeClr val="tx1"/>
                </a:solidFill>
                <a:round/>
                <a:headEnd/>
                <a:tailEnd/>
              </a:ln>
              <a:effectLst>
                <a:outerShdw dist="107763" dir="8100000" algn="ctr" rotWithShape="0">
                  <a:schemeClr val="accent1">
                    <a:lumMod val="20000"/>
                    <a:lumOff val="80000"/>
                  </a:schemeClr>
                </a:outerShdw>
              </a:effectLst>
            </p:spPr>
            <p:txBody>
              <a:bodyPr wrap="none" anchor="ctr"/>
              <a:lstStyle/>
              <a:p>
                <a:endParaRPr lang="en-GB"/>
              </a:p>
            </p:txBody>
          </p:sp>
        </p:grpSp>
        <p:cxnSp>
          <p:nvCxnSpPr>
            <p:cNvPr id="9283" name="AutoShape 81"/>
            <p:cNvCxnSpPr>
              <a:cxnSpLocks noChangeShapeType="1"/>
              <a:stCxn id="9271" idx="4"/>
              <a:endCxn id="9280" idx="0"/>
            </p:cNvCxnSpPr>
            <p:nvPr/>
          </p:nvCxnSpPr>
          <p:spPr bwMode="auto">
            <a:xfrm>
              <a:off x="1224" y="2101"/>
              <a:ext cx="143" cy="54"/>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84" name="AutoShape 82"/>
            <p:cNvCxnSpPr>
              <a:cxnSpLocks noChangeShapeType="1"/>
              <a:stCxn id="9280" idx="4"/>
              <a:endCxn id="9304" idx="3"/>
            </p:cNvCxnSpPr>
            <p:nvPr/>
          </p:nvCxnSpPr>
          <p:spPr bwMode="auto">
            <a:xfrm rot="5400000">
              <a:off x="1273" y="2229"/>
              <a:ext cx="122" cy="67"/>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85" name="AutoShape 83"/>
            <p:cNvCxnSpPr>
              <a:cxnSpLocks noChangeShapeType="1"/>
              <a:stCxn id="9268" idx="4"/>
              <a:endCxn id="9296" idx="1"/>
            </p:cNvCxnSpPr>
            <p:nvPr/>
          </p:nvCxnSpPr>
          <p:spPr bwMode="auto">
            <a:xfrm rot="16200000" flipH="1">
              <a:off x="1591" y="2236"/>
              <a:ext cx="123" cy="54"/>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86" name="AutoShape 84"/>
            <p:cNvCxnSpPr>
              <a:cxnSpLocks noChangeShapeType="1"/>
              <a:stCxn id="9280" idx="4"/>
              <a:endCxn id="9306" idx="3"/>
            </p:cNvCxnSpPr>
            <p:nvPr/>
          </p:nvCxnSpPr>
          <p:spPr bwMode="auto">
            <a:xfrm rot="5400000">
              <a:off x="1099" y="2403"/>
              <a:ext cx="469" cy="67"/>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87" name="AutoShape 85"/>
            <p:cNvCxnSpPr>
              <a:cxnSpLocks noChangeShapeType="1"/>
              <a:stCxn id="9280" idx="4"/>
              <a:endCxn id="9305" idx="3"/>
            </p:cNvCxnSpPr>
            <p:nvPr/>
          </p:nvCxnSpPr>
          <p:spPr bwMode="auto">
            <a:xfrm rot="5400000">
              <a:off x="1186" y="2316"/>
              <a:ext cx="295" cy="67"/>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88" name="AutoShape 86"/>
            <p:cNvCxnSpPr>
              <a:cxnSpLocks noChangeShapeType="1"/>
              <a:stCxn id="9280" idx="4"/>
              <a:endCxn id="9307" idx="3"/>
            </p:cNvCxnSpPr>
            <p:nvPr/>
          </p:nvCxnSpPr>
          <p:spPr bwMode="auto">
            <a:xfrm rot="5400000">
              <a:off x="1012" y="2490"/>
              <a:ext cx="644" cy="67"/>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89" name="AutoShape 87"/>
            <p:cNvCxnSpPr>
              <a:cxnSpLocks noChangeShapeType="1"/>
              <a:stCxn id="9268" idx="4"/>
              <a:endCxn id="9297" idx="1"/>
            </p:cNvCxnSpPr>
            <p:nvPr/>
          </p:nvCxnSpPr>
          <p:spPr bwMode="auto">
            <a:xfrm rot="16200000" flipH="1">
              <a:off x="1506" y="2321"/>
              <a:ext cx="293" cy="54"/>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90" name="AutoShape 88"/>
            <p:cNvCxnSpPr>
              <a:cxnSpLocks noChangeShapeType="1"/>
              <a:stCxn id="9268" idx="4"/>
              <a:endCxn id="9298" idx="1"/>
            </p:cNvCxnSpPr>
            <p:nvPr/>
          </p:nvCxnSpPr>
          <p:spPr bwMode="auto">
            <a:xfrm rot="16200000" flipH="1">
              <a:off x="1421" y="2406"/>
              <a:ext cx="463" cy="54"/>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91" name="AutoShape 89"/>
            <p:cNvCxnSpPr>
              <a:cxnSpLocks noChangeShapeType="1"/>
              <a:stCxn id="9268" idx="4"/>
              <a:endCxn id="9299" idx="1"/>
            </p:cNvCxnSpPr>
            <p:nvPr/>
          </p:nvCxnSpPr>
          <p:spPr bwMode="auto">
            <a:xfrm rot="16200000" flipH="1">
              <a:off x="1336" y="2491"/>
              <a:ext cx="633" cy="54"/>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92" name="AutoShape 90"/>
            <p:cNvCxnSpPr>
              <a:cxnSpLocks noChangeShapeType="1"/>
              <a:stCxn id="9268" idx="4"/>
              <a:endCxn id="9300" idx="1"/>
            </p:cNvCxnSpPr>
            <p:nvPr/>
          </p:nvCxnSpPr>
          <p:spPr bwMode="auto">
            <a:xfrm rot="16200000" flipH="1">
              <a:off x="1251" y="2576"/>
              <a:ext cx="804" cy="54"/>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225" name="Group 91"/>
          <p:cNvGrpSpPr>
            <a:grpSpLocks/>
          </p:cNvGrpSpPr>
          <p:nvPr/>
        </p:nvGrpSpPr>
        <p:grpSpPr bwMode="auto">
          <a:xfrm>
            <a:off x="6324600" y="2686050"/>
            <a:ext cx="2209800" cy="1828800"/>
            <a:chOff x="384" y="2208"/>
            <a:chExt cx="1392" cy="1536"/>
          </a:xfrm>
        </p:grpSpPr>
        <p:sp>
          <p:nvSpPr>
            <p:cNvPr id="9227" name="AutoShape 92"/>
            <p:cNvSpPr>
              <a:spLocks noChangeArrowheads="1"/>
            </p:cNvSpPr>
            <p:nvPr/>
          </p:nvSpPr>
          <p:spPr bwMode="auto">
            <a:xfrm>
              <a:off x="1440" y="2826"/>
              <a:ext cx="84" cy="47"/>
            </a:xfrm>
            <a:prstGeom prst="flowChartConnector">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228" name="AutoShape 93"/>
            <p:cNvSpPr>
              <a:spLocks noChangeArrowheads="1"/>
            </p:cNvSpPr>
            <p:nvPr/>
          </p:nvSpPr>
          <p:spPr bwMode="auto">
            <a:xfrm>
              <a:off x="898" y="2826"/>
              <a:ext cx="84" cy="47"/>
            </a:xfrm>
            <a:prstGeom prst="flowChartConnector">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229" name="AutoShape 94"/>
            <p:cNvSpPr>
              <a:spLocks noChangeArrowheads="1"/>
            </p:cNvSpPr>
            <p:nvPr/>
          </p:nvSpPr>
          <p:spPr bwMode="auto">
            <a:xfrm>
              <a:off x="1037" y="2726"/>
              <a:ext cx="85" cy="47"/>
            </a:xfrm>
            <a:prstGeom prst="flowChartConnector">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9230" name="Group 95"/>
            <p:cNvGrpSpPr>
              <a:grpSpLocks/>
            </p:cNvGrpSpPr>
            <p:nvPr/>
          </p:nvGrpSpPr>
          <p:grpSpPr bwMode="auto">
            <a:xfrm>
              <a:off x="384" y="2208"/>
              <a:ext cx="1392" cy="1536"/>
              <a:chOff x="384" y="2208"/>
              <a:chExt cx="1392" cy="1536"/>
            </a:xfrm>
          </p:grpSpPr>
          <p:cxnSp>
            <p:nvCxnSpPr>
              <p:cNvPr id="9231" name="AutoShape 96"/>
              <p:cNvCxnSpPr>
                <a:cxnSpLocks noChangeShapeType="1"/>
                <a:stCxn id="9229" idx="0"/>
                <a:endCxn id="9232" idx="2"/>
              </p:cNvCxnSpPr>
              <p:nvPr/>
            </p:nvCxnSpPr>
            <p:spPr bwMode="auto">
              <a:xfrm flipV="1">
                <a:off x="1080" y="2616"/>
                <a:ext cx="0" cy="11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32" name="Text Box 97"/>
              <p:cNvSpPr txBox="1">
                <a:spLocks noChangeArrowheads="1"/>
              </p:cNvSpPr>
              <p:nvPr/>
            </p:nvSpPr>
            <p:spPr bwMode="auto">
              <a:xfrm>
                <a:off x="384" y="2208"/>
                <a:ext cx="1392" cy="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50000"/>
                  </a:spcBef>
                  <a:spcAft>
                    <a:spcPct val="0"/>
                  </a:spcAft>
                  <a:buClr>
                    <a:schemeClr val="tx1"/>
                  </a:buClr>
                  <a:buChar char="•"/>
                  <a:defRPr sz="1400">
                    <a:solidFill>
                      <a:schemeClr val="tx1"/>
                    </a:solidFill>
                    <a:latin typeface="Arial" charset="0"/>
                  </a:defRPr>
                </a:lvl6pPr>
                <a:lvl7pPr marL="2971800" indent="-228600" eaLnBrk="0" fontAlgn="base" hangingPunct="0">
                  <a:spcBef>
                    <a:spcPct val="50000"/>
                  </a:spcBef>
                  <a:spcAft>
                    <a:spcPct val="0"/>
                  </a:spcAft>
                  <a:buClr>
                    <a:schemeClr val="tx1"/>
                  </a:buClr>
                  <a:buChar char="•"/>
                  <a:defRPr sz="1400">
                    <a:solidFill>
                      <a:schemeClr val="tx1"/>
                    </a:solidFill>
                    <a:latin typeface="Arial" charset="0"/>
                  </a:defRPr>
                </a:lvl7pPr>
                <a:lvl8pPr marL="3429000" indent="-228600" eaLnBrk="0" fontAlgn="base" hangingPunct="0">
                  <a:spcBef>
                    <a:spcPct val="50000"/>
                  </a:spcBef>
                  <a:spcAft>
                    <a:spcPct val="0"/>
                  </a:spcAft>
                  <a:buClr>
                    <a:schemeClr val="tx1"/>
                  </a:buClr>
                  <a:buChar char="•"/>
                  <a:defRPr sz="1400">
                    <a:solidFill>
                      <a:schemeClr val="tx1"/>
                    </a:solidFill>
                    <a:latin typeface="Arial" charset="0"/>
                  </a:defRPr>
                </a:lvl8pPr>
                <a:lvl9pPr marL="3886200" indent="-228600" eaLnBrk="0" fontAlgn="base" hangingPunct="0">
                  <a:spcBef>
                    <a:spcPct val="50000"/>
                  </a:spcBef>
                  <a:spcAft>
                    <a:spcPct val="0"/>
                  </a:spcAft>
                  <a:buClr>
                    <a:schemeClr val="tx1"/>
                  </a:buClr>
                  <a:buChar char="•"/>
                  <a:defRPr sz="1400">
                    <a:solidFill>
                      <a:schemeClr val="tx1"/>
                    </a:solidFill>
                    <a:latin typeface="Arial" charset="0"/>
                  </a:defRPr>
                </a:lvl9pPr>
              </a:lstStyle>
              <a:p>
                <a:pPr algn="ctr">
                  <a:lnSpc>
                    <a:spcPct val="80000"/>
                  </a:lnSpc>
                  <a:buClrTx/>
                  <a:buFontTx/>
                  <a:buNone/>
                </a:pPr>
                <a:r>
                  <a:rPr lang="en-US" sz="1600" b="1" dirty="0"/>
                  <a:t>“Fred-</a:t>
                </a:r>
                <a:r>
                  <a:rPr lang="en-US" sz="1600" b="1" dirty="0" err="1"/>
                  <a:t>dev</a:t>
                </a:r>
                <a:r>
                  <a:rPr lang="en-US" sz="1600" b="1" dirty="0"/>
                  <a:t>” Workspace</a:t>
                </a:r>
              </a:p>
            </p:txBody>
          </p:sp>
          <p:grpSp>
            <p:nvGrpSpPr>
              <p:cNvPr id="9233" name="Group 98"/>
              <p:cNvGrpSpPr>
                <a:grpSpLocks/>
              </p:cNvGrpSpPr>
              <p:nvPr/>
            </p:nvGrpSpPr>
            <p:grpSpPr bwMode="auto">
              <a:xfrm>
                <a:off x="707" y="2773"/>
                <a:ext cx="977" cy="971"/>
                <a:chOff x="707" y="2773"/>
                <a:chExt cx="977" cy="971"/>
              </a:xfrm>
            </p:grpSpPr>
            <p:cxnSp>
              <p:nvCxnSpPr>
                <p:cNvPr id="9234" name="AutoShape 99"/>
                <p:cNvCxnSpPr>
                  <a:cxnSpLocks noChangeShapeType="1"/>
                  <a:stCxn id="9257" idx="3"/>
                  <a:endCxn id="9227" idx="4"/>
                </p:cNvCxnSpPr>
                <p:nvPr/>
              </p:nvCxnSpPr>
              <p:spPr bwMode="auto">
                <a:xfrm flipV="1">
                  <a:off x="1431" y="2873"/>
                  <a:ext cx="51" cy="471"/>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35" name="AutoShape 100"/>
                <p:cNvCxnSpPr>
                  <a:cxnSpLocks noChangeShapeType="1"/>
                  <a:stCxn id="9228" idx="4"/>
                  <a:endCxn id="9258" idx="3"/>
                </p:cNvCxnSpPr>
                <p:nvPr/>
              </p:nvCxnSpPr>
              <p:spPr bwMode="auto">
                <a:xfrm rot="5400000">
                  <a:off x="837" y="2893"/>
                  <a:ext cx="123" cy="83"/>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236" name="Group 101"/>
                <p:cNvGrpSpPr>
                  <a:grpSpLocks/>
                </p:cNvGrpSpPr>
                <p:nvPr/>
              </p:nvGrpSpPr>
              <p:grpSpPr bwMode="auto">
                <a:xfrm>
                  <a:off x="707" y="2773"/>
                  <a:ext cx="977" cy="971"/>
                  <a:chOff x="707" y="2773"/>
                  <a:chExt cx="977" cy="971"/>
                </a:xfrm>
              </p:grpSpPr>
              <p:grpSp>
                <p:nvGrpSpPr>
                  <p:cNvPr id="9237" name="Group 102"/>
                  <p:cNvGrpSpPr>
                    <a:grpSpLocks/>
                  </p:cNvGrpSpPr>
                  <p:nvPr/>
                </p:nvGrpSpPr>
                <p:grpSpPr bwMode="auto">
                  <a:xfrm>
                    <a:off x="707" y="2773"/>
                    <a:ext cx="977" cy="971"/>
                    <a:chOff x="707" y="2773"/>
                    <a:chExt cx="977" cy="971"/>
                  </a:xfrm>
                </p:grpSpPr>
                <p:grpSp>
                  <p:nvGrpSpPr>
                    <p:cNvPr id="9243" name="Group 103"/>
                    <p:cNvGrpSpPr>
                      <a:grpSpLocks/>
                    </p:cNvGrpSpPr>
                    <p:nvPr/>
                  </p:nvGrpSpPr>
                  <p:grpSpPr bwMode="auto">
                    <a:xfrm>
                      <a:off x="707" y="2928"/>
                      <a:ext cx="150" cy="309"/>
                      <a:chOff x="4025" y="1647"/>
                      <a:chExt cx="150" cy="309"/>
                    </a:xfrm>
                  </p:grpSpPr>
                  <p:sp>
                    <p:nvSpPr>
                      <p:cNvPr id="9258" name="AutoShape 104"/>
                      <p:cNvSpPr>
                        <a:spLocks noChangeArrowheads="1"/>
                      </p:cNvSpPr>
                      <p:nvPr/>
                    </p:nvSpPr>
                    <p:spPr bwMode="auto">
                      <a:xfrm>
                        <a:off x="4025" y="1647"/>
                        <a:ext cx="150" cy="135"/>
                      </a:xfrm>
                      <a:prstGeom prst="foldedCorner">
                        <a:avLst>
                          <a:gd name="adj" fmla="val 12500"/>
                        </a:avLst>
                      </a:prstGeom>
                      <a:solidFill>
                        <a:srgbClr val="CCFFFF"/>
                      </a:solidFill>
                      <a:ln w="9525">
                        <a:solidFill>
                          <a:schemeClr val="tx1"/>
                        </a:solidFill>
                        <a:round/>
                        <a:headEnd/>
                        <a:tailEnd/>
                      </a:ln>
                      <a:effectLst>
                        <a:outerShdw dist="107763" dir="8100000" algn="ctr" rotWithShape="0">
                          <a:schemeClr val="accent1">
                            <a:lumMod val="20000"/>
                            <a:lumOff val="80000"/>
                          </a:schemeClr>
                        </a:outerShdw>
                      </a:effectLst>
                    </p:spPr>
                    <p:txBody>
                      <a:bodyPr wrap="none" anchor="ctr"/>
                      <a:lstStyle/>
                      <a:p>
                        <a:endParaRPr lang="en-GB"/>
                      </a:p>
                    </p:txBody>
                  </p:sp>
                  <p:sp>
                    <p:nvSpPr>
                      <p:cNvPr id="9259" name="AutoShape 105"/>
                      <p:cNvSpPr>
                        <a:spLocks noChangeArrowheads="1"/>
                      </p:cNvSpPr>
                      <p:nvPr/>
                    </p:nvSpPr>
                    <p:spPr bwMode="auto">
                      <a:xfrm>
                        <a:off x="4025" y="1820"/>
                        <a:ext cx="150" cy="136"/>
                      </a:xfrm>
                      <a:prstGeom prst="foldedCorner">
                        <a:avLst>
                          <a:gd name="adj" fmla="val 12500"/>
                        </a:avLst>
                      </a:prstGeom>
                      <a:solidFill>
                        <a:srgbClr val="CCFFFF"/>
                      </a:solidFill>
                      <a:ln w="9525">
                        <a:solidFill>
                          <a:schemeClr val="tx1"/>
                        </a:solidFill>
                        <a:round/>
                        <a:headEnd/>
                        <a:tailEnd/>
                      </a:ln>
                      <a:effectLst>
                        <a:outerShdw dist="107763" dir="8100000" algn="ctr" rotWithShape="0">
                          <a:schemeClr val="accent1">
                            <a:lumMod val="20000"/>
                            <a:lumOff val="80000"/>
                          </a:schemeClr>
                        </a:outerShdw>
                      </a:effectLst>
                    </p:spPr>
                    <p:txBody>
                      <a:bodyPr wrap="none" anchor="ctr"/>
                      <a:lstStyle/>
                      <a:p>
                        <a:endParaRPr lang="en-GB"/>
                      </a:p>
                    </p:txBody>
                  </p:sp>
                </p:grpSp>
                <p:grpSp>
                  <p:nvGrpSpPr>
                    <p:cNvPr id="9244" name="Group 106"/>
                    <p:cNvGrpSpPr>
                      <a:grpSpLocks/>
                    </p:cNvGrpSpPr>
                    <p:nvPr/>
                  </p:nvGrpSpPr>
                  <p:grpSpPr bwMode="auto">
                    <a:xfrm>
                      <a:off x="1283" y="2928"/>
                      <a:ext cx="148" cy="483"/>
                      <a:chOff x="4559" y="1648"/>
                      <a:chExt cx="148" cy="483"/>
                    </a:xfrm>
                  </p:grpSpPr>
                  <p:sp>
                    <p:nvSpPr>
                      <p:cNvPr id="9255" name="AutoShape 107"/>
                      <p:cNvSpPr>
                        <a:spLocks noChangeArrowheads="1"/>
                      </p:cNvSpPr>
                      <p:nvPr/>
                    </p:nvSpPr>
                    <p:spPr bwMode="auto">
                      <a:xfrm>
                        <a:off x="4559" y="1648"/>
                        <a:ext cx="148" cy="135"/>
                      </a:xfrm>
                      <a:prstGeom prst="foldedCorner">
                        <a:avLst>
                          <a:gd name="adj" fmla="val 12500"/>
                        </a:avLst>
                      </a:prstGeom>
                      <a:solidFill>
                        <a:srgbClr val="CCFFFF"/>
                      </a:solidFill>
                      <a:ln w="9525">
                        <a:solidFill>
                          <a:schemeClr val="tx1"/>
                        </a:solidFill>
                        <a:round/>
                        <a:headEnd/>
                        <a:tailEnd/>
                      </a:ln>
                      <a:effectLst>
                        <a:outerShdw dist="107763" dir="8100000" algn="ctr" rotWithShape="0">
                          <a:schemeClr val="accent1">
                            <a:lumMod val="20000"/>
                            <a:lumOff val="80000"/>
                          </a:schemeClr>
                        </a:outerShdw>
                      </a:effectLst>
                    </p:spPr>
                    <p:txBody>
                      <a:bodyPr wrap="none" anchor="ctr"/>
                      <a:lstStyle/>
                      <a:p>
                        <a:endParaRPr lang="en-GB"/>
                      </a:p>
                    </p:txBody>
                  </p:sp>
                  <p:sp>
                    <p:nvSpPr>
                      <p:cNvPr id="9256" name="AutoShape 108"/>
                      <p:cNvSpPr>
                        <a:spLocks noChangeArrowheads="1"/>
                      </p:cNvSpPr>
                      <p:nvPr/>
                    </p:nvSpPr>
                    <p:spPr bwMode="auto">
                      <a:xfrm>
                        <a:off x="4559" y="1821"/>
                        <a:ext cx="148" cy="136"/>
                      </a:xfrm>
                      <a:prstGeom prst="foldedCorner">
                        <a:avLst>
                          <a:gd name="adj" fmla="val 12500"/>
                        </a:avLst>
                      </a:prstGeom>
                      <a:solidFill>
                        <a:srgbClr val="CCFFFF"/>
                      </a:solidFill>
                      <a:ln w="9525">
                        <a:solidFill>
                          <a:schemeClr val="tx1"/>
                        </a:solidFill>
                        <a:round/>
                        <a:headEnd/>
                        <a:tailEnd/>
                      </a:ln>
                      <a:effectLst>
                        <a:outerShdw dist="107763" dir="8100000" algn="ctr" rotWithShape="0">
                          <a:schemeClr val="accent1">
                            <a:lumMod val="20000"/>
                            <a:lumOff val="80000"/>
                          </a:schemeClr>
                        </a:outerShdw>
                      </a:effectLst>
                    </p:spPr>
                    <p:txBody>
                      <a:bodyPr wrap="none" anchor="ctr"/>
                      <a:lstStyle/>
                      <a:p>
                        <a:endParaRPr lang="en-GB"/>
                      </a:p>
                    </p:txBody>
                  </p:sp>
                  <p:sp>
                    <p:nvSpPr>
                      <p:cNvPr id="9257" name="AutoShape 109"/>
                      <p:cNvSpPr>
                        <a:spLocks noChangeArrowheads="1"/>
                      </p:cNvSpPr>
                      <p:nvPr/>
                    </p:nvSpPr>
                    <p:spPr bwMode="auto">
                      <a:xfrm>
                        <a:off x="4559" y="1996"/>
                        <a:ext cx="148" cy="135"/>
                      </a:xfrm>
                      <a:prstGeom prst="foldedCorner">
                        <a:avLst>
                          <a:gd name="adj" fmla="val 12500"/>
                        </a:avLst>
                      </a:prstGeom>
                      <a:solidFill>
                        <a:srgbClr val="CCFFFF"/>
                      </a:solidFill>
                      <a:ln w="9525">
                        <a:solidFill>
                          <a:schemeClr val="tx1"/>
                        </a:solidFill>
                        <a:round/>
                        <a:headEnd/>
                        <a:tailEnd/>
                      </a:ln>
                      <a:effectLst>
                        <a:outerShdw dist="107763" dir="8100000" algn="ctr" rotWithShape="0">
                          <a:schemeClr val="accent1">
                            <a:lumMod val="20000"/>
                            <a:lumOff val="80000"/>
                          </a:schemeClr>
                        </a:outerShdw>
                      </a:effectLst>
                    </p:spPr>
                    <p:txBody>
                      <a:bodyPr wrap="none" anchor="ctr"/>
                      <a:lstStyle/>
                      <a:p>
                        <a:endParaRPr lang="en-GB"/>
                      </a:p>
                    </p:txBody>
                  </p:sp>
                </p:grpSp>
                <p:cxnSp>
                  <p:nvCxnSpPr>
                    <p:cNvPr id="9245" name="AutoShape 110"/>
                    <p:cNvCxnSpPr>
                      <a:cxnSpLocks noChangeShapeType="1"/>
                      <a:stCxn id="9229" idx="4"/>
                      <a:endCxn id="9227" idx="1"/>
                    </p:cNvCxnSpPr>
                    <p:nvPr/>
                  </p:nvCxnSpPr>
                  <p:spPr bwMode="auto">
                    <a:xfrm>
                      <a:off x="1080" y="2773"/>
                      <a:ext cx="372" cy="6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46" name="AutoShape 111"/>
                    <p:cNvCxnSpPr>
                      <a:cxnSpLocks noChangeShapeType="1"/>
                      <a:stCxn id="9228" idx="4"/>
                      <a:endCxn id="9259" idx="3"/>
                    </p:cNvCxnSpPr>
                    <p:nvPr/>
                  </p:nvCxnSpPr>
                  <p:spPr bwMode="auto">
                    <a:xfrm rot="5400000">
                      <a:off x="751" y="2979"/>
                      <a:ext cx="296" cy="83"/>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47" name="AutoShape 112"/>
                    <p:cNvCxnSpPr>
                      <a:cxnSpLocks noChangeShapeType="1"/>
                      <a:stCxn id="9229" idx="4"/>
                      <a:endCxn id="9228" idx="7"/>
                    </p:cNvCxnSpPr>
                    <p:nvPr/>
                  </p:nvCxnSpPr>
                  <p:spPr bwMode="auto">
                    <a:xfrm flipH="1">
                      <a:off x="970" y="2773"/>
                      <a:ext cx="110" cy="6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248" name="Group 113"/>
                    <p:cNvGrpSpPr>
                      <a:grpSpLocks/>
                    </p:cNvGrpSpPr>
                    <p:nvPr/>
                  </p:nvGrpSpPr>
                  <p:grpSpPr bwMode="auto">
                    <a:xfrm>
                      <a:off x="1536" y="2928"/>
                      <a:ext cx="148" cy="816"/>
                      <a:chOff x="5136" y="1584"/>
                      <a:chExt cx="148" cy="816"/>
                    </a:xfrm>
                  </p:grpSpPr>
                  <p:sp>
                    <p:nvSpPr>
                      <p:cNvPr id="9250" name="AutoShape 114"/>
                      <p:cNvSpPr>
                        <a:spLocks noChangeArrowheads="1"/>
                      </p:cNvSpPr>
                      <p:nvPr/>
                    </p:nvSpPr>
                    <p:spPr bwMode="auto">
                      <a:xfrm>
                        <a:off x="5136" y="1584"/>
                        <a:ext cx="148" cy="135"/>
                      </a:xfrm>
                      <a:prstGeom prst="foldedCorner">
                        <a:avLst>
                          <a:gd name="adj" fmla="val 12500"/>
                        </a:avLst>
                      </a:prstGeom>
                      <a:solidFill>
                        <a:srgbClr val="CCFFFF"/>
                      </a:solidFill>
                      <a:ln w="9525">
                        <a:solidFill>
                          <a:schemeClr val="tx1"/>
                        </a:solidFill>
                        <a:round/>
                        <a:headEnd/>
                        <a:tailEnd/>
                      </a:ln>
                      <a:effectLst>
                        <a:outerShdw dist="107763" dir="8100000" algn="ctr" rotWithShape="0">
                          <a:schemeClr val="accent1">
                            <a:lumMod val="20000"/>
                            <a:lumOff val="80000"/>
                          </a:schemeClr>
                        </a:outerShdw>
                      </a:effectLst>
                    </p:spPr>
                    <p:txBody>
                      <a:bodyPr wrap="none" anchor="ctr"/>
                      <a:lstStyle/>
                      <a:p>
                        <a:endParaRPr lang="en-GB"/>
                      </a:p>
                    </p:txBody>
                  </p:sp>
                  <p:sp>
                    <p:nvSpPr>
                      <p:cNvPr id="9251" name="AutoShape 115"/>
                      <p:cNvSpPr>
                        <a:spLocks noChangeArrowheads="1"/>
                      </p:cNvSpPr>
                      <p:nvPr/>
                    </p:nvSpPr>
                    <p:spPr bwMode="auto">
                      <a:xfrm>
                        <a:off x="5136" y="1754"/>
                        <a:ext cx="148" cy="135"/>
                      </a:xfrm>
                      <a:prstGeom prst="foldedCorner">
                        <a:avLst>
                          <a:gd name="adj" fmla="val 12500"/>
                        </a:avLst>
                      </a:prstGeom>
                      <a:solidFill>
                        <a:srgbClr val="CCFFFF"/>
                      </a:solidFill>
                      <a:ln w="9525">
                        <a:solidFill>
                          <a:schemeClr val="tx1"/>
                        </a:solidFill>
                        <a:round/>
                        <a:headEnd/>
                        <a:tailEnd/>
                      </a:ln>
                      <a:effectLst>
                        <a:outerShdw dist="107763" dir="8100000" algn="ctr" rotWithShape="0">
                          <a:schemeClr val="accent1">
                            <a:lumMod val="20000"/>
                            <a:lumOff val="80000"/>
                          </a:schemeClr>
                        </a:outerShdw>
                      </a:effectLst>
                    </p:spPr>
                    <p:txBody>
                      <a:bodyPr wrap="none" anchor="ctr"/>
                      <a:lstStyle/>
                      <a:p>
                        <a:endParaRPr lang="en-GB"/>
                      </a:p>
                    </p:txBody>
                  </p:sp>
                  <p:sp>
                    <p:nvSpPr>
                      <p:cNvPr id="9252" name="AutoShape 116"/>
                      <p:cNvSpPr>
                        <a:spLocks noChangeArrowheads="1"/>
                      </p:cNvSpPr>
                      <p:nvPr/>
                    </p:nvSpPr>
                    <p:spPr bwMode="auto">
                      <a:xfrm>
                        <a:off x="5136" y="1924"/>
                        <a:ext cx="148" cy="135"/>
                      </a:xfrm>
                      <a:prstGeom prst="foldedCorner">
                        <a:avLst>
                          <a:gd name="adj" fmla="val 12500"/>
                        </a:avLst>
                      </a:prstGeom>
                      <a:solidFill>
                        <a:srgbClr val="CCFFFF"/>
                      </a:solidFill>
                      <a:ln w="9525">
                        <a:solidFill>
                          <a:schemeClr val="tx1"/>
                        </a:solidFill>
                        <a:round/>
                        <a:headEnd/>
                        <a:tailEnd/>
                      </a:ln>
                      <a:effectLst>
                        <a:outerShdw dist="107763" dir="8100000" algn="ctr" rotWithShape="0">
                          <a:schemeClr val="accent1">
                            <a:lumMod val="20000"/>
                            <a:lumOff val="80000"/>
                          </a:schemeClr>
                        </a:outerShdw>
                      </a:effectLst>
                    </p:spPr>
                    <p:txBody>
                      <a:bodyPr wrap="none" anchor="ctr"/>
                      <a:lstStyle/>
                      <a:p>
                        <a:endParaRPr lang="en-GB"/>
                      </a:p>
                    </p:txBody>
                  </p:sp>
                  <p:sp>
                    <p:nvSpPr>
                      <p:cNvPr id="9253" name="AutoShape 117"/>
                      <p:cNvSpPr>
                        <a:spLocks noChangeArrowheads="1"/>
                      </p:cNvSpPr>
                      <p:nvPr/>
                    </p:nvSpPr>
                    <p:spPr bwMode="auto">
                      <a:xfrm>
                        <a:off x="5136" y="2094"/>
                        <a:ext cx="148" cy="135"/>
                      </a:xfrm>
                      <a:prstGeom prst="foldedCorner">
                        <a:avLst>
                          <a:gd name="adj" fmla="val 12500"/>
                        </a:avLst>
                      </a:prstGeom>
                      <a:solidFill>
                        <a:srgbClr val="CCFFFF"/>
                      </a:solidFill>
                      <a:ln w="9525">
                        <a:solidFill>
                          <a:schemeClr val="tx1"/>
                        </a:solidFill>
                        <a:round/>
                        <a:headEnd/>
                        <a:tailEnd/>
                      </a:ln>
                      <a:effectLst>
                        <a:outerShdw dist="107763" dir="8100000" algn="ctr" rotWithShape="0">
                          <a:schemeClr val="accent1">
                            <a:lumMod val="20000"/>
                            <a:lumOff val="80000"/>
                          </a:schemeClr>
                        </a:outerShdw>
                      </a:effectLst>
                    </p:spPr>
                    <p:txBody>
                      <a:bodyPr wrap="none" anchor="ctr"/>
                      <a:lstStyle/>
                      <a:p>
                        <a:endParaRPr lang="en-GB"/>
                      </a:p>
                    </p:txBody>
                  </p:sp>
                  <p:sp>
                    <p:nvSpPr>
                      <p:cNvPr id="9254" name="AutoShape 118"/>
                      <p:cNvSpPr>
                        <a:spLocks noChangeArrowheads="1"/>
                      </p:cNvSpPr>
                      <p:nvPr/>
                    </p:nvSpPr>
                    <p:spPr bwMode="auto">
                      <a:xfrm>
                        <a:off x="5136" y="2265"/>
                        <a:ext cx="148" cy="135"/>
                      </a:xfrm>
                      <a:prstGeom prst="foldedCorner">
                        <a:avLst>
                          <a:gd name="adj" fmla="val 12500"/>
                        </a:avLst>
                      </a:prstGeom>
                      <a:solidFill>
                        <a:srgbClr val="CCFFFF"/>
                      </a:solidFill>
                      <a:ln w="9525">
                        <a:solidFill>
                          <a:schemeClr val="tx1"/>
                        </a:solidFill>
                        <a:round/>
                        <a:headEnd/>
                        <a:tailEnd/>
                      </a:ln>
                      <a:effectLst>
                        <a:outerShdw dist="107763" dir="8100000" algn="ctr" rotWithShape="0">
                          <a:schemeClr val="accent1">
                            <a:lumMod val="20000"/>
                            <a:lumOff val="80000"/>
                          </a:schemeClr>
                        </a:outerShdw>
                      </a:effectLst>
                    </p:spPr>
                    <p:txBody>
                      <a:bodyPr wrap="none" anchor="ctr"/>
                      <a:lstStyle/>
                      <a:p>
                        <a:endParaRPr lang="en-GB"/>
                      </a:p>
                    </p:txBody>
                  </p:sp>
                </p:grpSp>
                <p:cxnSp>
                  <p:nvCxnSpPr>
                    <p:cNvPr id="9249" name="AutoShape 119"/>
                    <p:cNvCxnSpPr>
                      <a:cxnSpLocks noChangeShapeType="1"/>
                      <a:stCxn id="9227" idx="4"/>
                      <a:endCxn id="9254" idx="1"/>
                    </p:cNvCxnSpPr>
                    <p:nvPr/>
                  </p:nvCxnSpPr>
                  <p:spPr bwMode="auto">
                    <a:xfrm rot="16200000" flipH="1">
                      <a:off x="1107" y="3248"/>
                      <a:ext cx="804" cy="54"/>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9238" name="AutoShape 120"/>
                  <p:cNvCxnSpPr>
                    <a:cxnSpLocks noChangeShapeType="1"/>
                    <a:stCxn id="9255" idx="3"/>
                    <a:endCxn id="9227" idx="4"/>
                  </p:cNvCxnSpPr>
                  <p:nvPr/>
                </p:nvCxnSpPr>
                <p:spPr bwMode="auto">
                  <a:xfrm flipV="1">
                    <a:off x="1431" y="2873"/>
                    <a:ext cx="51" cy="123"/>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39" name="AutoShape 121"/>
                  <p:cNvCxnSpPr>
                    <a:cxnSpLocks noChangeShapeType="1"/>
                    <a:stCxn id="9256" idx="3"/>
                    <a:endCxn id="9227" idx="4"/>
                  </p:cNvCxnSpPr>
                  <p:nvPr/>
                </p:nvCxnSpPr>
                <p:spPr bwMode="auto">
                  <a:xfrm flipV="1">
                    <a:off x="1431" y="2873"/>
                    <a:ext cx="51" cy="296"/>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40" name="AutoShape 122"/>
                  <p:cNvCxnSpPr>
                    <a:cxnSpLocks noChangeShapeType="1"/>
                    <a:stCxn id="9227" idx="4"/>
                    <a:endCxn id="9250" idx="1"/>
                  </p:cNvCxnSpPr>
                  <p:nvPr/>
                </p:nvCxnSpPr>
                <p:spPr bwMode="auto">
                  <a:xfrm rot="16200000" flipH="1">
                    <a:off x="1447" y="2908"/>
                    <a:ext cx="123" cy="54"/>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41" name="AutoShape 123"/>
                  <p:cNvCxnSpPr>
                    <a:cxnSpLocks noChangeShapeType="1"/>
                    <a:stCxn id="9227" idx="4"/>
                    <a:endCxn id="9252" idx="1"/>
                  </p:cNvCxnSpPr>
                  <p:nvPr/>
                </p:nvCxnSpPr>
                <p:spPr bwMode="auto">
                  <a:xfrm rot="16200000" flipH="1">
                    <a:off x="1277" y="3078"/>
                    <a:ext cx="463" cy="54"/>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42" name="AutoShape 124"/>
                  <p:cNvCxnSpPr>
                    <a:cxnSpLocks noChangeShapeType="1"/>
                    <a:stCxn id="9227" idx="4"/>
                    <a:endCxn id="9253" idx="1"/>
                  </p:cNvCxnSpPr>
                  <p:nvPr/>
                </p:nvCxnSpPr>
                <p:spPr bwMode="auto">
                  <a:xfrm rot="16200000" flipH="1">
                    <a:off x="1192" y="3163"/>
                    <a:ext cx="633" cy="54"/>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grpSp>
      <p:sp>
        <p:nvSpPr>
          <p:cNvPr id="9226" name="Text Box 125"/>
          <p:cNvSpPr txBox="1">
            <a:spLocks noChangeArrowheads="1"/>
          </p:cNvSpPr>
          <p:nvPr/>
        </p:nvSpPr>
        <p:spPr bwMode="auto">
          <a:xfrm>
            <a:off x="2924176" y="3571308"/>
            <a:ext cx="365918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50000"/>
              </a:spcBef>
              <a:spcAft>
                <a:spcPct val="0"/>
              </a:spcAft>
              <a:buClr>
                <a:schemeClr val="tx1"/>
              </a:buClr>
              <a:buChar char="•"/>
              <a:defRPr sz="1400">
                <a:solidFill>
                  <a:schemeClr val="tx1"/>
                </a:solidFill>
                <a:latin typeface="Arial" charset="0"/>
              </a:defRPr>
            </a:lvl6pPr>
            <a:lvl7pPr marL="2971800" indent="-228600" eaLnBrk="0" fontAlgn="base" hangingPunct="0">
              <a:spcBef>
                <a:spcPct val="50000"/>
              </a:spcBef>
              <a:spcAft>
                <a:spcPct val="0"/>
              </a:spcAft>
              <a:buClr>
                <a:schemeClr val="tx1"/>
              </a:buClr>
              <a:buChar char="•"/>
              <a:defRPr sz="1400">
                <a:solidFill>
                  <a:schemeClr val="tx1"/>
                </a:solidFill>
                <a:latin typeface="Arial" charset="0"/>
              </a:defRPr>
            </a:lvl7pPr>
            <a:lvl8pPr marL="3429000" indent="-228600" eaLnBrk="0" fontAlgn="base" hangingPunct="0">
              <a:spcBef>
                <a:spcPct val="50000"/>
              </a:spcBef>
              <a:spcAft>
                <a:spcPct val="0"/>
              </a:spcAft>
              <a:buClr>
                <a:schemeClr val="tx1"/>
              </a:buClr>
              <a:buChar char="•"/>
              <a:defRPr sz="1400">
                <a:solidFill>
                  <a:schemeClr val="tx1"/>
                </a:solidFill>
                <a:latin typeface="Arial" charset="0"/>
              </a:defRPr>
            </a:lvl8pPr>
            <a:lvl9pPr marL="3886200" indent="-228600" eaLnBrk="0" fontAlgn="base" hangingPunct="0">
              <a:spcBef>
                <a:spcPct val="50000"/>
              </a:spcBef>
              <a:spcAft>
                <a:spcPct val="0"/>
              </a:spcAft>
              <a:buClr>
                <a:schemeClr val="tx1"/>
              </a:buClr>
              <a:buChar char="•"/>
              <a:defRPr sz="1400">
                <a:solidFill>
                  <a:schemeClr val="tx1"/>
                </a:solidFill>
                <a:latin typeface="Arial" charset="0"/>
              </a:defRPr>
            </a:lvl9pPr>
          </a:lstStyle>
          <a:p>
            <a:pPr algn="ctr">
              <a:buClrTx/>
              <a:buFontTx/>
              <a:buNone/>
            </a:pPr>
            <a:r>
              <a:rPr lang="en-GB" sz="1600" b="1" dirty="0"/>
              <a:t>Joe-</a:t>
            </a:r>
            <a:r>
              <a:rPr lang="en-GB" sz="1600" b="1" dirty="0" err="1"/>
              <a:t>dev</a:t>
            </a:r>
            <a:r>
              <a:rPr lang="en-GB" sz="1600" b="1" dirty="0"/>
              <a:t> and Fred-</a:t>
            </a:r>
            <a:r>
              <a:rPr lang="en-GB" sz="1600" b="1" dirty="0" err="1"/>
              <a:t>dev</a:t>
            </a:r>
            <a:r>
              <a:rPr lang="en-GB" sz="1600" b="1" dirty="0"/>
              <a:t> might contain the same depot files but on different machines</a:t>
            </a:r>
          </a:p>
        </p:txBody>
      </p:sp>
      <p:sp>
        <p:nvSpPr>
          <p:cNvPr id="4" name="Left-Right Arrow 3"/>
          <p:cNvSpPr/>
          <p:nvPr/>
        </p:nvSpPr>
        <p:spPr bwMode="auto">
          <a:xfrm>
            <a:off x="4408488" y="2919047"/>
            <a:ext cx="944562" cy="611386"/>
          </a:xfrm>
          <a:prstGeom prst="leftRightArrow">
            <a:avLst/>
          </a:prstGeom>
          <a:noFill/>
          <a:ln w="57150" cap="flat" cmpd="sng" algn="ctr">
            <a:noFill/>
            <a:prstDash val="solid"/>
            <a:round/>
            <a:headEnd type="none" w="med" len="med"/>
            <a:tailEnd type="none" w="med" len="med"/>
          </a:ln>
          <a:effectLst>
            <a:prstShdw prst="shdw17" dist="17961" dir="2700000">
              <a:schemeClr val="bg2">
                <a:gamma/>
                <a:shade val="60000"/>
                <a:invGamma/>
              </a:schemeClr>
            </a:prstShd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
                <a:schemeClr val="tx1"/>
              </a:buClr>
              <a:buSzTx/>
              <a:buFontTx/>
              <a:buChar char="•"/>
              <a:tabLst/>
            </a:pPr>
            <a:endParaRPr kumimoji="0" lang="en-GB" sz="1400" b="0" i="0" u="none" strike="noStrike" cap="none" normalizeH="0" baseline="0">
              <a:ln>
                <a:noFill/>
              </a:ln>
              <a:solidFill>
                <a:schemeClr val="tx1"/>
              </a:solidFill>
              <a:effectLst/>
              <a:latin typeface="Arial" charset="0"/>
            </a:endParaRPr>
          </a:p>
        </p:txBody>
      </p:sp>
      <p:sp>
        <p:nvSpPr>
          <p:cNvPr id="5" name="Up-Down Arrow 4"/>
          <p:cNvSpPr/>
          <p:nvPr/>
        </p:nvSpPr>
        <p:spPr bwMode="auto">
          <a:xfrm rot="3324531">
            <a:off x="2825107" y="1530680"/>
            <a:ext cx="296122" cy="1418959"/>
          </a:xfrm>
          <a:prstGeom prst="upDownArrow">
            <a:avLst/>
          </a:prstGeom>
          <a:noFill/>
          <a:ln w="57150" cap="flat" cmpd="sng" algn="ctr">
            <a:solidFill>
              <a:schemeClr val="tx1">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
                <a:schemeClr val="tx1"/>
              </a:buClr>
              <a:buSzTx/>
              <a:buFontTx/>
              <a:buChar char="•"/>
              <a:tabLst/>
            </a:pPr>
            <a:endParaRPr kumimoji="0" lang="en-GB" sz="1400" b="0" i="0" u="none" strike="noStrike" cap="none" normalizeH="0" baseline="0">
              <a:ln>
                <a:noFill/>
              </a:ln>
              <a:solidFill>
                <a:schemeClr val="tx1"/>
              </a:solidFill>
              <a:effectLst/>
              <a:latin typeface="Arial" charset="0"/>
            </a:endParaRPr>
          </a:p>
        </p:txBody>
      </p:sp>
      <p:sp>
        <p:nvSpPr>
          <p:cNvPr id="151" name="Up-Down Arrow 150"/>
          <p:cNvSpPr/>
          <p:nvPr/>
        </p:nvSpPr>
        <p:spPr bwMode="auto">
          <a:xfrm rot="18305031">
            <a:off x="6393512" y="1482631"/>
            <a:ext cx="296122" cy="1418959"/>
          </a:xfrm>
          <a:prstGeom prst="upDownArrow">
            <a:avLst/>
          </a:prstGeom>
          <a:noFill/>
          <a:ln w="57150" cap="flat" cmpd="sng" algn="ctr">
            <a:solidFill>
              <a:schemeClr val="tx1">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
                <a:schemeClr val="tx1"/>
              </a:buClr>
              <a:buSzTx/>
              <a:buFontTx/>
              <a:buChar char="•"/>
              <a:tabLst/>
            </a:pPr>
            <a:endParaRPr kumimoji="0" lang="en-GB" sz="1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2203076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noFill/>
        </p:spPr>
        <p:txBody>
          <a:bodyPr>
            <a:normAutofit/>
          </a:bodyPr>
          <a:lstStyle/>
          <a:p>
            <a:r>
              <a:rPr lang="en-US" dirty="0"/>
              <a:t>Locking a File</a:t>
            </a:r>
          </a:p>
        </p:txBody>
      </p:sp>
      <p:sp>
        <p:nvSpPr>
          <p:cNvPr id="83971" name="Rectangle 3"/>
          <p:cNvSpPr>
            <a:spLocks noGrp="1" noChangeArrowheads="1"/>
          </p:cNvSpPr>
          <p:nvPr>
            <p:ph idx="1"/>
          </p:nvPr>
        </p:nvSpPr>
        <p:spPr/>
        <p:txBody>
          <a:bodyPr>
            <a:normAutofit fontScale="70000" lnSpcReduction="20000"/>
          </a:bodyPr>
          <a:lstStyle/>
          <a:p>
            <a:pPr marL="635000" indent="-635000">
              <a:lnSpc>
                <a:spcPct val="110000"/>
              </a:lnSpc>
              <a:buSzPct val="120000"/>
              <a:buNone/>
              <a:tabLst>
                <a:tab pos="6400800" algn="l"/>
              </a:tabLst>
            </a:pPr>
            <a:r>
              <a:rPr lang="en-US" sz="2800" b="1" dirty="0">
                <a:solidFill>
                  <a:srgbClr val="0000FF"/>
                </a:solidFill>
                <a:latin typeface="Courier New" charset="0"/>
              </a:rPr>
              <a:t>p4 lock </a:t>
            </a:r>
            <a:r>
              <a:rPr lang="en-US" sz="2800" b="1" dirty="0" err="1">
                <a:solidFill>
                  <a:srgbClr val="4167C9"/>
                </a:solidFill>
                <a:latin typeface="Courier New" charset="0"/>
              </a:rPr>
              <a:t>rules.c</a:t>
            </a:r>
            <a:endParaRPr lang="en-US" sz="2800" b="1" dirty="0">
              <a:solidFill>
                <a:srgbClr val="4167C9"/>
              </a:solidFill>
              <a:latin typeface="Courier New" charset="0"/>
            </a:endParaRPr>
          </a:p>
          <a:p>
            <a:pPr marL="635000" indent="-635000">
              <a:lnSpc>
                <a:spcPct val="120000"/>
              </a:lnSpc>
              <a:buSzPct val="120000"/>
              <a:buNone/>
              <a:tabLst>
                <a:tab pos="6400800" algn="l"/>
              </a:tabLst>
            </a:pPr>
            <a:r>
              <a:rPr lang="en-US" sz="2400" b="1" dirty="0">
                <a:solidFill>
                  <a:srgbClr val="292D30"/>
                </a:solidFill>
                <a:latin typeface="Courier New" charset="0"/>
              </a:rPr>
              <a:t>//depot/Jam/MAIN/</a:t>
            </a:r>
            <a:r>
              <a:rPr lang="en-US" sz="2400" b="1" dirty="0" err="1">
                <a:solidFill>
                  <a:srgbClr val="292D30"/>
                </a:solidFill>
                <a:latin typeface="Courier New" charset="0"/>
              </a:rPr>
              <a:t>src</a:t>
            </a:r>
            <a:r>
              <a:rPr lang="en-US" sz="2400" b="1" dirty="0">
                <a:solidFill>
                  <a:srgbClr val="292D30"/>
                </a:solidFill>
                <a:latin typeface="Courier New" charset="0"/>
              </a:rPr>
              <a:t>/</a:t>
            </a:r>
            <a:r>
              <a:rPr lang="en-US" sz="2400" b="1" dirty="0" err="1">
                <a:solidFill>
                  <a:srgbClr val="292D30"/>
                </a:solidFill>
                <a:latin typeface="Courier New" charset="0"/>
              </a:rPr>
              <a:t>rules.c</a:t>
            </a:r>
            <a:r>
              <a:rPr lang="en-US" sz="2400" b="1" dirty="0">
                <a:solidFill>
                  <a:srgbClr val="292D30"/>
                </a:solidFill>
                <a:latin typeface="Courier New" charset="0"/>
              </a:rPr>
              <a:t> – locking</a:t>
            </a:r>
            <a:endParaRPr lang="en-US" sz="2400" dirty="0">
              <a:solidFill>
                <a:srgbClr val="292D30"/>
              </a:solidFill>
              <a:latin typeface="Courier New" charset="0"/>
            </a:endParaRPr>
          </a:p>
          <a:p>
            <a:pPr>
              <a:lnSpc>
                <a:spcPct val="160000"/>
              </a:lnSpc>
              <a:buSzPct val="120000"/>
              <a:tabLst>
                <a:tab pos="6400800" algn="l"/>
              </a:tabLst>
            </a:pPr>
            <a:r>
              <a:rPr lang="en-US" sz="3000" dirty="0">
                <a:solidFill>
                  <a:srgbClr val="000000"/>
                </a:solidFill>
                <a:latin typeface="Calibri"/>
                <a:cs typeface="Calibri"/>
              </a:rPr>
              <a:t>Why?</a:t>
            </a:r>
          </a:p>
          <a:p>
            <a:pPr lvl="1">
              <a:lnSpc>
                <a:spcPct val="110000"/>
              </a:lnSpc>
              <a:buSzPct val="120000"/>
              <a:buFont typeface="Wingdings" charset="2"/>
              <a:buChar char="§"/>
              <a:tabLst>
                <a:tab pos="6400800" algn="l"/>
              </a:tabLst>
            </a:pPr>
            <a:r>
              <a:rPr lang="en-US" sz="2400" dirty="0">
                <a:solidFill>
                  <a:srgbClr val="000000"/>
                </a:solidFill>
                <a:latin typeface="Calibri"/>
                <a:cs typeface="Calibri"/>
              </a:rPr>
              <a:t>Prevent others submitting</a:t>
            </a:r>
          </a:p>
          <a:p>
            <a:pPr lvl="1">
              <a:lnSpc>
                <a:spcPct val="110000"/>
              </a:lnSpc>
              <a:buSzPct val="120000"/>
              <a:buFont typeface="Wingdings" charset="2"/>
              <a:buChar char="§"/>
              <a:tabLst>
                <a:tab pos="6400800" algn="l"/>
              </a:tabLst>
            </a:pPr>
            <a:r>
              <a:rPr lang="en-US" sz="2400" dirty="0">
                <a:solidFill>
                  <a:srgbClr val="000000"/>
                </a:solidFill>
                <a:latin typeface="Calibri"/>
                <a:cs typeface="Calibri"/>
              </a:rPr>
              <a:t>Avoid multiple resolves</a:t>
            </a:r>
          </a:p>
          <a:p>
            <a:pPr>
              <a:lnSpc>
                <a:spcPct val="120000"/>
              </a:lnSpc>
              <a:buSzPct val="120000"/>
              <a:tabLst>
                <a:tab pos="6400800" algn="l"/>
              </a:tabLst>
            </a:pPr>
            <a:r>
              <a:rPr lang="en-US" sz="3000" dirty="0">
                <a:solidFill>
                  <a:srgbClr val="000000"/>
                </a:solidFill>
                <a:latin typeface="Calibri"/>
                <a:cs typeface="Calibri"/>
              </a:rPr>
              <a:t>How is a file unlocked?</a:t>
            </a:r>
          </a:p>
          <a:p>
            <a:pPr lvl="1">
              <a:lnSpc>
                <a:spcPct val="110000"/>
              </a:lnSpc>
              <a:buSzPct val="120000"/>
              <a:buFont typeface="Wingdings" charset="2"/>
              <a:buChar char="§"/>
              <a:tabLst>
                <a:tab pos="6400800" algn="l"/>
              </a:tabLst>
            </a:pPr>
            <a:r>
              <a:rPr lang="en-US" sz="2400" dirty="0">
                <a:solidFill>
                  <a:srgbClr val="000000"/>
                </a:solidFill>
                <a:latin typeface="Calibri"/>
                <a:cs typeface="Calibri"/>
              </a:rPr>
              <a:t>Revert</a:t>
            </a:r>
          </a:p>
          <a:p>
            <a:pPr lvl="1">
              <a:lnSpc>
                <a:spcPct val="110000"/>
              </a:lnSpc>
              <a:buSzPct val="120000"/>
              <a:buFont typeface="Wingdings" charset="2"/>
              <a:buChar char="§"/>
              <a:tabLst>
                <a:tab pos="6400800" algn="l"/>
              </a:tabLst>
            </a:pPr>
            <a:r>
              <a:rPr lang="en-US" sz="2400" dirty="0">
                <a:solidFill>
                  <a:srgbClr val="000000"/>
                </a:solidFill>
                <a:latin typeface="Calibri"/>
                <a:cs typeface="Calibri"/>
              </a:rPr>
              <a:t>Submit</a:t>
            </a:r>
          </a:p>
          <a:p>
            <a:pPr lvl="1">
              <a:lnSpc>
                <a:spcPct val="110000"/>
              </a:lnSpc>
              <a:buSzPct val="120000"/>
              <a:buFont typeface="Wingdings" charset="2"/>
              <a:buChar char="§"/>
              <a:tabLst>
                <a:tab pos="6400800" algn="l"/>
              </a:tabLst>
            </a:pPr>
            <a:r>
              <a:rPr lang="en-US" sz="2400" b="1" dirty="0">
                <a:solidFill>
                  <a:srgbClr val="0000FF"/>
                </a:solidFill>
                <a:latin typeface="Courier New"/>
                <a:cs typeface="Courier New"/>
              </a:rPr>
              <a:t>p4 unlock </a:t>
            </a:r>
            <a:r>
              <a:rPr lang="en-US" sz="2400" b="1" dirty="0">
                <a:solidFill>
                  <a:schemeClr val="tx1">
                    <a:lumMod val="60000"/>
                    <a:lumOff val="40000"/>
                  </a:schemeClr>
                </a:solidFill>
                <a:latin typeface="Courier New"/>
                <a:cs typeface="Courier New"/>
              </a:rPr>
              <a:t>&lt;file&gt;</a:t>
            </a:r>
            <a:endParaRPr lang="en-US" sz="2400" dirty="0">
              <a:solidFill>
                <a:schemeClr val="tx1">
                  <a:lumMod val="60000"/>
                  <a:lumOff val="40000"/>
                </a:schemeClr>
              </a:solidFill>
              <a:latin typeface="Calibri"/>
              <a:cs typeface="Calibri"/>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noFill/>
        </p:spPr>
        <p:txBody>
          <a:bodyPr>
            <a:normAutofit/>
          </a:bodyPr>
          <a:lstStyle/>
          <a:p>
            <a:r>
              <a:rPr lang="en-US" dirty="0"/>
              <a:t>Backing Out a </a:t>
            </a:r>
            <a:r>
              <a:rPr lang="en-US" dirty="0" err="1"/>
              <a:t>Changelist</a:t>
            </a:r>
            <a:endParaRPr lang="en-US" dirty="0"/>
          </a:p>
        </p:txBody>
      </p:sp>
      <p:sp>
        <p:nvSpPr>
          <p:cNvPr id="91139" name="Rectangle 3"/>
          <p:cNvSpPr>
            <a:spLocks noGrp="1" noChangeArrowheads="1"/>
          </p:cNvSpPr>
          <p:nvPr>
            <p:ph idx="1"/>
          </p:nvPr>
        </p:nvSpPr>
        <p:spPr/>
        <p:txBody>
          <a:bodyPr>
            <a:normAutofit fontScale="55000" lnSpcReduction="20000"/>
          </a:bodyPr>
          <a:lstStyle/>
          <a:p>
            <a:pPr>
              <a:lnSpc>
                <a:spcPct val="110000"/>
              </a:lnSpc>
              <a:spcBef>
                <a:spcPct val="50000"/>
              </a:spcBef>
              <a:buFont typeface="Times" charset="0"/>
              <a:buNone/>
            </a:pPr>
            <a:r>
              <a:rPr lang="en-US" sz="2800" b="1" dirty="0">
                <a:solidFill>
                  <a:srgbClr val="0000FF"/>
                </a:solidFill>
                <a:latin typeface="Courier New" charset="0"/>
              </a:rPr>
              <a:t>p4 sync </a:t>
            </a:r>
            <a:r>
              <a:rPr lang="en-US" sz="2800" b="1" dirty="0">
                <a:solidFill>
                  <a:srgbClr val="4167C9"/>
                </a:solidFill>
                <a:latin typeface="Courier New" charset="0"/>
              </a:rPr>
              <a:t>@6024</a:t>
            </a:r>
            <a:endParaRPr lang="en-US" sz="2400" b="1" dirty="0">
              <a:solidFill>
                <a:srgbClr val="4167C9"/>
              </a:solidFill>
              <a:latin typeface="Courier New" charset="0"/>
            </a:endParaRPr>
          </a:p>
          <a:p>
            <a:pPr>
              <a:spcBef>
                <a:spcPct val="50000"/>
              </a:spcBef>
              <a:buFont typeface="Times" charset="0"/>
              <a:buNone/>
            </a:pPr>
            <a:r>
              <a:rPr lang="en-US" sz="2700" b="1" dirty="0">
                <a:solidFill>
                  <a:srgbClr val="0000FF"/>
                </a:solidFill>
                <a:latin typeface="Courier New" charset="0"/>
              </a:rPr>
              <a:t>p4 edit </a:t>
            </a:r>
            <a:r>
              <a:rPr lang="en-US" sz="2800" b="1" dirty="0" err="1">
                <a:solidFill>
                  <a:srgbClr val="4167C9"/>
                </a:solidFill>
                <a:latin typeface="Courier New" charset="0"/>
              </a:rPr>
              <a:t>index.c</a:t>
            </a:r>
            <a:r>
              <a:rPr lang="en-US" sz="2800" b="1" dirty="0">
                <a:solidFill>
                  <a:srgbClr val="4167C9"/>
                </a:solidFill>
                <a:latin typeface="Courier New" charset="0"/>
              </a:rPr>
              <a:t> </a:t>
            </a:r>
            <a:r>
              <a:rPr lang="en-US" sz="2800" b="1" dirty="0" err="1">
                <a:solidFill>
                  <a:srgbClr val="4167C9"/>
                </a:solidFill>
                <a:latin typeface="Courier New" charset="0"/>
              </a:rPr>
              <a:t>command.h</a:t>
            </a:r>
            <a:endParaRPr lang="en-US" sz="2800" b="1" dirty="0">
              <a:solidFill>
                <a:srgbClr val="4167C9"/>
              </a:solidFill>
              <a:latin typeface="Courier New" charset="0"/>
            </a:endParaRPr>
          </a:p>
          <a:p>
            <a:pPr>
              <a:spcBef>
                <a:spcPct val="50000"/>
              </a:spcBef>
              <a:buFont typeface="Times" charset="0"/>
              <a:buNone/>
            </a:pPr>
            <a:r>
              <a:rPr lang="en-US" sz="2700" b="1" dirty="0">
                <a:solidFill>
                  <a:srgbClr val="0000FF"/>
                </a:solidFill>
                <a:latin typeface="Courier New" charset="0"/>
              </a:rPr>
              <a:t>p4 sync </a:t>
            </a:r>
          </a:p>
          <a:p>
            <a:pPr>
              <a:spcBef>
                <a:spcPct val="50000"/>
              </a:spcBef>
              <a:buFont typeface="Times" charset="0"/>
              <a:buNone/>
            </a:pPr>
            <a:r>
              <a:rPr lang="en-US" sz="2700" b="1" dirty="0">
                <a:solidFill>
                  <a:srgbClr val="0000FF"/>
                </a:solidFill>
                <a:latin typeface="Courier New" charset="0"/>
              </a:rPr>
              <a:t>p4 resolve </a:t>
            </a:r>
            <a:r>
              <a:rPr lang="en-US" sz="2700" b="1" dirty="0">
                <a:solidFill>
                  <a:srgbClr val="4167C9"/>
                </a:solidFill>
                <a:latin typeface="Courier New" charset="0"/>
              </a:rPr>
              <a:t>-ay</a:t>
            </a:r>
          </a:p>
          <a:p>
            <a:pPr>
              <a:spcBef>
                <a:spcPct val="50000"/>
              </a:spcBef>
              <a:buFont typeface="Times" charset="0"/>
              <a:buNone/>
            </a:pPr>
            <a:r>
              <a:rPr lang="en-US" sz="2700" b="1" dirty="0">
                <a:solidFill>
                  <a:srgbClr val="0000FF"/>
                </a:solidFill>
                <a:latin typeface="Courier New" charset="0"/>
              </a:rPr>
              <a:t>p4 submit</a:t>
            </a:r>
          </a:p>
          <a:p>
            <a:pPr>
              <a:lnSpc>
                <a:spcPct val="70000"/>
              </a:lnSpc>
              <a:buFont typeface="Times" charset="0"/>
              <a:buNone/>
            </a:pPr>
            <a:r>
              <a:rPr lang="en-US" sz="2400" b="1" dirty="0">
                <a:solidFill>
                  <a:srgbClr val="000000"/>
                </a:solidFill>
                <a:latin typeface="Courier New" charset="0"/>
              </a:rPr>
              <a:t>Change 6026 created with 2 open file(s).</a:t>
            </a:r>
          </a:p>
          <a:p>
            <a:pPr>
              <a:spcBef>
                <a:spcPct val="0"/>
              </a:spcBef>
              <a:buSzTx/>
              <a:buFontTx/>
              <a:buNone/>
            </a:pPr>
            <a:r>
              <a:rPr lang="en-US" sz="2400" b="1" dirty="0">
                <a:solidFill>
                  <a:srgbClr val="000000"/>
                </a:solidFill>
                <a:latin typeface="Courier New" charset="0"/>
              </a:rPr>
              <a:t>Locking 2 files ...</a:t>
            </a:r>
          </a:p>
          <a:p>
            <a:pPr>
              <a:lnSpc>
                <a:spcPct val="70000"/>
              </a:lnSpc>
              <a:buFont typeface="Times" charset="0"/>
              <a:buNone/>
            </a:pPr>
            <a:r>
              <a:rPr lang="en-US" sz="2400" b="1" dirty="0">
                <a:solidFill>
                  <a:srgbClr val="000000"/>
                </a:solidFill>
                <a:latin typeface="Courier New" charset="0"/>
              </a:rPr>
              <a:t>Submitting change 6026.</a:t>
            </a:r>
          </a:p>
          <a:p>
            <a:pPr>
              <a:lnSpc>
                <a:spcPct val="70000"/>
              </a:lnSpc>
              <a:buFont typeface="Times" charset="0"/>
              <a:buNone/>
            </a:pPr>
            <a:r>
              <a:rPr lang="en-US" sz="2400" b="1" dirty="0">
                <a:solidFill>
                  <a:srgbClr val="000000"/>
                </a:solidFill>
                <a:latin typeface="Courier New" charset="0"/>
              </a:rPr>
              <a:t>edit //depot/Jam/MAIN/</a:t>
            </a:r>
            <a:r>
              <a:rPr lang="en-US" sz="2400" b="1" dirty="0" err="1">
                <a:solidFill>
                  <a:srgbClr val="000000"/>
                </a:solidFill>
                <a:latin typeface="Courier New" charset="0"/>
              </a:rPr>
              <a:t>src</a:t>
            </a:r>
            <a:r>
              <a:rPr lang="en-US" sz="2400" b="1" dirty="0">
                <a:solidFill>
                  <a:srgbClr val="000000"/>
                </a:solidFill>
                <a:latin typeface="Courier New" charset="0"/>
              </a:rPr>
              <a:t>/index.c#11</a:t>
            </a:r>
          </a:p>
          <a:p>
            <a:pPr>
              <a:lnSpc>
                <a:spcPct val="70000"/>
              </a:lnSpc>
              <a:buFont typeface="Times" charset="0"/>
              <a:buNone/>
            </a:pPr>
            <a:r>
              <a:rPr lang="en-US" sz="2400" b="1" dirty="0">
                <a:solidFill>
                  <a:srgbClr val="000000"/>
                </a:solidFill>
                <a:latin typeface="Courier New" charset="0"/>
              </a:rPr>
              <a:t>edit //depot/Jam/MAIN/</a:t>
            </a:r>
            <a:r>
              <a:rPr lang="en-US" sz="2400" b="1" dirty="0" err="1">
                <a:solidFill>
                  <a:srgbClr val="000000"/>
                </a:solidFill>
                <a:latin typeface="Courier New" charset="0"/>
              </a:rPr>
              <a:t>src</a:t>
            </a:r>
            <a:r>
              <a:rPr lang="en-US" sz="2400" b="1" dirty="0">
                <a:solidFill>
                  <a:srgbClr val="000000"/>
                </a:solidFill>
                <a:latin typeface="Courier New" charset="0"/>
              </a:rPr>
              <a:t>/command.h#6</a:t>
            </a:r>
          </a:p>
          <a:p>
            <a:pPr>
              <a:lnSpc>
                <a:spcPct val="70000"/>
              </a:lnSpc>
              <a:buFont typeface="Times" charset="0"/>
              <a:buNone/>
            </a:pPr>
            <a:r>
              <a:rPr lang="en-US" sz="2400" b="1" dirty="0">
                <a:solidFill>
                  <a:srgbClr val="000000"/>
                </a:solidFill>
                <a:latin typeface="Courier New" charset="0"/>
              </a:rPr>
              <a:t>Change 6026 submitted.</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noFill/>
        </p:spPr>
        <p:txBody>
          <a:bodyPr/>
          <a:lstStyle/>
          <a:p>
            <a:r>
              <a:rPr lang="en-US" dirty="0"/>
              <a:t>New Commands in This Chapter</a:t>
            </a:r>
          </a:p>
        </p:txBody>
      </p:sp>
      <p:sp>
        <p:nvSpPr>
          <p:cNvPr id="92163" name="Rectangle 3"/>
          <p:cNvSpPr>
            <a:spLocks noGrp="1" noChangeArrowheads="1"/>
          </p:cNvSpPr>
          <p:nvPr>
            <p:ph idx="1"/>
          </p:nvPr>
        </p:nvSpPr>
        <p:spPr/>
        <p:txBody>
          <a:bodyPr numCol="2">
            <a:noAutofit/>
          </a:bodyPr>
          <a:lstStyle/>
          <a:p>
            <a:pPr>
              <a:spcBef>
                <a:spcPct val="70000"/>
              </a:spcBef>
            </a:pPr>
            <a:r>
              <a:rPr lang="en-US" b="1" dirty="0">
                <a:solidFill>
                  <a:srgbClr val="0000FF"/>
                </a:solidFill>
                <a:latin typeface="Courier New" charset="0"/>
              </a:rPr>
              <a:t>p4 resolve</a:t>
            </a:r>
          </a:p>
          <a:p>
            <a:pPr>
              <a:spcBef>
                <a:spcPct val="70000"/>
              </a:spcBef>
            </a:pPr>
            <a:r>
              <a:rPr lang="en-US" b="1" dirty="0">
                <a:solidFill>
                  <a:srgbClr val="0000FF"/>
                </a:solidFill>
                <a:latin typeface="Courier New" charset="0"/>
              </a:rPr>
              <a:t>p4 resolved</a:t>
            </a:r>
          </a:p>
          <a:p>
            <a:pPr>
              <a:spcBef>
                <a:spcPct val="70000"/>
              </a:spcBef>
            </a:pPr>
            <a:r>
              <a:rPr lang="en-US" b="1" dirty="0">
                <a:solidFill>
                  <a:srgbClr val="0000FF"/>
                </a:solidFill>
                <a:latin typeface="Courier New" charset="0"/>
              </a:rPr>
              <a:t>p4 lock</a:t>
            </a:r>
            <a:endParaRPr lang="en-US" b="1" dirty="0">
              <a:solidFill>
                <a:srgbClr val="0000FF"/>
              </a:solidFill>
              <a:latin typeface="Calibri"/>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ctrTitle"/>
          </p:nvPr>
        </p:nvSpPr>
        <p:spPr/>
        <p:txBody>
          <a:bodyPr>
            <a:normAutofit/>
          </a:bodyPr>
          <a:lstStyle/>
          <a:p>
            <a:r>
              <a:rPr lang="en-US" dirty="0">
                <a:latin typeface="Verdana" panose="020B0604030504040204" pitchFamily="34" charset="0"/>
                <a:ea typeface="Verdana" panose="020B0604030504040204" pitchFamily="34" charset="0"/>
                <a:cs typeface="Verdana" panose="020B0604030504040204" pitchFamily="34" charset="0"/>
              </a:rPr>
              <a:t>Introduction to</a:t>
            </a:r>
            <a:br>
              <a:rPr lang="en-US" dirty="0">
                <a:latin typeface="Verdana" panose="020B0604030504040204" pitchFamily="34" charset="0"/>
                <a:ea typeface="Verdana" panose="020B0604030504040204" pitchFamily="34" charset="0"/>
                <a:cs typeface="Verdana" panose="020B0604030504040204" pitchFamily="34" charset="0"/>
              </a:rPr>
            </a:br>
            <a:r>
              <a:rPr lang="en-US" dirty="0">
                <a:latin typeface="Verdana" panose="020B0604030504040204" pitchFamily="34" charset="0"/>
                <a:ea typeface="Verdana" panose="020B0604030504040204" pitchFamily="34" charset="0"/>
                <a:cs typeface="Verdana" panose="020B0604030504040204" pitchFamily="34" charset="0"/>
              </a:rPr>
              <a:t>Helix for Users</a:t>
            </a:r>
            <a:endParaRPr lang="en-US" dirty="0">
              <a:latin typeface="Calibri"/>
            </a:endParaRPr>
          </a:p>
        </p:txBody>
      </p:sp>
      <p:sp>
        <p:nvSpPr>
          <p:cNvPr id="93187" name="Rectangle 3"/>
          <p:cNvSpPr>
            <a:spLocks noGrp="1" noChangeArrowheads="1"/>
          </p:cNvSpPr>
          <p:nvPr>
            <p:ph type="body" sz="quarter" idx="10"/>
          </p:nvPr>
        </p:nvSpPr>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Workspace Management</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noFill/>
        </p:spPr>
        <p:txBody>
          <a:bodyPr>
            <a:normAutofit/>
          </a:bodyPr>
          <a:lstStyle/>
          <a:p>
            <a:r>
              <a:rPr lang="en-US" dirty="0"/>
              <a:t>Workspace Management</a:t>
            </a:r>
          </a:p>
        </p:txBody>
      </p:sp>
      <p:sp>
        <p:nvSpPr>
          <p:cNvPr id="94211" name="Rectangle 3"/>
          <p:cNvSpPr>
            <a:spLocks noGrp="1" noChangeArrowheads="1"/>
          </p:cNvSpPr>
          <p:nvPr>
            <p:ph idx="1"/>
          </p:nvPr>
        </p:nvSpPr>
        <p:spPr/>
        <p:txBody>
          <a:bodyPr>
            <a:normAutofit/>
          </a:bodyPr>
          <a:lstStyle/>
          <a:p>
            <a:pPr>
              <a:spcBef>
                <a:spcPts val="600"/>
              </a:spcBef>
              <a:spcAft>
                <a:spcPts val="200"/>
              </a:spcAft>
            </a:pPr>
            <a:r>
              <a:rPr lang="en-US" dirty="0"/>
              <a:t>What is a workspace?</a:t>
            </a:r>
          </a:p>
          <a:p>
            <a:pPr>
              <a:lnSpc>
                <a:spcPct val="150000"/>
              </a:lnSpc>
              <a:spcBef>
                <a:spcPts val="600"/>
              </a:spcBef>
              <a:spcAft>
                <a:spcPts val="200"/>
              </a:spcAft>
            </a:pPr>
            <a:r>
              <a:rPr lang="en-US" dirty="0"/>
              <a:t>Why have multiple workspaces?</a:t>
            </a:r>
          </a:p>
          <a:p>
            <a:pPr>
              <a:lnSpc>
                <a:spcPct val="150000"/>
              </a:lnSpc>
              <a:spcBef>
                <a:spcPts val="600"/>
              </a:spcBef>
              <a:spcAft>
                <a:spcPts val="200"/>
              </a:spcAft>
            </a:pPr>
            <a:r>
              <a:rPr lang="en-US" dirty="0"/>
              <a:t>What does a workspace need?</a:t>
            </a:r>
          </a:p>
          <a:p>
            <a:pPr>
              <a:lnSpc>
                <a:spcPct val="150000"/>
              </a:lnSpc>
              <a:spcBef>
                <a:spcPts val="600"/>
              </a:spcBef>
              <a:spcAft>
                <a:spcPts val="200"/>
              </a:spcAft>
            </a:pPr>
            <a:r>
              <a:rPr lang="en-US" dirty="0"/>
              <a:t>Creating a Workspace </a:t>
            </a:r>
          </a:p>
          <a:p>
            <a:pPr>
              <a:lnSpc>
                <a:spcPct val="150000"/>
              </a:lnSpc>
              <a:spcBef>
                <a:spcPts val="600"/>
              </a:spcBef>
              <a:spcAft>
                <a:spcPts val="200"/>
              </a:spcAft>
            </a:pPr>
            <a:r>
              <a:rPr lang="en-US" dirty="0"/>
              <a:t>Workspace View Mappings</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Workspace?</a:t>
            </a:r>
          </a:p>
        </p:txBody>
      </p:sp>
      <p:sp>
        <p:nvSpPr>
          <p:cNvPr id="3" name="Content Placeholder 2"/>
          <p:cNvSpPr>
            <a:spLocks noGrp="1"/>
          </p:cNvSpPr>
          <p:nvPr>
            <p:ph idx="1"/>
          </p:nvPr>
        </p:nvSpPr>
        <p:spPr/>
        <p:txBody>
          <a:bodyPr>
            <a:normAutofit/>
          </a:bodyPr>
          <a:lstStyle/>
          <a:p>
            <a:r>
              <a:rPr lang="en-US" dirty="0"/>
              <a:t>View into a Perforce Server</a:t>
            </a:r>
          </a:p>
          <a:p>
            <a:pPr>
              <a:lnSpc>
                <a:spcPct val="200000"/>
              </a:lnSpc>
            </a:pPr>
            <a:r>
              <a:rPr lang="en-US" dirty="0"/>
              <a:t>Local files in the workspace are managed by Perforce</a:t>
            </a:r>
          </a:p>
          <a:p>
            <a:pPr>
              <a:lnSpc>
                <a:spcPct val="200000"/>
              </a:lnSpc>
            </a:pPr>
            <a:r>
              <a:rPr lang="en-US" dirty="0"/>
              <a:t>Uniquely identified by its name (</a:t>
            </a:r>
            <a:r>
              <a:rPr lang="en-US" b="1" dirty="0">
                <a:solidFill>
                  <a:schemeClr val="tx1">
                    <a:lumMod val="60000"/>
                    <a:lumOff val="40000"/>
                  </a:schemeClr>
                </a:solidFill>
                <a:latin typeface="Courier New"/>
                <a:cs typeface="Courier New"/>
              </a:rPr>
              <a:t>P4CLIENT</a:t>
            </a:r>
            <a:r>
              <a:rPr lang="en-US" dirty="0"/>
              <a:t>)</a:t>
            </a:r>
          </a:p>
        </p:txBody>
      </p:sp>
    </p:spTree>
    <p:extLst>
      <p:ext uri="{BB962C8B-B14F-4D97-AF65-F5344CB8AC3E}">
        <p14:creationId xmlns:p14="http://schemas.microsoft.com/office/powerpoint/2010/main" val="320644115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Rectangle 39"/>
          <p:cNvSpPr>
            <a:spLocks noGrp="1" noChangeArrowheads="1"/>
          </p:cNvSpPr>
          <p:nvPr>
            <p:ph type="title"/>
          </p:nvPr>
        </p:nvSpPr>
        <p:spPr/>
        <p:txBody>
          <a:bodyPr>
            <a:normAutofit/>
          </a:bodyPr>
          <a:lstStyle/>
          <a:p>
            <a:r>
              <a:rPr lang="en-US" sz="2400" dirty="0"/>
              <a:t>Workspace Views map between</a:t>
            </a:r>
            <a:br>
              <a:rPr lang="en-US" sz="2400" dirty="0"/>
            </a:br>
            <a:r>
              <a:rPr lang="en-US" sz="2400" dirty="0"/>
              <a:t>server and local file system</a:t>
            </a:r>
          </a:p>
        </p:txBody>
      </p:sp>
      <p:grpSp>
        <p:nvGrpSpPr>
          <p:cNvPr id="9224" name="Group 40"/>
          <p:cNvGrpSpPr>
            <a:grpSpLocks/>
          </p:cNvGrpSpPr>
          <p:nvPr/>
        </p:nvGrpSpPr>
        <p:grpSpPr bwMode="auto">
          <a:xfrm>
            <a:off x="566341" y="1113234"/>
            <a:ext cx="3352800" cy="1828800"/>
            <a:chOff x="192" y="1536"/>
            <a:chExt cx="2112" cy="1536"/>
          </a:xfrm>
        </p:grpSpPr>
        <p:grpSp>
          <p:nvGrpSpPr>
            <p:cNvPr id="9260" name="Group 41"/>
            <p:cNvGrpSpPr>
              <a:grpSpLocks/>
            </p:cNvGrpSpPr>
            <p:nvPr/>
          </p:nvGrpSpPr>
          <p:grpSpPr bwMode="auto">
            <a:xfrm>
              <a:off x="851" y="2256"/>
              <a:ext cx="150" cy="309"/>
              <a:chOff x="4025" y="1647"/>
              <a:chExt cx="150" cy="309"/>
            </a:xfrm>
          </p:grpSpPr>
          <p:sp>
            <p:nvSpPr>
              <p:cNvPr id="9308" name="AutoShape 42"/>
              <p:cNvSpPr>
                <a:spLocks noChangeArrowheads="1"/>
              </p:cNvSpPr>
              <p:nvPr/>
            </p:nvSpPr>
            <p:spPr bwMode="auto">
              <a:xfrm>
                <a:off x="4025" y="1647"/>
                <a:ext cx="150" cy="135"/>
              </a:xfrm>
              <a:prstGeom prst="foldedCorner">
                <a:avLst>
                  <a:gd name="adj" fmla="val 12500"/>
                </a:avLst>
              </a:prstGeom>
              <a:solidFill>
                <a:srgbClr val="CCFFFF"/>
              </a:solidFill>
              <a:ln w="9525">
                <a:solidFill>
                  <a:schemeClr val="tx1"/>
                </a:solidFill>
                <a:round/>
                <a:headEnd/>
                <a:tailEnd/>
              </a:ln>
              <a:effectLst>
                <a:outerShdw dist="107763" dir="8100000" algn="ctr" rotWithShape="0">
                  <a:schemeClr val="accent1">
                    <a:lumMod val="20000"/>
                    <a:lumOff val="80000"/>
                  </a:schemeClr>
                </a:outerShdw>
              </a:effectLst>
            </p:spPr>
            <p:txBody>
              <a:bodyPr wrap="none" anchor="ctr"/>
              <a:lstStyle/>
              <a:p>
                <a:endParaRPr lang="en-GB"/>
              </a:p>
            </p:txBody>
          </p:sp>
          <p:sp>
            <p:nvSpPr>
              <p:cNvPr id="9309" name="AutoShape 43"/>
              <p:cNvSpPr>
                <a:spLocks noChangeArrowheads="1"/>
              </p:cNvSpPr>
              <p:nvPr/>
            </p:nvSpPr>
            <p:spPr bwMode="auto">
              <a:xfrm>
                <a:off x="4025" y="1820"/>
                <a:ext cx="150" cy="136"/>
              </a:xfrm>
              <a:prstGeom prst="foldedCorner">
                <a:avLst>
                  <a:gd name="adj" fmla="val 12500"/>
                </a:avLst>
              </a:prstGeom>
              <a:solidFill>
                <a:srgbClr val="CCFFFF"/>
              </a:solidFill>
              <a:ln w="9525">
                <a:solidFill>
                  <a:schemeClr val="tx1"/>
                </a:solidFill>
                <a:round/>
                <a:headEnd/>
                <a:tailEnd/>
              </a:ln>
              <a:effectLst>
                <a:outerShdw dist="107763" dir="8100000" algn="ctr" rotWithShape="0">
                  <a:schemeClr val="accent1">
                    <a:lumMod val="20000"/>
                    <a:lumOff val="80000"/>
                  </a:schemeClr>
                </a:outerShdw>
              </a:effectLst>
            </p:spPr>
            <p:txBody>
              <a:bodyPr wrap="none" anchor="ctr"/>
              <a:lstStyle/>
              <a:p>
                <a:endParaRPr lang="en-GB"/>
              </a:p>
            </p:txBody>
          </p:sp>
        </p:grpSp>
        <p:grpSp>
          <p:nvGrpSpPr>
            <p:cNvPr id="9261" name="Group 44"/>
            <p:cNvGrpSpPr>
              <a:grpSpLocks/>
            </p:cNvGrpSpPr>
            <p:nvPr/>
          </p:nvGrpSpPr>
          <p:grpSpPr bwMode="auto">
            <a:xfrm>
              <a:off x="1152" y="2256"/>
              <a:ext cx="148" cy="657"/>
              <a:chOff x="4848" y="2304"/>
              <a:chExt cx="148" cy="657"/>
            </a:xfrm>
          </p:grpSpPr>
          <p:sp>
            <p:nvSpPr>
              <p:cNvPr id="9304" name="AutoShape 45"/>
              <p:cNvSpPr>
                <a:spLocks noChangeArrowheads="1"/>
              </p:cNvSpPr>
              <p:nvPr/>
            </p:nvSpPr>
            <p:spPr bwMode="auto">
              <a:xfrm>
                <a:off x="4848" y="2304"/>
                <a:ext cx="148" cy="135"/>
              </a:xfrm>
              <a:prstGeom prst="foldedCorner">
                <a:avLst>
                  <a:gd name="adj" fmla="val 12500"/>
                </a:avLst>
              </a:prstGeom>
              <a:solidFill>
                <a:srgbClr val="CCFFFF"/>
              </a:solidFill>
              <a:ln w="9525">
                <a:solidFill>
                  <a:schemeClr val="tx1"/>
                </a:solidFill>
                <a:round/>
                <a:headEnd/>
                <a:tailEnd/>
              </a:ln>
              <a:effectLst>
                <a:outerShdw dist="107763" dir="8100000" algn="ctr" rotWithShape="0">
                  <a:schemeClr val="accent1">
                    <a:lumMod val="20000"/>
                    <a:lumOff val="80000"/>
                  </a:schemeClr>
                </a:outerShdw>
              </a:effectLst>
            </p:spPr>
            <p:txBody>
              <a:bodyPr wrap="none" anchor="ctr"/>
              <a:lstStyle/>
              <a:p>
                <a:endParaRPr lang="en-GB"/>
              </a:p>
            </p:txBody>
          </p:sp>
          <p:sp>
            <p:nvSpPr>
              <p:cNvPr id="9305" name="AutoShape 46"/>
              <p:cNvSpPr>
                <a:spLocks noChangeArrowheads="1"/>
              </p:cNvSpPr>
              <p:nvPr/>
            </p:nvSpPr>
            <p:spPr bwMode="auto">
              <a:xfrm>
                <a:off x="4848" y="2477"/>
                <a:ext cx="148" cy="136"/>
              </a:xfrm>
              <a:prstGeom prst="foldedCorner">
                <a:avLst>
                  <a:gd name="adj" fmla="val 12500"/>
                </a:avLst>
              </a:prstGeom>
              <a:solidFill>
                <a:srgbClr val="CCFFFF"/>
              </a:solidFill>
              <a:ln w="9525">
                <a:solidFill>
                  <a:schemeClr val="tx1"/>
                </a:solidFill>
                <a:round/>
                <a:headEnd/>
                <a:tailEnd/>
              </a:ln>
              <a:effectLst>
                <a:outerShdw dist="107763" dir="8100000" algn="ctr" rotWithShape="0">
                  <a:schemeClr val="accent1">
                    <a:lumMod val="20000"/>
                    <a:lumOff val="80000"/>
                  </a:schemeClr>
                </a:outerShdw>
              </a:effectLst>
            </p:spPr>
            <p:txBody>
              <a:bodyPr wrap="none" anchor="ctr"/>
              <a:lstStyle/>
              <a:p>
                <a:endParaRPr lang="en-GB"/>
              </a:p>
            </p:txBody>
          </p:sp>
          <p:sp>
            <p:nvSpPr>
              <p:cNvPr id="9306" name="AutoShape 47"/>
              <p:cNvSpPr>
                <a:spLocks noChangeArrowheads="1"/>
              </p:cNvSpPr>
              <p:nvPr/>
            </p:nvSpPr>
            <p:spPr bwMode="auto">
              <a:xfrm>
                <a:off x="4848" y="2651"/>
                <a:ext cx="148" cy="135"/>
              </a:xfrm>
              <a:prstGeom prst="foldedCorner">
                <a:avLst>
                  <a:gd name="adj" fmla="val 12500"/>
                </a:avLst>
              </a:prstGeom>
              <a:solidFill>
                <a:srgbClr val="CCFFFF"/>
              </a:solidFill>
              <a:ln w="9525">
                <a:solidFill>
                  <a:schemeClr val="tx1"/>
                </a:solidFill>
                <a:round/>
                <a:headEnd/>
                <a:tailEnd/>
              </a:ln>
              <a:effectLst>
                <a:outerShdw dist="107763" dir="8100000" algn="ctr" rotWithShape="0">
                  <a:schemeClr val="accent1">
                    <a:lumMod val="20000"/>
                    <a:lumOff val="80000"/>
                  </a:schemeClr>
                </a:outerShdw>
              </a:effectLst>
            </p:spPr>
            <p:txBody>
              <a:bodyPr wrap="none" anchor="ctr"/>
              <a:lstStyle/>
              <a:p>
                <a:endParaRPr lang="en-GB"/>
              </a:p>
            </p:txBody>
          </p:sp>
          <p:sp>
            <p:nvSpPr>
              <p:cNvPr id="9307" name="AutoShape 48"/>
              <p:cNvSpPr>
                <a:spLocks noChangeArrowheads="1"/>
              </p:cNvSpPr>
              <p:nvPr/>
            </p:nvSpPr>
            <p:spPr bwMode="auto">
              <a:xfrm>
                <a:off x="4848" y="2826"/>
                <a:ext cx="148" cy="135"/>
              </a:xfrm>
              <a:prstGeom prst="foldedCorner">
                <a:avLst>
                  <a:gd name="adj" fmla="val 12500"/>
                </a:avLst>
              </a:prstGeom>
              <a:solidFill>
                <a:srgbClr val="CCFFFF"/>
              </a:solidFill>
              <a:ln w="9525">
                <a:solidFill>
                  <a:schemeClr val="tx1"/>
                </a:solidFill>
                <a:round/>
                <a:headEnd/>
                <a:tailEnd/>
              </a:ln>
              <a:effectLst>
                <a:outerShdw dist="107763" dir="8100000" algn="ctr" rotWithShape="0">
                  <a:schemeClr val="accent1">
                    <a:lumMod val="20000"/>
                    <a:lumOff val="80000"/>
                  </a:schemeClr>
                </a:outerShdw>
              </a:effectLst>
            </p:spPr>
            <p:txBody>
              <a:bodyPr wrap="none" anchor="ctr"/>
              <a:lstStyle/>
              <a:p>
                <a:endParaRPr lang="en-GB"/>
              </a:p>
            </p:txBody>
          </p:sp>
        </p:grpSp>
        <p:grpSp>
          <p:nvGrpSpPr>
            <p:cNvPr id="9262" name="Group 49"/>
            <p:cNvGrpSpPr>
              <a:grpSpLocks/>
            </p:cNvGrpSpPr>
            <p:nvPr/>
          </p:nvGrpSpPr>
          <p:grpSpPr bwMode="auto">
            <a:xfrm>
              <a:off x="1427" y="2256"/>
              <a:ext cx="148" cy="483"/>
              <a:chOff x="4559" y="1648"/>
              <a:chExt cx="148" cy="483"/>
            </a:xfrm>
          </p:grpSpPr>
          <p:sp>
            <p:nvSpPr>
              <p:cNvPr id="9301" name="AutoShape 50"/>
              <p:cNvSpPr>
                <a:spLocks noChangeArrowheads="1"/>
              </p:cNvSpPr>
              <p:nvPr/>
            </p:nvSpPr>
            <p:spPr bwMode="auto">
              <a:xfrm>
                <a:off x="4559" y="1648"/>
                <a:ext cx="148" cy="135"/>
              </a:xfrm>
              <a:prstGeom prst="foldedCorner">
                <a:avLst>
                  <a:gd name="adj" fmla="val 12500"/>
                </a:avLst>
              </a:prstGeom>
              <a:solidFill>
                <a:srgbClr val="CCFFFF"/>
              </a:solidFill>
              <a:ln w="9525">
                <a:solidFill>
                  <a:schemeClr val="tx1"/>
                </a:solidFill>
                <a:round/>
                <a:headEnd/>
                <a:tailEnd/>
              </a:ln>
              <a:effectLst>
                <a:outerShdw dist="107763" dir="8100000" algn="ctr" rotWithShape="0">
                  <a:schemeClr val="accent1">
                    <a:lumMod val="20000"/>
                    <a:lumOff val="80000"/>
                  </a:schemeClr>
                </a:outerShdw>
              </a:effectLst>
            </p:spPr>
            <p:txBody>
              <a:bodyPr wrap="none" anchor="ctr"/>
              <a:lstStyle/>
              <a:p>
                <a:endParaRPr lang="en-GB"/>
              </a:p>
            </p:txBody>
          </p:sp>
          <p:sp>
            <p:nvSpPr>
              <p:cNvPr id="9302" name="AutoShape 51"/>
              <p:cNvSpPr>
                <a:spLocks noChangeArrowheads="1"/>
              </p:cNvSpPr>
              <p:nvPr/>
            </p:nvSpPr>
            <p:spPr bwMode="auto">
              <a:xfrm>
                <a:off x="4559" y="1821"/>
                <a:ext cx="148" cy="136"/>
              </a:xfrm>
              <a:prstGeom prst="foldedCorner">
                <a:avLst>
                  <a:gd name="adj" fmla="val 12500"/>
                </a:avLst>
              </a:prstGeom>
              <a:solidFill>
                <a:srgbClr val="CCFFFF"/>
              </a:solidFill>
              <a:ln w="9525">
                <a:solidFill>
                  <a:schemeClr val="tx1"/>
                </a:solidFill>
                <a:round/>
                <a:headEnd/>
                <a:tailEnd/>
              </a:ln>
              <a:effectLst>
                <a:outerShdw dist="107763" dir="8100000" algn="ctr" rotWithShape="0">
                  <a:schemeClr val="accent1">
                    <a:lumMod val="20000"/>
                    <a:lumOff val="80000"/>
                  </a:schemeClr>
                </a:outerShdw>
              </a:effectLst>
            </p:spPr>
            <p:txBody>
              <a:bodyPr wrap="none" anchor="ctr"/>
              <a:lstStyle/>
              <a:p>
                <a:endParaRPr lang="en-GB"/>
              </a:p>
            </p:txBody>
          </p:sp>
          <p:sp>
            <p:nvSpPr>
              <p:cNvPr id="9303" name="AutoShape 52"/>
              <p:cNvSpPr>
                <a:spLocks noChangeArrowheads="1"/>
              </p:cNvSpPr>
              <p:nvPr/>
            </p:nvSpPr>
            <p:spPr bwMode="auto">
              <a:xfrm>
                <a:off x="4559" y="1996"/>
                <a:ext cx="148" cy="135"/>
              </a:xfrm>
              <a:prstGeom prst="foldedCorner">
                <a:avLst>
                  <a:gd name="adj" fmla="val 12500"/>
                </a:avLst>
              </a:prstGeom>
              <a:solidFill>
                <a:srgbClr val="CCFFFF"/>
              </a:solidFill>
              <a:ln w="9525">
                <a:solidFill>
                  <a:schemeClr val="tx1"/>
                </a:solidFill>
                <a:round/>
                <a:headEnd/>
                <a:tailEnd/>
              </a:ln>
              <a:effectLst>
                <a:outerShdw dist="107763" dir="8100000" algn="ctr" rotWithShape="0">
                  <a:schemeClr val="accent1">
                    <a:lumMod val="20000"/>
                    <a:lumOff val="80000"/>
                  </a:schemeClr>
                </a:outerShdw>
              </a:effectLst>
            </p:spPr>
            <p:txBody>
              <a:bodyPr wrap="none" anchor="ctr"/>
              <a:lstStyle/>
              <a:p>
                <a:endParaRPr lang="en-GB"/>
              </a:p>
            </p:txBody>
          </p:sp>
        </p:grpSp>
        <p:cxnSp>
          <p:nvCxnSpPr>
            <p:cNvPr id="9263" name="AutoShape 53"/>
            <p:cNvCxnSpPr>
              <a:cxnSpLocks noChangeShapeType="1"/>
              <a:stCxn id="9301" idx="3"/>
              <a:endCxn id="9268" idx="4"/>
            </p:cNvCxnSpPr>
            <p:nvPr/>
          </p:nvCxnSpPr>
          <p:spPr bwMode="auto">
            <a:xfrm flipV="1">
              <a:off x="1575" y="2201"/>
              <a:ext cx="51" cy="123"/>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64" name="AutoShape 54"/>
            <p:cNvCxnSpPr>
              <a:cxnSpLocks noChangeShapeType="1"/>
              <a:stCxn id="9302" idx="3"/>
              <a:endCxn id="9268" idx="4"/>
            </p:cNvCxnSpPr>
            <p:nvPr/>
          </p:nvCxnSpPr>
          <p:spPr bwMode="auto">
            <a:xfrm flipV="1">
              <a:off x="1575" y="2201"/>
              <a:ext cx="51" cy="296"/>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65" name="AutoShape 55"/>
            <p:cNvCxnSpPr>
              <a:cxnSpLocks noChangeShapeType="1"/>
              <a:stCxn id="9303" idx="3"/>
              <a:endCxn id="9268" idx="4"/>
            </p:cNvCxnSpPr>
            <p:nvPr/>
          </p:nvCxnSpPr>
          <p:spPr bwMode="auto">
            <a:xfrm flipV="1">
              <a:off x="1575" y="2201"/>
              <a:ext cx="51" cy="471"/>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66" name="AutoShape 56"/>
            <p:cNvCxnSpPr>
              <a:cxnSpLocks noChangeShapeType="1"/>
              <a:stCxn id="9271" idx="4"/>
              <a:endCxn id="9268" idx="1"/>
            </p:cNvCxnSpPr>
            <p:nvPr/>
          </p:nvCxnSpPr>
          <p:spPr bwMode="auto">
            <a:xfrm>
              <a:off x="1224" y="2101"/>
              <a:ext cx="372" cy="6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67" name="AutoShape 57"/>
            <p:cNvCxnSpPr>
              <a:cxnSpLocks noChangeShapeType="1"/>
              <a:stCxn id="9271" idx="4"/>
              <a:endCxn id="9270" idx="7"/>
            </p:cNvCxnSpPr>
            <p:nvPr/>
          </p:nvCxnSpPr>
          <p:spPr bwMode="auto">
            <a:xfrm flipH="1">
              <a:off x="832" y="2101"/>
              <a:ext cx="392" cy="6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68" name="AutoShape 58"/>
            <p:cNvSpPr>
              <a:spLocks noChangeArrowheads="1"/>
            </p:cNvSpPr>
            <p:nvPr/>
          </p:nvSpPr>
          <p:spPr bwMode="auto">
            <a:xfrm>
              <a:off x="1584" y="2154"/>
              <a:ext cx="84" cy="47"/>
            </a:xfrm>
            <a:prstGeom prst="flowChartConnector">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269" name="AutoShape 59"/>
            <p:cNvSpPr>
              <a:spLocks noChangeArrowheads="1"/>
            </p:cNvSpPr>
            <p:nvPr/>
          </p:nvSpPr>
          <p:spPr bwMode="auto">
            <a:xfrm>
              <a:off x="1042" y="2154"/>
              <a:ext cx="84" cy="47"/>
            </a:xfrm>
            <a:prstGeom prst="flowChartConnector">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270" name="AutoShape 60"/>
            <p:cNvSpPr>
              <a:spLocks noChangeArrowheads="1"/>
            </p:cNvSpPr>
            <p:nvPr/>
          </p:nvSpPr>
          <p:spPr bwMode="auto">
            <a:xfrm>
              <a:off x="760" y="2154"/>
              <a:ext cx="84" cy="47"/>
            </a:xfrm>
            <a:prstGeom prst="flowChartConnector">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271" name="AutoShape 61"/>
            <p:cNvSpPr>
              <a:spLocks noChangeArrowheads="1"/>
            </p:cNvSpPr>
            <p:nvPr/>
          </p:nvSpPr>
          <p:spPr bwMode="auto">
            <a:xfrm>
              <a:off x="1181" y="2054"/>
              <a:ext cx="85" cy="47"/>
            </a:xfrm>
            <a:prstGeom prst="flowChartConnector">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cxnSp>
          <p:nvCxnSpPr>
            <p:cNvPr id="9272" name="AutoShape 62"/>
            <p:cNvCxnSpPr>
              <a:cxnSpLocks noChangeShapeType="1"/>
              <a:stCxn id="9269" idx="4"/>
              <a:endCxn id="9308" idx="3"/>
            </p:cNvCxnSpPr>
            <p:nvPr/>
          </p:nvCxnSpPr>
          <p:spPr bwMode="auto">
            <a:xfrm rot="5400000">
              <a:off x="981" y="2221"/>
              <a:ext cx="123" cy="83"/>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73" name="AutoShape 63"/>
            <p:cNvCxnSpPr>
              <a:cxnSpLocks noChangeShapeType="1"/>
              <a:stCxn id="9269" idx="4"/>
              <a:endCxn id="9309" idx="3"/>
            </p:cNvCxnSpPr>
            <p:nvPr/>
          </p:nvCxnSpPr>
          <p:spPr bwMode="auto">
            <a:xfrm rot="5400000">
              <a:off x="895" y="2307"/>
              <a:ext cx="296" cy="83"/>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74" name="AutoShape 64"/>
            <p:cNvCxnSpPr>
              <a:cxnSpLocks noChangeShapeType="1"/>
              <a:stCxn id="9270" idx="4"/>
            </p:cNvCxnSpPr>
            <p:nvPr/>
          </p:nvCxnSpPr>
          <p:spPr bwMode="auto">
            <a:xfrm rot="5400000">
              <a:off x="516" y="2403"/>
              <a:ext cx="487" cy="84"/>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75" name="AutoShape 65"/>
            <p:cNvCxnSpPr>
              <a:cxnSpLocks noChangeShapeType="1"/>
              <a:stCxn id="9270" idx="4"/>
            </p:cNvCxnSpPr>
            <p:nvPr/>
          </p:nvCxnSpPr>
          <p:spPr bwMode="auto">
            <a:xfrm rot="5400000">
              <a:off x="604" y="2315"/>
              <a:ext cx="312" cy="84"/>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76" name="AutoShape 66"/>
            <p:cNvCxnSpPr>
              <a:cxnSpLocks noChangeShapeType="1"/>
              <a:stCxn id="9270" idx="4"/>
            </p:cNvCxnSpPr>
            <p:nvPr/>
          </p:nvCxnSpPr>
          <p:spPr bwMode="auto">
            <a:xfrm rot="5400000">
              <a:off x="690" y="2229"/>
              <a:ext cx="139" cy="84"/>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77" name="AutoShape 67"/>
            <p:cNvCxnSpPr>
              <a:cxnSpLocks noChangeShapeType="1"/>
              <a:stCxn id="9271" idx="0"/>
              <a:endCxn id="9278" idx="2"/>
            </p:cNvCxnSpPr>
            <p:nvPr/>
          </p:nvCxnSpPr>
          <p:spPr bwMode="auto">
            <a:xfrm flipV="1">
              <a:off x="1224" y="1862"/>
              <a:ext cx="24" cy="19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78" name="Text Box 68"/>
            <p:cNvSpPr txBox="1">
              <a:spLocks noChangeArrowheads="1"/>
            </p:cNvSpPr>
            <p:nvPr/>
          </p:nvSpPr>
          <p:spPr bwMode="auto">
            <a:xfrm>
              <a:off x="192" y="1536"/>
              <a:ext cx="2112"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50000"/>
                </a:spcBef>
                <a:spcAft>
                  <a:spcPct val="0"/>
                </a:spcAft>
                <a:buClr>
                  <a:schemeClr val="tx1"/>
                </a:buClr>
                <a:buChar char="•"/>
                <a:defRPr sz="1400">
                  <a:solidFill>
                    <a:schemeClr val="tx1"/>
                  </a:solidFill>
                  <a:latin typeface="Arial" charset="0"/>
                </a:defRPr>
              </a:lvl6pPr>
              <a:lvl7pPr marL="2971800" indent="-228600" eaLnBrk="0" fontAlgn="base" hangingPunct="0">
                <a:spcBef>
                  <a:spcPct val="50000"/>
                </a:spcBef>
                <a:spcAft>
                  <a:spcPct val="0"/>
                </a:spcAft>
                <a:buClr>
                  <a:schemeClr val="tx1"/>
                </a:buClr>
                <a:buChar char="•"/>
                <a:defRPr sz="1400">
                  <a:solidFill>
                    <a:schemeClr val="tx1"/>
                  </a:solidFill>
                  <a:latin typeface="Arial" charset="0"/>
                </a:defRPr>
              </a:lvl7pPr>
              <a:lvl8pPr marL="3429000" indent="-228600" eaLnBrk="0" fontAlgn="base" hangingPunct="0">
                <a:spcBef>
                  <a:spcPct val="50000"/>
                </a:spcBef>
                <a:spcAft>
                  <a:spcPct val="0"/>
                </a:spcAft>
                <a:buClr>
                  <a:schemeClr val="tx1"/>
                </a:buClr>
                <a:buChar char="•"/>
                <a:defRPr sz="1400">
                  <a:solidFill>
                    <a:schemeClr val="tx1"/>
                  </a:solidFill>
                  <a:latin typeface="Arial" charset="0"/>
                </a:defRPr>
              </a:lvl8pPr>
              <a:lvl9pPr marL="3886200" indent="-228600" eaLnBrk="0" fontAlgn="base" hangingPunct="0">
                <a:spcBef>
                  <a:spcPct val="50000"/>
                </a:spcBef>
                <a:spcAft>
                  <a:spcPct val="0"/>
                </a:spcAft>
                <a:buClr>
                  <a:schemeClr val="tx1"/>
                </a:buClr>
                <a:buChar char="•"/>
                <a:defRPr sz="1400">
                  <a:solidFill>
                    <a:schemeClr val="tx1"/>
                  </a:solidFill>
                  <a:latin typeface="Arial" charset="0"/>
                </a:defRPr>
              </a:lvl9pPr>
            </a:lstStyle>
            <a:p>
              <a:pPr algn="ctr">
                <a:lnSpc>
                  <a:spcPct val="80000"/>
                </a:lnSpc>
                <a:buClrTx/>
                <a:buFontTx/>
                <a:buNone/>
              </a:pPr>
              <a:r>
                <a:rPr lang="en-US" sz="2400" b="1" dirty="0"/>
                <a:t>//depot</a:t>
              </a:r>
            </a:p>
          </p:txBody>
        </p:sp>
        <p:cxnSp>
          <p:nvCxnSpPr>
            <p:cNvPr id="9279" name="AutoShape 69"/>
            <p:cNvCxnSpPr>
              <a:cxnSpLocks noChangeShapeType="1"/>
              <a:stCxn id="9271" idx="4"/>
              <a:endCxn id="9269" idx="7"/>
            </p:cNvCxnSpPr>
            <p:nvPr/>
          </p:nvCxnSpPr>
          <p:spPr bwMode="auto">
            <a:xfrm flipH="1">
              <a:off x="1114" y="2101"/>
              <a:ext cx="110" cy="6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80" name="AutoShape 70"/>
            <p:cNvSpPr>
              <a:spLocks noChangeArrowheads="1"/>
            </p:cNvSpPr>
            <p:nvPr/>
          </p:nvSpPr>
          <p:spPr bwMode="auto">
            <a:xfrm>
              <a:off x="1325" y="2155"/>
              <a:ext cx="84" cy="47"/>
            </a:xfrm>
            <a:prstGeom prst="flowChartConnector">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9281" name="Group 71"/>
            <p:cNvGrpSpPr>
              <a:grpSpLocks/>
            </p:cNvGrpSpPr>
            <p:nvPr/>
          </p:nvGrpSpPr>
          <p:grpSpPr bwMode="auto">
            <a:xfrm>
              <a:off x="1680" y="2256"/>
              <a:ext cx="148" cy="816"/>
              <a:chOff x="5136" y="1584"/>
              <a:chExt cx="148" cy="816"/>
            </a:xfrm>
          </p:grpSpPr>
          <p:sp>
            <p:nvSpPr>
              <p:cNvPr id="9296" name="AutoShape 72"/>
              <p:cNvSpPr>
                <a:spLocks noChangeArrowheads="1"/>
              </p:cNvSpPr>
              <p:nvPr/>
            </p:nvSpPr>
            <p:spPr bwMode="auto">
              <a:xfrm>
                <a:off x="5136" y="1584"/>
                <a:ext cx="148" cy="135"/>
              </a:xfrm>
              <a:prstGeom prst="foldedCorner">
                <a:avLst>
                  <a:gd name="adj" fmla="val 12500"/>
                </a:avLst>
              </a:prstGeom>
              <a:solidFill>
                <a:srgbClr val="CCFFFF"/>
              </a:solidFill>
              <a:ln w="9525">
                <a:solidFill>
                  <a:schemeClr val="tx1"/>
                </a:solidFill>
                <a:round/>
                <a:headEnd/>
                <a:tailEnd/>
              </a:ln>
              <a:effectLst>
                <a:outerShdw dist="107763" dir="8100000" algn="ctr" rotWithShape="0">
                  <a:schemeClr val="accent1">
                    <a:lumMod val="20000"/>
                    <a:lumOff val="80000"/>
                  </a:schemeClr>
                </a:outerShdw>
              </a:effectLst>
            </p:spPr>
            <p:txBody>
              <a:bodyPr wrap="none" anchor="ctr"/>
              <a:lstStyle/>
              <a:p>
                <a:endParaRPr lang="en-GB"/>
              </a:p>
            </p:txBody>
          </p:sp>
          <p:sp>
            <p:nvSpPr>
              <p:cNvPr id="9297" name="AutoShape 73"/>
              <p:cNvSpPr>
                <a:spLocks noChangeArrowheads="1"/>
              </p:cNvSpPr>
              <p:nvPr/>
            </p:nvSpPr>
            <p:spPr bwMode="auto">
              <a:xfrm>
                <a:off x="5136" y="1754"/>
                <a:ext cx="148" cy="135"/>
              </a:xfrm>
              <a:prstGeom prst="foldedCorner">
                <a:avLst>
                  <a:gd name="adj" fmla="val 12500"/>
                </a:avLst>
              </a:prstGeom>
              <a:solidFill>
                <a:srgbClr val="CCFFFF"/>
              </a:solidFill>
              <a:ln w="9525">
                <a:solidFill>
                  <a:schemeClr val="tx1"/>
                </a:solidFill>
                <a:round/>
                <a:headEnd/>
                <a:tailEnd/>
              </a:ln>
              <a:effectLst>
                <a:outerShdw dist="107763" dir="8100000" algn="ctr" rotWithShape="0">
                  <a:schemeClr val="accent1">
                    <a:lumMod val="20000"/>
                    <a:lumOff val="80000"/>
                  </a:schemeClr>
                </a:outerShdw>
              </a:effectLst>
            </p:spPr>
            <p:txBody>
              <a:bodyPr wrap="none" anchor="ctr"/>
              <a:lstStyle/>
              <a:p>
                <a:endParaRPr lang="en-GB"/>
              </a:p>
            </p:txBody>
          </p:sp>
          <p:sp>
            <p:nvSpPr>
              <p:cNvPr id="9298" name="AutoShape 74"/>
              <p:cNvSpPr>
                <a:spLocks noChangeArrowheads="1"/>
              </p:cNvSpPr>
              <p:nvPr/>
            </p:nvSpPr>
            <p:spPr bwMode="auto">
              <a:xfrm>
                <a:off x="5136" y="1924"/>
                <a:ext cx="148" cy="135"/>
              </a:xfrm>
              <a:prstGeom prst="foldedCorner">
                <a:avLst>
                  <a:gd name="adj" fmla="val 12500"/>
                </a:avLst>
              </a:prstGeom>
              <a:solidFill>
                <a:srgbClr val="CCFFFF"/>
              </a:solidFill>
              <a:ln w="9525">
                <a:solidFill>
                  <a:schemeClr val="tx1"/>
                </a:solidFill>
                <a:round/>
                <a:headEnd/>
                <a:tailEnd/>
              </a:ln>
              <a:effectLst>
                <a:outerShdw dist="107763" dir="8100000" algn="ctr" rotWithShape="0">
                  <a:schemeClr val="accent1">
                    <a:lumMod val="20000"/>
                    <a:lumOff val="80000"/>
                  </a:schemeClr>
                </a:outerShdw>
              </a:effectLst>
            </p:spPr>
            <p:txBody>
              <a:bodyPr wrap="none" anchor="ctr"/>
              <a:lstStyle/>
              <a:p>
                <a:endParaRPr lang="en-GB"/>
              </a:p>
            </p:txBody>
          </p:sp>
          <p:sp>
            <p:nvSpPr>
              <p:cNvPr id="9299" name="AutoShape 75"/>
              <p:cNvSpPr>
                <a:spLocks noChangeArrowheads="1"/>
              </p:cNvSpPr>
              <p:nvPr/>
            </p:nvSpPr>
            <p:spPr bwMode="auto">
              <a:xfrm>
                <a:off x="5136" y="2094"/>
                <a:ext cx="148" cy="135"/>
              </a:xfrm>
              <a:prstGeom prst="foldedCorner">
                <a:avLst>
                  <a:gd name="adj" fmla="val 12500"/>
                </a:avLst>
              </a:prstGeom>
              <a:solidFill>
                <a:srgbClr val="CCFFFF"/>
              </a:solidFill>
              <a:ln w="9525">
                <a:solidFill>
                  <a:schemeClr val="tx1"/>
                </a:solidFill>
                <a:round/>
                <a:headEnd/>
                <a:tailEnd/>
              </a:ln>
              <a:effectLst>
                <a:outerShdw dist="107763" dir="8100000" algn="ctr" rotWithShape="0">
                  <a:schemeClr val="accent1">
                    <a:lumMod val="20000"/>
                    <a:lumOff val="80000"/>
                  </a:schemeClr>
                </a:outerShdw>
              </a:effectLst>
            </p:spPr>
            <p:txBody>
              <a:bodyPr wrap="none" anchor="ctr"/>
              <a:lstStyle/>
              <a:p>
                <a:endParaRPr lang="en-GB"/>
              </a:p>
            </p:txBody>
          </p:sp>
          <p:sp>
            <p:nvSpPr>
              <p:cNvPr id="9300" name="AutoShape 76"/>
              <p:cNvSpPr>
                <a:spLocks noChangeArrowheads="1"/>
              </p:cNvSpPr>
              <p:nvPr/>
            </p:nvSpPr>
            <p:spPr bwMode="auto">
              <a:xfrm>
                <a:off x="5136" y="2265"/>
                <a:ext cx="148" cy="135"/>
              </a:xfrm>
              <a:prstGeom prst="foldedCorner">
                <a:avLst>
                  <a:gd name="adj" fmla="val 12500"/>
                </a:avLst>
              </a:prstGeom>
              <a:solidFill>
                <a:srgbClr val="CCFFFF"/>
              </a:solidFill>
              <a:ln w="9525">
                <a:solidFill>
                  <a:schemeClr val="tx1"/>
                </a:solidFill>
                <a:round/>
                <a:headEnd/>
                <a:tailEnd/>
              </a:ln>
              <a:effectLst>
                <a:outerShdw dist="107763" dir="8100000" algn="ctr" rotWithShape="0">
                  <a:schemeClr val="accent1">
                    <a:lumMod val="20000"/>
                    <a:lumOff val="80000"/>
                  </a:schemeClr>
                </a:outerShdw>
              </a:effectLst>
            </p:spPr>
            <p:txBody>
              <a:bodyPr wrap="none" anchor="ctr"/>
              <a:lstStyle/>
              <a:p>
                <a:endParaRPr lang="en-GB"/>
              </a:p>
            </p:txBody>
          </p:sp>
        </p:grpSp>
        <p:grpSp>
          <p:nvGrpSpPr>
            <p:cNvPr id="9282" name="Group 77"/>
            <p:cNvGrpSpPr>
              <a:grpSpLocks/>
            </p:cNvGrpSpPr>
            <p:nvPr/>
          </p:nvGrpSpPr>
          <p:grpSpPr bwMode="auto">
            <a:xfrm>
              <a:off x="576" y="2256"/>
              <a:ext cx="148" cy="483"/>
              <a:chOff x="4559" y="1648"/>
              <a:chExt cx="148" cy="483"/>
            </a:xfrm>
          </p:grpSpPr>
          <p:sp>
            <p:nvSpPr>
              <p:cNvPr id="9293" name="AutoShape 78"/>
              <p:cNvSpPr>
                <a:spLocks noChangeArrowheads="1"/>
              </p:cNvSpPr>
              <p:nvPr/>
            </p:nvSpPr>
            <p:spPr bwMode="auto">
              <a:xfrm>
                <a:off x="4559" y="1648"/>
                <a:ext cx="148" cy="135"/>
              </a:xfrm>
              <a:prstGeom prst="foldedCorner">
                <a:avLst>
                  <a:gd name="adj" fmla="val 12500"/>
                </a:avLst>
              </a:prstGeom>
              <a:solidFill>
                <a:srgbClr val="CCFFFF"/>
              </a:solidFill>
              <a:ln w="9525">
                <a:solidFill>
                  <a:schemeClr val="tx1"/>
                </a:solidFill>
                <a:round/>
                <a:headEnd/>
                <a:tailEnd/>
              </a:ln>
              <a:effectLst>
                <a:outerShdw dist="107763" dir="8100000" algn="ctr" rotWithShape="0">
                  <a:schemeClr val="accent1">
                    <a:lumMod val="20000"/>
                    <a:lumOff val="80000"/>
                  </a:schemeClr>
                </a:outerShdw>
              </a:effectLst>
            </p:spPr>
            <p:txBody>
              <a:bodyPr wrap="none" anchor="ctr"/>
              <a:lstStyle/>
              <a:p>
                <a:endParaRPr lang="en-GB"/>
              </a:p>
            </p:txBody>
          </p:sp>
          <p:sp>
            <p:nvSpPr>
              <p:cNvPr id="9294" name="AutoShape 79"/>
              <p:cNvSpPr>
                <a:spLocks noChangeArrowheads="1"/>
              </p:cNvSpPr>
              <p:nvPr/>
            </p:nvSpPr>
            <p:spPr bwMode="auto">
              <a:xfrm>
                <a:off x="4559" y="1821"/>
                <a:ext cx="148" cy="136"/>
              </a:xfrm>
              <a:prstGeom prst="foldedCorner">
                <a:avLst>
                  <a:gd name="adj" fmla="val 12500"/>
                </a:avLst>
              </a:prstGeom>
              <a:solidFill>
                <a:srgbClr val="CCFFFF"/>
              </a:solidFill>
              <a:ln w="9525">
                <a:solidFill>
                  <a:schemeClr val="tx1"/>
                </a:solidFill>
                <a:round/>
                <a:headEnd/>
                <a:tailEnd/>
              </a:ln>
              <a:effectLst>
                <a:outerShdw dist="107763" dir="8100000" algn="ctr" rotWithShape="0">
                  <a:schemeClr val="accent1">
                    <a:lumMod val="20000"/>
                    <a:lumOff val="80000"/>
                  </a:schemeClr>
                </a:outerShdw>
              </a:effectLst>
            </p:spPr>
            <p:txBody>
              <a:bodyPr wrap="none" anchor="ctr"/>
              <a:lstStyle/>
              <a:p>
                <a:endParaRPr lang="en-GB"/>
              </a:p>
            </p:txBody>
          </p:sp>
          <p:sp>
            <p:nvSpPr>
              <p:cNvPr id="9295" name="AutoShape 80"/>
              <p:cNvSpPr>
                <a:spLocks noChangeArrowheads="1"/>
              </p:cNvSpPr>
              <p:nvPr/>
            </p:nvSpPr>
            <p:spPr bwMode="auto">
              <a:xfrm>
                <a:off x="4559" y="1996"/>
                <a:ext cx="148" cy="135"/>
              </a:xfrm>
              <a:prstGeom prst="foldedCorner">
                <a:avLst>
                  <a:gd name="adj" fmla="val 12500"/>
                </a:avLst>
              </a:prstGeom>
              <a:solidFill>
                <a:srgbClr val="CCFFFF"/>
              </a:solidFill>
              <a:ln w="9525">
                <a:solidFill>
                  <a:schemeClr val="tx1"/>
                </a:solidFill>
                <a:round/>
                <a:headEnd/>
                <a:tailEnd/>
              </a:ln>
              <a:effectLst>
                <a:outerShdw dist="107763" dir="8100000" algn="ctr" rotWithShape="0">
                  <a:schemeClr val="accent1">
                    <a:lumMod val="20000"/>
                    <a:lumOff val="80000"/>
                  </a:schemeClr>
                </a:outerShdw>
              </a:effectLst>
            </p:spPr>
            <p:txBody>
              <a:bodyPr wrap="none" anchor="ctr"/>
              <a:lstStyle/>
              <a:p>
                <a:endParaRPr lang="en-GB"/>
              </a:p>
            </p:txBody>
          </p:sp>
        </p:grpSp>
        <p:cxnSp>
          <p:nvCxnSpPr>
            <p:cNvPr id="9283" name="AutoShape 81"/>
            <p:cNvCxnSpPr>
              <a:cxnSpLocks noChangeShapeType="1"/>
              <a:stCxn id="9271" idx="4"/>
              <a:endCxn id="9280" idx="0"/>
            </p:cNvCxnSpPr>
            <p:nvPr/>
          </p:nvCxnSpPr>
          <p:spPr bwMode="auto">
            <a:xfrm>
              <a:off x="1224" y="2101"/>
              <a:ext cx="143" cy="54"/>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84" name="AutoShape 82"/>
            <p:cNvCxnSpPr>
              <a:cxnSpLocks noChangeShapeType="1"/>
              <a:stCxn id="9280" idx="4"/>
              <a:endCxn id="9304" idx="3"/>
            </p:cNvCxnSpPr>
            <p:nvPr/>
          </p:nvCxnSpPr>
          <p:spPr bwMode="auto">
            <a:xfrm rot="5400000">
              <a:off x="1273" y="2229"/>
              <a:ext cx="122" cy="67"/>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85" name="AutoShape 83"/>
            <p:cNvCxnSpPr>
              <a:cxnSpLocks noChangeShapeType="1"/>
              <a:stCxn id="9268" idx="4"/>
              <a:endCxn id="9296" idx="1"/>
            </p:cNvCxnSpPr>
            <p:nvPr/>
          </p:nvCxnSpPr>
          <p:spPr bwMode="auto">
            <a:xfrm rot="16200000" flipH="1">
              <a:off x="1591" y="2236"/>
              <a:ext cx="123" cy="54"/>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86" name="AutoShape 84"/>
            <p:cNvCxnSpPr>
              <a:cxnSpLocks noChangeShapeType="1"/>
              <a:stCxn id="9280" idx="4"/>
              <a:endCxn id="9306" idx="3"/>
            </p:cNvCxnSpPr>
            <p:nvPr/>
          </p:nvCxnSpPr>
          <p:spPr bwMode="auto">
            <a:xfrm rot="5400000">
              <a:off x="1099" y="2403"/>
              <a:ext cx="469" cy="67"/>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87" name="AutoShape 85"/>
            <p:cNvCxnSpPr>
              <a:cxnSpLocks noChangeShapeType="1"/>
              <a:stCxn id="9280" idx="4"/>
              <a:endCxn id="9305" idx="3"/>
            </p:cNvCxnSpPr>
            <p:nvPr/>
          </p:nvCxnSpPr>
          <p:spPr bwMode="auto">
            <a:xfrm rot="5400000">
              <a:off x="1186" y="2316"/>
              <a:ext cx="295" cy="67"/>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88" name="AutoShape 86"/>
            <p:cNvCxnSpPr>
              <a:cxnSpLocks noChangeShapeType="1"/>
              <a:stCxn id="9280" idx="4"/>
              <a:endCxn id="9307" idx="3"/>
            </p:cNvCxnSpPr>
            <p:nvPr/>
          </p:nvCxnSpPr>
          <p:spPr bwMode="auto">
            <a:xfrm rot="5400000">
              <a:off x="1012" y="2490"/>
              <a:ext cx="644" cy="67"/>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89" name="AutoShape 87"/>
            <p:cNvCxnSpPr>
              <a:cxnSpLocks noChangeShapeType="1"/>
              <a:stCxn id="9268" idx="4"/>
              <a:endCxn id="9297" idx="1"/>
            </p:cNvCxnSpPr>
            <p:nvPr/>
          </p:nvCxnSpPr>
          <p:spPr bwMode="auto">
            <a:xfrm rot="16200000" flipH="1">
              <a:off x="1506" y="2321"/>
              <a:ext cx="293" cy="54"/>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90" name="AutoShape 88"/>
            <p:cNvCxnSpPr>
              <a:cxnSpLocks noChangeShapeType="1"/>
              <a:stCxn id="9268" idx="4"/>
              <a:endCxn id="9298" idx="1"/>
            </p:cNvCxnSpPr>
            <p:nvPr/>
          </p:nvCxnSpPr>
          <p:spPr bwMode="auto">
            <a:xfrm rot="16200000" flipH="1">
              <a:off x="1421" y="2406"/>
              <a:ext cx="463" cy="54"/>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91" name="AutoShape 89"/>
            <p:cNvCxnSpPr>
              <a:cxnSpLocks noChangeShapeType="1"/>
              <a:stCxn id="9268" idx="4"/>
              <a:endCxn id="9299" idx="1"/>
            </p:cNvCxnSpPr>
            <p:nvPr/>
          </p:nvCxnSpPr>
          <p:spPr bwMode="auto">
            <a:xfrm rot="16200000" flipH="1">
              <a:off x="1336" y="2491"/>
              <a:ext cx="633" cy="54"/>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92" name="AutoShape 90"/>
            <p:cNvCxnSpPr>
              <a:cxnSpLocks noChangeShapeType="1"/>
              <a:stCxn id="9268" idx="4"/>
              <a:endCxn id="9300" idx="1"/>
            </p:cNvCxnSpPr>
            <p:nvPr/>
          </p:nvCxnSpPr>
          <p:spPr bwMode="auto">
            <a:xfrm rot="16200000" flipH="1">
              <a:off x="1251" y="2576"/>
              <a:ext cx="804" cy="54"/>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225" name="Group 91"/>
          <p:cNvGrpSpPr>
            <a:grpSpLocks/>
          </p:cNvGrpSpPr>
          <p:nvPr/>
        </p:nvGrpSpPr>
        <p:grpSpPr bwMode="auto">
          <a:xfrm>
            <a:off x="5099763" y="2399704"/>
            <a:ext cx="2209800" cy="1828800"/>
            <a:chOff x="384" y="2208"/>
            <a:chExt cx="1392" cy="1536"/>
          </a:xfrm>
        </p:grpSpPr>
        <p:sp>
          <p:nvSpPr>
            <p:cNvPr id="9227" name="AutoShape 92"/>
            <p:cNvSpPr>
              <a:spLocks noChangeArrowheads="1"/>
            </p:cNvSpPr>
            <p:nvPr/>
          </p:nvSpPr>
          <p:spPr bwMode="auto">
            <a:xfrm>
              <a:off x="1440" y="2826"/>
              <a:ext cx="84" cy="47"/>
            </a:xfrm>
            <a:prstGeom prst="flowChartConnector">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228" name="AutoShape 93"/>
            <p:cNvSpPr>
              <a:spLocks noChangeArrowheads="1"/>
            </p:cNvSpPr>
            <p:nvPr/>
          </p:nvSpPr>
          <p:spPr bwMode="auto">
            <a:xfrm>
              <a:off x="898" y="2826"/>
              <a:ext cx="84" cy="47"/>
            </a:xfrm>
            <a:prstGeom prst="flowChartConnector">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229" name="AutoShape 94"/>
            <p:cNvSpPr>
              <a:spLocks noChangeArrowheads="1"/>
            </p:cNvSpPr>
            <p:nvPr/>
          </p:nvSpPr>
          <p:spPr bwMode="auto">
            <a:xfrm>
              <a:off x="1037" y="2726"/>
              <a:ext cx="85" cy="47"/>
            </a:xfrm>
            <a:prstGeom prst="flowChartConnector">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9230" name="Group 95"/>
            <p:cNvGrpSpPr>
              <a:grpSpLocks/>
            </p:cNvGrpSpPr>
            <p:nvPr/>
          </p:nvGrpSpPr>
          <p:grpSpPr bwMode="auto">
            <a:xfrm>
              <a:off x="384" y="2208"/>
              <a:ext cx="1392" cy="1536"/>
              <a:chOff x="384" y="2208"/>
              <a:chExt cx="1392" cy="1536"/>
            </a:xfrm>
          </p:grpSpPr>
          <p:cxnSp>
            <p:nvCxnSpPr>
              <p:cNvPr id="9231" name="AutoShape 96"/>
              <p:cNvCxnSpPr>
                <a:cxnSpLocks noChangeShapeType="1"/>
                <a:stCxn id="9229" idx="0"/>
                <a:endCxn id="9232" idx="2"/>
              </p:cNvCxnSpPr>
              <p:nvPr/>
            </p:nvCxnSpPr>
            <p:spPr bwMode="auto">
              <a:xfrm flipV="1">
                <a:off x="1080" y="2658"/>
                <a:ext cx="0" cy="68"/>
              </a:xfrm>
              <a:prstGeom prst="straightConnector1">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32" name="Text Box 97"/>
              <p:cNvSpPr txBox="1">
                <a:spLocks noChangeArrowheads="1"/>
              </p:cNvSpPr>
              <p:nvPr/>
            </p:nvSpPr>
            <p:spPr bwMode="auto">
              <a:xfrm>
                <a:off x="384" y="2208"/>
                <a:ext cx="1392" cy="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50000"/>
                  </a:spcBef>
                  <a:spcAft>
                    <a:spcPct val="0"/>
                  </a:spcAft>
                  <a:buClr>
                    <a:schemeClr val="tx1"/>
                  </a:buClr>
                  <a:buChar char="•"/>
                  <a:defRPr sz="1400">
                    <a:solidFill>
                      <a:schemeClr val="tx1"/>
                    </a:solidFill>
                    <a:latin typeface="Arial" charset="0"/>
                  </a:defRPr>
                </a:lvl6pPr>
                <a:lvl7pPr marL="2971800" indent="-228600" eaLnBrk="0" fontAlgn="base" hangingPunct="0">
                  <a:spcBef>
                    <a:spcPct val="50000"/>
                  </a:spcBef>
                  <a:spcAft>
                    <a:spcPct val="0"/>
                  </a:spcAft>
                  <a:buClr>
                    <a:schemeClr val="tx1"/>
                  </a:buClr>
                  <a:buChar char="•"/>
                  <a:defRPr sz="1400">
                    <a:solidFill>
                      <a:schemeClr val="tx1"/>
                    </a:solidFill>
                    <a:latin typeface="Arial" charset="0"/>
                  </a:defRPr>
                </a:lvl7pPr>
                <a:lvl8pPr marL="3429000" indent="-228600" eaLnBrk="0" fontAlgn="base" hangingPunct="0">
                  <a:spcBef>
                    <a:spcPct val="50000"/>
                  </a:spcBef>
                  <a:spcAft>
                    <a:spcPct val="0"/>
                  </a:spcAft>
                  <a:buClr>
                    <a:schemeClr val="tx1"/>
                  </a:buClr>
                  <a:buChar char="•"/>
                  <a:defRPr sz="1400">
                    <a:solidFill>
                      <a:schemeClr val="tx1"/>
                    </a:solidFill>
                    <a:latin typeface="Arial" charset="0"/>
                  </a:defRPr>
                </a:lvl8pPr>
                <a:lvl9pPr marL="3886200" indent="-228600" eaLnBrk="0" fontAlgn="base" hangingPunct="0">
                  <a:spcBef>
                    <a:spcPct val="50000"/>
                  </a:spcBef>
                  <a:spcAft>
                    <a:spcPct val="0"/>
                  </a:spcAft>
                  <a:buClr>
                    <a:schemeClr val="tx1"/>
                  </a:buClr>
                  <a:buChar char="•"/>
                  <a:defRPr sz="1400">
                    <a:solidFill>
                      <a:schemeClr val="tx1"/>
                    </a:solidFill>
                    <a:latin typeface="Arial" charset="0"/>
                  </a:defRPr>
                </a:lvl9pPr>
              </a:lstStyle>
              <a:p>
                <a:pPr algn="ctr">
                  <a:lnSpc>
                    <a:spcPct val="80000"/>
                  </a:lnSpc>
                  <a:buClrTx/>
                  <a:buFontTx/>
                  <a:buNone/>
                </a:pPr>
                <a:r>
                  <a:rPr lang="en-US" sz="1800" b="1" dirty="0"/>
                  <a:t>“Fred-</a:t>
                </a:r>
                <a:r>
                  <a:rPr lang="en-US" sz="1800" b="1" dirty="0" err="1"/>
                  <a:t>dev</a:t>
                </a:r>
                <a:r>
                  <a:rPr lang="en-US" sz="1800" b="1" dirty="0"/>
                  <a:t>” Workspace</a:t>
                </a:r>
              </a:p>
            </p:txBody>
          </p:sp>
          <p:grpSp>
            <p:nvGrpSpPr>
              <p:cNvPr id="9233" name="Group 98"/>
              <p:cNvGrpSpPr>
                <a:grpSpLocks/>
              </p:cNvGrpSpPr>
              <p:nvPr/>
            </p:nvGrpSpPr>
            <p:grpSpPr bwMode="auto">
              <a:xfrm>
                <a:off x="707" y="2773"/>
                <a:ext cx="977" cy="971"/>
                <a:chOff x="707" y="2773"/>
                <a:chExt cx="977" cy="971"/>
              </a:xfrm>
            </p:grpSpPr>
            <p:cxnSp>
              <p:nvCxnSpPr>
                <p:cNvPr id="9234" name="AutoShape 99"/>
                <p:cNvCxnSpPr>
                  <a:cxnSpLocks noChangeShapeType="1"/>
                  <a:stCxn id="9257" idx="3"/>
                  <a:endCxn id="9227" idx="4"/>
                </p:cNvCxnSpPr>
                <p:nvPr/>
              </p:nvCxnSpPr>
              <p:spPr bwMode="auto">
                <a:xfrm flipV="1">
                  <a:off x="1431" y="2873"/>
                  <a:ext cx="51" cy="471"/>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35" name="AutoShape 100"/>
                <p:cNvCxnSpPr>
                  <a:cxnSpLocks noChangeShapeType="1"/>
                  <a:stCxn id="9228" idx="4"/>
                  <a:endCxn id="9258" idx="3"/>
                </p:cNvCxnSpPr>
                <p:nvPr/>
              </p:nvCxnSpPr>
              <p:spPr bwMode="auto">
                <a:xfrm rot="5400000">
                  <a:off x="837" y="2893"/>
                  <a:ext cx="123" cy="83"/>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236" name="Group 101"/>
                <p:cNvGrpSpPr>
                  <a:grpSpLocks/>
                </p:cNvGrpSpPr>
                <p:nvPr/>
              </p:nvGrpSpPr>
              <p:grpSpPr bwMode="auto">
                <a:xfrm>
                  <a:off x="707" y="2773"/>
                  <a:ext cx="977" cy="971"/>
                  <a:chOff x="707" y="2773"/>
                  <a:chExt cx="977" cy="971"/>
                </a:xfrm>
              </p:grpSpPr>
              <p:grpSp>
                <p:nvGrpSpPr>
                  <p:cNvPr id="9237" name="Group 102"/>
                  <p:cNvGrpSpPr>
                    <a:grpSpLocks/>
                  </p:cNvGrpSpPr>
                  <p:nvPr/>
                </p:nvGrpSpPr>
                <p:grpSpPr bwMode="auto">
                  <a:xfrm>
                    <a:off x="707" y="2773"/>
                    <a:ext cx="977" cy="971"/>
                    <a:chOff x="707" y="2773"/>
                    <a:chExt cx="977" cy="971"/>
                  </a:xfrm>
                </p:grpSpPr>
                <p:grpSp>
                  <p:nvGrpSpPr>
                    <p:cNvPr id="9243" name="Group 103"/>
                    <p:cNvGrpSpPr>
                      <a:grpSpLocks/>
                    </p:cNvGrpSpPr>
                    <p:nvPr/>
                  </p:nvGrpSpPr>
                  <p:grpSpPr bwMode="auto">
                    <a:xfrm>
                      <a:off x="707" y="2928"/>
                      <a:ext cx="150" cy="309"/>
                      <a:chOff x="4025" y="1647"/>
                      <a:chExt cx="150" cy="309"/>
                    </a:xfrm>
                  </p:grpSpPr>
                  <p:sp>
                    <p:nvSpPr>
                      <p:cNvPr id="9258" name="AutoShape 104"/>
                      <p:cNvSpPr>
                        <a:spLocks noChangeArrowheads="1"/>
                      </p:cNvSpPr>
                      <p:nvPr/>
                    </p:nvSpPr>
                    <p:spPr bwMode="auto">
                      <a:xfrm>
                        <a:off x="4025" y="1647"/>
                        <a:ext cx="150" cy="135"/>
                      </a:xfrm>
                      <a:prstGeom prst="foldedCorner">
                        <a:avLst>
                          <a:gd name="adj" fmla="val 12500"/>
                        </a:avLst>
                      </a:prstGeom>
                      <a:solidFill>
                        <a:srgbClr val="CCFFFF"/>
                      </a:solidFill>
                      <a:ln w="9525">
                        <a:solidFill>
                          <a:schemeClr val="tx1"/>
                        </a:solidFill>
                        <a:round/>
                        <a:headEnd/>
                        <a:tailEnd/>
                      </a:ln>
                      <a:effectLst>
                        <a:outerShdw dist="107763" dir="8100000" algn="ctr" rotWithShape="0">
                          <a:schemeClr val="accent1">
                            <a:lumMod val="20000"/>
                            <a:lumOff val="80000"/>
                          </a:schemeClr>
                        </a:outerShdw>
                      </a:effectLst>
                    </p:spPr>
                    <p:txBody>
                      <a:bodyPr wrap="none" anchor="ctr"/>
                      <a:lstStyle/>
                      <a:p>
                        <a:endParaRPr lang="en-GB"/>
                      </a:p>
                    </p:txBody>
                  </p:sp>
                  <p:sp>
                    <p:nvSpPr>
                      <p:cNvPr id="9259" name="AutoShape 105"/>
                      <p:cNvSpPr>
                        <a:spLocks noChangeArrowheads="1"/>
                      </p:cNvSpPr>
                      <p:nvPr/>
                    </p:nvSpPr>
                    <p:spPr bwMode="auto">
                      <a:xfrm>
                        <a:off x="4025" y="1820"/>
                        <a:ext cx="150" cy="136"/>
                      </a:xfrm>
                      <a:prstGeom prst="foldedCorner">
                        <a:avLst>
                          <a:gd name="adj" fmla="val 12500"/>
                        </a:avLst>
                      </a:prstGeom>
                      <a:solidFill>
                        <a:srgbClr val="CCFFFF"/>
                      </a:solidFill>
                      <a:ln w="9525">
                        <a:solidFill>
                          <a:schemeClr val="tx1"/>
                        </a:solidFill>
                        <a:round/>
                        <a:headEnd/>
                        <a:tailEnd/>
                      </a:ln>
                      <a:effectLst>
                        <a:outerShdw dist="107763" dir="8100000" algn="ctr" rotWithShape="0">
                          <a:schemeClr val="accent1">
                            <a:lumMod val="20000"/>
                            <a:lumOff val="80000"/>
                          </a:schemeClr>
                        </a:outerShdw>
                      </a:effectLst>
                    </p:spPr>
                    <p:txBody>
                      <a:bodyPr wrap="none" anchor="ctr"/>
                      <a:lstStyle/>
                      <a:p>
                        <a:endParaRPr lang="en-GB"/>
                      </a:p>
                    </p:txBody>
                  </p:sp>
                </p:grpSp>
                <p:grpSp>
                  <p:nvGrpSpPr>
                    <p:cNvPr id="9244" name="Group 106"/>
                    <p:cNvGrpSpPr>
                      <a:grpSpLocks/>
                    </p:cNvGrpSpPr>
                    <p:nvPr/>
                  </p:nvGrpSpPr>
                  <p:grpSpPr bwMode="auto">
                    <a:xfrm>
                      <a:off x="1283" y="2928"/>
                      <a:ext cx="148" cy="483"/>
                      <a:chOff x="4559" y="1648"/>
                      <a:chExt cx="148" cy="483"/>
                    </a:xfrm>
                  </p:grpSpPr>
                  <p:sp>
                    <p:nvSpPr>
                      <p:cNvPr id="9255" name="AutoShape 107"/>
                      <p:cNvSpPr>
                        <a:spLocks noChangeArrowheads="1"/>
                      </p:cNvSpPr>
                      <p:nvPr/>
                    </p:nvSpPr>
                    <p:spPr bwMode="auto">
                      <a:xfrm>
                        <a:off x="4559" y="1648"/>
                        <a:ext cx="148" cy="135"/>
                      </a:xfrm>
                      <a:prstGeom prst="foldedCorner">
                        <a:avLst>
                          <a:gd name="adj" fmla="val 12500"/>
                        </a:avLst>
                      </a:prstGeom>
                      <a:solidFill>
                        <a:srgbClr val="CCFFFF"/>
                      </a:solidFill>
                      <a:ln w="9525">
                        <a:solidFill>
                          <a:schemeClr val="tx1"/>
                        </a:solidFill>
                        <a:round/>
                        <a:headEnd/>
                        <a:tailEnd/>
                      </a:ln>
                      <a:effectLst>
                        <a:outerShdw dist="107763" dir="8100000" algn="ctr" rotWithShape="0">
                          <a:schemeClr val="accent1">
                            <a:lumMod val="20000"/>
                            <a:lumOff val="80000"/>
                          </a:schemeClr>
                        </a:outerShdw>
                      </a:effectLst>
                    </p:spPr>
                    <p:txBody>
                      <a:bodyPr wrap="none" anchor="ctr"/>
                      <a:lstStyle/>
                      <a:p>
                        <a:endParaRPr lang="en-GB"/>
                      </a:p>
                    </p:txBody>
                  </p:sp>
                  <p:sp>
                    <p:nvSpPr>
                      <p:cNvPr id="9256" name="AutoShape 108"/>
                      <p:cNvSpPr>
                        <a:spLocks noChangeArrowheads="1"/>
                      </p:cNvSpPr>
                      <p:nvPr/>
                    </p:nvSpPr>
                    <p:spPr bwMode="auto">
                      <a:xfrm>
                        <a:off x="4559" y="1821"/>
                        <a:ext cx="148" cy="136"/>
                      </a:xfrm>
                      <a:prstGeom prst="foldedCorner">
                        <a:avLst>
                          <a:gd name="adj" fmla="val 12500"/>
                        </a:avLst>
                      </a:prstGeom>
                      <a:solidFill>
                        <a:srgbClr val="CCFFFF"/>
                      </a:solidFill>
                      <a:ln w="9525">
                        <a:solidFill>
                          <a:schemeClr val="tx1"/>
                        </a:solidFill>
                        <a:round/>
                        <a:headEnd/>
                        <a:tailEnd/>
                      </a:ln>
                      <a:effectLst>
                        <a:outerShdw dist="107763" dir="8100000" algn="ctr" rotWithShape="0">
                          <a:schemeClr val="accent1">
                            <a:lumMod val="20000"/>
                            <a:lumOff val="80000"/>
                          </a:schemeClr>
                        </a:outerShdw>
                      </a:effectLst>
                    </p:spPr>
                    <p:txBody>
                      <a:bodyPr wrap="none" anchor="ctr"/>
                      <a:lstStyle/>
                      <a:p>
                        <a:endParaRPr lang="en-GB"/>
                      </a:p>
                    </p:txBody>
                  </p:sp>
                  <p:sp>
                    <p:nvSpPr>
                      <p:cNvPr id="9257" name="AutoShape 109"/>
                      <p:cNvSpPr>
                        <a:spLocks noChangeArrowheads="1"/>
                      </p:cNvSpPr>
                      <p:nvPr/>
                    </p:nvSpPr>
                    <p:spPr bwMode="auto">
                      <a:xfrm>
                        <a:off x="4559" y="1996"/>
                        <a:ext cx="148" cy="135"/>
                      </a:xfrm>
                      <a:prstGeom prst="foldedCorner">
                        <a:avLst>
                          <a:gd name="adj" fmla="val 12500"/>
                        </a:avLst>
                      </a:prstGeom>
                      <a:solidFill>
                        <a:srgbClr val="CCFFFF"/>
                      </a:solidFill>
                      <a:ln w="9525">
                        <a:solidFill>
                          <a:schemeClr val="tx1"/>
                        </a:solidFill>
                        <a:round/>
                        <a:headEnd/>
                        <a:tailEnd/>
                      </a:ln>
                      <a:effectLst>
                        <a:outerShdw dist="107763" dir="8100000" algn="ctr" rotWithShape="0">
                          <a:schemeClr val="accent1">
                            <a:lumMod val="20000"/>
                            <a:lumOff val="80000"/>
                          </a:schemeClr>
                        </a:outerShdw>
                      </a:effectLst>
                    </p:spPr>
                    <p:txBody>
                      <a:bodyPr wrap="none" anchor="ctr"/>
                      <a:lstStyle/>
                      <a:p>
                        <a:endParaRPr lang="en-GB"/>
                      </a:p>
                    </p:txBody>
                  </p:sp>
                </p:grpSp>
                <p:cxnSp>
                  <p:nvCxnSpPr>
                    <p:cNvPr id="9245" name="AutoShape 110"/>
                    <p:cNvCxnSpPr>
                      <a:cxnSpLocks noChangeShapeType="1"/>
                      <a:stCxn id="9229" idx="4"/>
                      <a:endCxn id="9227" idx="1"/>
                    </p:cNvCxnSpPr>
                    <p:nvPr/>
                  </p:nvCxnSpPr>
                  <p:spPr bwMode="auto">
                    <a:xfrm>
                      <a:off x="1080" y="2773"/>
                      <a:ext cx="372" cy="6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46" name="AutoShape 111"/>
                    <p:cNvCxnSpPr>
                      <a:cxnSpLocks noChangeShapeType="1"/>
                      <a:stCxn id="9228" idx="4"/>
                      <a:endCxn id="9259" idx="3"/>
                    </p:cNvCxnSpPr>
                    <p:nvPr/>
                  </p:nvCxnSpPr>
                  <p:spPr bwMode="auto">
                    <a:xfrm rot="5400000">
                      <a:off x="751" y="2979"/>
                      <a:ext cx="296" cy="83"/>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47" name="AutoShape 112"/>
                    <p:cNvCxnSpPr>
                      <a:cxnSpLocks noChangeShapeType="1"/>
                      <a:stCxn id="9229" idx="4"/>
                      <a:endCxn id="9228" idx="7"/>
                    </p:cNvCxnSpPr>
                    <p:nvPr/>
                  </p:nvCxnSpPr>
                  <p:spPr bwMode="auto">
                    <a:xfrm flipH="1">
                      <a:off x="970" y="2773"/>
                      <a:ext cx="110" cy="6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248" name="Group 113"/>
                    <p:cNvGrpSpPr>
                      <a:grpSpLocks/>
                    </p:cNvGrpSpPr>
                    <p:nvPr/>
                  </p:nvGrpSpPr>
                  <p:grpSpPr bwMode="auto">
                    <a:xfrm>
                      <a:off x="1536" y="2928"/>
                      <a:ext cx="148" cy="816"/>
                      <a:chOff x="5136" y="1584"/>
                      <a:chExt cx="148" cy="816"/>
                    </a:xfrm>
                  </p:grpSpPr>
                  <p:sp>
                    <p:nvSpPr>
                      <p:cNvPr id="9250" name="AutoShape 114"/>
                      <p:cNvSpPr>
                        <a:spLocks noChangeArrowheads="1"/>
                      </p:cNvSpPr>
                      <p:nvPr/>
                    </p:nvSpPr>
                    <p:spPr bwMode="auto">
                      <a:xfrm>
                        <a:off x="5136" y="1584"/>
                        <a:ext cx="148" cy="135"/>
                      </a:xfrm>
                      <a:prstGeom prst="foldedCorner">
                        <a:avLst>
                          <a:gd name="adj" fmla="val 12500"/>
                        </a:avLst>
                      </a:prstGeom>
                      <a:solidFill>
                        <a:srgbClr val="CCFFFF"/>
                      </a:solidFill>
                      <a:ln w="9525">
                        <a:solidFill>
                          <a:schemeClr val="tx1"/>
                        </a:solidFill>
                        <a:round/>
                        <a:headEnd/>
                        <a:tailEnd/>
                      </a:ln>
                      <a:effectLst>
                        <a:outerShdw dist="107763" dir="8100000" algn="ctr" rotWithShape="0">
                          <a:schemeClr val="accent1">
                            <a:lumMod val="20000"/>
                            <a:lumOff val="80000"/>
                          </a:schemeClr>
                        </a:outerShdw>
                      </a:effectLst>
                    </p:spPr>
                    <p:txBody>
                      <a:bodyPr wrap="none" anchor="ctr"/>
                      <a:lstStyle/>
                      <a:p>
                        <a:endParaRPr lang="en-GB"/>
                      </a:p>
                    </p:txBody>
                  </p:sp>
                  <p:sp>
                    <p:nvSpPr>
                      <p:cNvPr id="9251" name="AutoShape 115"/>
                      <p:cNvSpPr>
                        <a:spLocks noChangeArrowheads="1"/>
                      </p:cNvSpPr>
                      <p:nvPr/>
                    </p:nvSpPr>
                    <p:spPr bwMode="auto">
                      <a:xfrm>
                        <a:off x="5136" y="1754"/>
                        <a:ext cx="148" cy="135"/>
                      </a:xfrm>
                      <a:prstGeom prst="foldedCorner">
                        <a:avLst>
                          <a:gd name="adj" fmla="val 12500"/>
                        </a:avLst>
                      </a:prstGeom>
                      <a:solidFill>
                        <a:srgbClr val="CCFFFF"/>
                      </a:solidFill>
                      <a:ln w="9525">
                        <a:solidFill>
                          <a:schemeClr val="tx1"/>
                        </a:solidFill>
                        <a:round/>
                        <a:headEnd/>
                        <a:tailEnd/>
                      </a:ln>
                      <a:effectLst>
                        <a:outerShdw dist="107763" dir="8100000" algn="ctr" rotWithShape="0">
                          <a:schemeClr val="accent1">
                            <a:lumMod val="20000"/>
                            <a:lumOff val="80000"/>
                          </a:schemeClr>
                        </a:outerShdw>
                      </a:effectLst>
                    </p:spPr>
                    <p:txBody>
                      <a:bodyPr wrap="none" anchor="ctr"/>
                      <a:lstStyle/>
                      <a:p>
                        <a:endParaRPr lang="en-GB"/>
                      </a:p>
                    </p:txBody>
                  </p:sp>
                  <p:sp>
                    <p:nvSpPr>
                      <p:cNvPr id="9252" name="AutoShape 116"/>
                      <p:cNvSpPr>
                        <a:spLocks noChangeArrowheads="1"/>
                      </p:cNvSpPr>
                      <p:nvPr/>
                    </p:nvSpPr>
                    <p:spPr bwMode="auto">
                      <a:xfrm>
                        <a:off x="5136" y="1924"/>
                        <a:ext cx="148" cy="135"/>
                      </a:xfrm>
                      <a:prstGeom prst="foldedCorner">
                        <a:avLst>
                          <a:gd name="adj" fmla="val 12500"/>
                        </a:avLst>
                      </a:prstGeom>
                      <a:solidFill>
                        <a:srgbClr val="CCFFFF"/>
                      </a:solidFill>
                      <a:ln w="9525">
                        <a:solidFill>
                          <a:schemeClr val="tx1"/>
                        </a:solidFill>
                        <a:round/>
                        <a:headEnd/>
                        <a:tailEnd/>
                      </a:ln>
                      <a:effectLst>
                        <a:outerShdw dist="107763" dir="8100000" algn="ctr" rotWithShape="0">
                          <a:schemeClr val="accent1">
                            <a:lumMod val="20000"/>
                            <a:lumOff val="80000"/>
                          </a:schemeClr>
                        </a:outerShdw>
                      </a:effectLst>
                    </p:spPr>
                    <p:txBody>
                      <a:bodyPr wrap="none" anchor="ctr"/>
                      <a:lstStyle/>
                      <a:p>
                        <a:endParaRPr lang="en-GB"/>
                      </a:p>
                    </p:txBody>
                  </p:sp>
                  <p:sp>
                    <p:nvSpPr>
                      <p:cNvPr id="9253" name="AutoShape 117"/>
                      <p:cNvSpPr>
                        <a:spLocks noChangeArrowheads="1"/>
                      </p:cNvSpPr>
                      <p:nvPr/>
                    </p:nvSpPr>
                    <p:spPr bwMode="auto">
                      <a:xfrm>
                        <a:off x="5136" y="2094"/>
                        <a:ext cx="148" cy="135"/>
                      </a:xfrm>
                      <a:prstGeom prst="foldedCorner">
                        <a:avLst>
                          <a:gd name="adj" fmla="val 12500"/>
                        </a:avLst>
                      </a:prstGeom>
                      <a:solidFill>
                        <a:srgbClr val="CCFFFF"/>
                      </a:solidFill>
                      <a:ln w="9525">
                        <a:solidFill>
                          <a:schemeClr val="tx1"/>
                        </a:solidFill>
                        <a:round/>
                        <a:headEnd/>
                        <a:tailEnd/>
                      </a:ln>
                      <a:effectLst>
                        <a:outerShdw dist="107763" dir="8100000" algn="ctr" rotWithShape="0">
                          <a:schemeClr val="accent1">
                            <a:lumMod val="20000"/>
                            <a:lumOff val="80000"/>
                          </a:schemeClr>
                        </a:outerShdw>
                      </a:effectLst>
                    </p:spPr>
                    <p:txBody>
                      <a:bodyPr wrap="none" anchor="ctr"/>
                      <a:lstStyle/>
                      <a:p>
                        <a:endParaRPr lang="en-GB"/>
                      </a:p>
                    </p:txBody>
                  </p:sp>
                  <p:sp>
                    <p:nvSpPr>
                      <p:cNvPr id="9254" name="AutoShape 118"/>
                      <p:cNvSpPr>
                        <a:spLocks noChangeArrowheads="1"/>
                      </p:cNvSpPr>
                      <p:nvPr/>
                    </p:nvSpPr>
                    <p:spPr bwMode="auto">
                      <a:xfrm>
                        <a:off x="5136" y="2265"/>
                        <a:ext cx="148" cy="135"/>
                      </a:xfrm>
                      <a:prstGeom prst="foldedCorner">
                        <a:avLst>
                          <a:gd name="adj" fmla="val 12500"/>
                        </a:avLst>
                      </a:prstGeom>
                      <a:solidFill>
                        <a:srgbClr val="CCFFFF"/>
                      </a:solidFill>
                      <a:ln w="9525">
                        <a:solidFill>
                          <a:schemeClr val="tx1"/>
                        </a:solidFill>
                        <a:round/>
                        <a:headEnd/>
                        <a:tailEnd/>
                      </a:ln>
                      <a:effectLst>
                        <a:outerShdw dist="107763" dir="8100000" algn="ctr" rotWithShape="0">
                          <a:schemeClr val="accent1">
                            <a:lumMod val="20000"/>
                            <a:lumOff val="80000"/>
                          </a:schemeClr>
                        </a:outerShdw>
                      </a:effectLst>
                    </p:spPr>
                    <p:txBody>
                      <a:bodyPr wrap="none" anchor="ctr"/>
                      <a:lstStyle/>
                      <a:p>
                        <a:endParaRPr lang="en-GB"/>
                      </a:p>
                    </p:txBody>
                  </p:sp>
                </p:grpSp>
                <p:cxnSp>
                  <p:nvCxnSpPr>
                    <p:cNvPr id="9249" name="AutoShape 119"/>
                    <p:cNvCxnSpPr>
                      <a:cxnSpLocks noChangeShapeType="1"/>
                      <a:stCxn id="9227" idx="4"/>
                      <a:endCxn id="9254" idx="1"/>
                    </p:cNvCxnSpPr>
                    <p:nvPr/>
                  </p:nvCxnSpPr>
                  <p:spPr bwMode="auto">
                    <a:xfrm rot="16200000" flipH="1">
                      <a:off x="1107" y="3248"/>
                      <a:ext cx="804" cy="54"/>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9238" name="AutoShape 120"/>
                  <p:cNvCxnSpPr>
                    <a:cxnSpLocks noChangeShapeType="1"/>
                    <a:stCxn id="9255" idx="3"/>
                    <a:endCxn id="9227" idx="4"/>
                  </p:cNvCxnSpPr>
                  <p:nvPr/>
                </p:nvCxnSpPr>
                <p:spPr bwMode="auto">
                  <a:xfrm flipV="1">
                    <a:off x="1431" y="2873"/>
                    <a:ext cx="51" cy="123"/>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39" name="AutoShape 121"/>
                  <p:cNvCxnSpPr>
                    <a:cxnSpLocks noChangeShapeType="1"/>
                    <a:stCxn id="9256" idx="3"/>
                    <a:endCxn id="9227" idx="4"/>
                  </p:cNvCxnSpPr>
                  <p:nvPr/>
                </p:nvCxnSpPr>
                <p:spPr bwMode="auto">
                  <a:xfrm flipV="1">
                    <a:off x="1431" y="2873"/>
                    <a:ext cx="51" cy="296"/>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40" name="AutoShape 122"/>
                  <p:cNvCxnSpPr>
                    <a:cxnSpLocks noChangeShapeType="1"/>
                    <a:stCxn id="9227" idx="4"/>
                    <a:endCxn id="9250" idx="1"/>
                  </p:cNvCxnSpPr>
                  <p:nvPr/>
                </p:nvCxnSpPr>
                <p:spPr bwMode="auto">
                  <a:xfrm rot="16200000" flipH="1">
                    <a:off x="1447" y="2908"/>
                    <a:ext cx="123" cy="54"/>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41" name="AutoShape 123"/>
                  <p:cNvCxnSpPr>
                    <a:cxnSpLocks noChangeShapeType="1"/>
                    <a:stCxn id="9227" idx="4"/>
                    <a:endCxn id="9252" idx="1"/>
                  </p:cNvCxnSpPr>
                  <p:nvPr/>
                </p:nvCxnSpPr>
                <p:spPr bwMode="auto">
                  <a:xfrm rot="16200000" flipH="1">
                    <a:off x="1278" y="3077"/>
                    <a:ext cx="463" cy="54"/>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42" name="AutoShape 124"/>
                  <p:cNvCxnSpPr>
                    <a:cxnSpLocks noChangeShapeType="1"/>
                    <a:stCxn id="9227" idx="4"/>
                    <a:endCxn id="9253" idx="1"/>
                  </p:cNvCxnSpPr>
                  <p:nvPr/>
                </p:nvCxnSpPr>
                <p:spPr bwMode="auto">
                  <a:xfrm rot="16200000" flipH="1">
                    <a:off x="1192" y="3163"/>
                    <a:ext cx="633" cy="54"/>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grpSp>
      <p:sp>
        <p:nvSpPr>
          <p:cNvPr id="4" name="Left-Right Arrow 3"/>
          <p:cNvSpPr/>
          <p:nvPr/>
        </p:nvSpPr>
        <p:spPr bwMode="auto">
          <a:xfrm>
            <a:off x="4408488" y="2800350"/>
            <a:ext cx="944562" cy="611386"/>
          </a:xfrm>
          <a:prstGeom prst="leftRightArrow">
            <a:avLst/>
          </a:prstGeom>
          <a:noFill/>
          <a:ln w="57150" cap="flat" cmpd="sng" algn="ctr">
            <a:noFill/>
            <a:prstDash val="solid"/>
            <a:round/>
            <a:headEnd type="none" w="med" len="med"/>
            <a:tailEnd type="none" w="med" len="med"/>
          </a:ln>
          <a:effectLst>
            <a:prstShdw prst="shdw17" dist="17961" dir="2700000">
              <a:schemeClr val="bg2">
                <a:gamma/>
                <a:shade val="60000"/>
                <a:invGamma/>
              </a:schemeClr>
            </a:prstShd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
                <a:schemeClr val="tx1"/>
              </a:buClr>
              <a:buSzTx/>
              <a:buFontTx/>
              <a:buChar char="•"/>
              <a:tabLst/>
            </a:pPr>
            <a:endParaRPr kumimoji="0" lang="en-GB" sz="1400" b="0" i="0" u="none" strike="noStrike" cap="none" normalizeH="0" baseline="0">
              <a:ln>
                <a:noFill/>
              </a:ln>
              <a:solidFill>
                <a:schemeClr val="tx1"/>
              </a:solidFill>
              <a:effectLst/>
              <a:latin typeface="Arial" charset="0"/>
            </a:endParaRPr>
          </a:p>
        </p:txBody>
      </p:sp>
      <p:sp>
        <p:nvSpPr>
          <p:cNvPr id="6" name="Up-Down Arrow 5"/>
          <p:cNvSpPr/>
          <p:nvPr/>
        </p:nvSpPr>
        <p:spPr bwMode="auto">
          <a:xfrm rot="17597168">
            <a:off x="4242105" y="1872133"/>
            <a:ext cx="449741" cy="1834897"/>
          </a:xfrm>
          <a:prstGeom prst="upDownArrow">
            <a:avLst/>
          </a:prstGeom>
          <a:noFill/>
          <a:ln w="571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
                <a:schemeClr val="tx1"/>
              </a:buClr>
              <a:buSzTx/>
              <a:buFontTx/>
              <a:buChar char="•"/>
              <a:tabLst/>
            </a:pPr>
            <a:endParaRPr kumimoji="0" lang="en-GB" sz="1400" b="0" i="0" u="none" strike="noStrike" cap="none" normalizeH="0" baseline="0">
              <a:ln>
                <a:noFill/>
              </a:ln>
              <a:solidFill>
                <a:schemeClr val="tx1"/>
              </a:solidFill>
              <a:effectLst/>
              <a:latin typeface="Arial" charset="0"/>
            </a:endParaRPr>
          </a:p>
        </p:txBody>
      </p:sp>
      <p:sp>
        <p:nvSpPr>
          <p:cNvPr id="7" name="Oval 6"/>
          <p:cNvSpPr/>
          <p:nvPr/>
        </p:nvSpPr>
        <p:spPr bwMode="auto">
          <a:xfrm>
            <a:off x="1540042" y="1882390"/>
            <a:ext cx="377261" cy="573274"/>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
                <a:schemeClr val="tx1"/>
              </a:buClr>
              <a:buSzTx/>
              <a:buFontTx/>
              <a:buChar char="•"/>
              <a:tabLst/>
            </a:pPr>
            <a:endParaRPr kumimoji="0" lang="en-GB" sz="1400" b="0" i="0" u="none" strike="noStrike" cap="none" normalizeH="0" baseline="0">
              <a:ln>
                <a:noFill/>
              </a:ln>
              <a:solidFill>
                <a:schemeClr val="tx1"/>
              </a:solidFill>
              <a:effectLst/>
              <a:latin typeface="Arial" charset="0"/>
            </a:endParaRPr>
          </a:p>
        </p:txBody>
      </p:sp>
      <p:sp>
        <p:nvSpPr>
          <p:cNvPr id="133" name="Oval 132"/>
          <p:cNvSpPr/>
          <p:nvPr/>
        </p:nvSpPr>
        <p:spPr bwMode="auto">
          <a:xfrm>
            <a:off x="5548277" y="3111102"/>
            <a:ext cx="369048" cy="616744"/>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
                <a:schemeClr val="tx1"/>
              </a:buClr>
              <a:buSzTx/>
              <a:buFontTx/>
              <a:buChar char="•"/>
              <a:tabLst/>
            </a:pPr>
            <a:endParaRPr kumimoji="0" lang="en-GB" sz="1400" b="0" i="0" u="none" strike="noStrike" cap="none" normalizeH="0" baseline="0">
              <a:ln>
                <a:noFill/>
              </a:ln>
              <a:solidFill>
                <a:schemeClr val="tx1"/>
              </a:solidFill>
              <a:effectLst/>
              <a:latin typeface="Arial" charset="0"/>
            </a:endParaRPr>
          </a:p>
        </p:txBody>
      </p:sp>
      <p:sp>
        <p:nvSpPr>
          <p:cNvPr id="134" name="Oval 133"/>
          <p:cNvSpPr/>
          <p:nvPr/>
        </p:nvSpPr>
        <p:spPr bwMode="auto">
          <a:xfrm>
            <a:off x="2526905" y="1885436"/>
            <a:ext cx="825895" cy="1198282"/>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
                <a:schemeClr val="tx1"/>
              </a:buClr>
              <a:buSzTx/>
              <a:buFontTx/>
              <a:buChar char="•"/>
              <a:tabLst/>
            </a:pPr>
            <a:endParaRPr kumimoji="0" lang="en-GB" sz="1400" b="0" i="0" u="none" strike="noStrike" cap="none" normalizeH="0" baseline="0">
              <a:ln>
                <a:noFill/>
              </a:ln>
              <a:solidFill>
                <a:schemeClr val="tx1"/>
              </a:solidFill>
              <a:effectLst/>
              <a:latin typeface="Arial" charset="0"/>
            </a:endParaRPr>
          </a:p>
        </p:txBody>
      </p:sp>
      <p:sp>
        <p:nvSpPr>
          <p:cNvPr id="135" name="Oval 134"/>
          <p:cNvSpPr/>
          <p:nvPr/>
        </p:nvSpPr>
        <p:spPr bwMode="auto">
          <a:xfrm>
            <a:off x="6526924" y="3058822"/>
            <a:ext cx="782638" cy="1341728"/>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
                <a:schemeClr val="tx1"/>
              </a:buClr>
              <a:buSzTx/>
              <a:buFontTx/>
              <a:buChar char="•"/>
              <a:tabLst/>
            </a:pPr>
            <a:endParaRPr kumimoji="0" lang="en-GB" sz="1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647496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33" grpId="0" animBg="1"/>
      <p:bldP spid="134" grpId="0" animBg="1"/>
      <p:bldP spid="135"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Have Multiple Workspaces?</a:t>
            </a:r>
          </a:p>
        </p:txBody>
      </p:sp>
      <p:sp>
        <p:nvSpPr>
          <p:cNvPr id="3" name="Content Placeholder 2"/>
          <p:cNvSpPr>
            <a:spLocks noGrp="1"/>
          </p:cNvSpPr>
          <p:nvPr>
            <p:ph idx="1"/>
          </p:nvPr>
        </p:nvSpPr>
        <p:spPr/>
        <p:txBody>
          <a:bodyPr/>
          <a:lstStyle/>
          <a:p>
            <a:r>
              <a:rPr lang="en-US" dirty="0"/>
              <a:t>Project/Branch oriented</a:t>
            </a:r>
          </a:p>
          <a:p>
            <a:pPr>
              <a:lnSpc>
                <a:spcPct val="200000"/>
              </a:lnSpc>
            </a:pPr>
            <a:r>
              <a:rPr lang="en-US" dirty="0"/>
              <a:t>Better performance</a:t>
            </a:r>
          </a:p>
          <a:p>
            <a:pPr lvl="1">
              <a:lnSpc>
                <a:spcPct val="150000"/>
              </a:lnSpc>
              <a:buFont typeface="Wingdings" charset="2"/>
              <a:buChar char="§"/>
            </a:pPr>
            <a:r>
              <a:rPr lang="en-US" sz="1800" dirty="0"/>
              <a:t>For both you and your colleagues!</a:t>
            </a:r>
          </a:p>
        </p:txBody>
      </p:sp>
    </p:spTree>
    <p:extLst>
      <p:ext uri="{BB962C8B-B14F-4D97-AF65-F5344CB8AC3E}">
        <p14:creationId xmlns:p14="http://schemas.microsoft.com/office/powerpoint/2010/main" val="94153649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noFill/>
        </p:spPr>
        <p:txBody>
          <a:bodyPr>
            <a:normAutofit/>
          </a:bodyPr>
          <a:lstStyle/>
          <a:p>
            <a:r>
              <a:rPr lang="en-US" dirty="0"/>
              <a:t>What Does a Workspace Need?</a:t>
            </a:r>
          </a:p>
        </p:txBody>
      </p:sp>
      <p:sp>
        <p:nvSpPr>
          <p:cNvPr id="2" name="Content Placeholder 1"/>
          <p:cNvSpPr>
            <a:spLocks noGrp="1"/>
          </p:cNvSpPr>
          <p:nvPr>
            <p:ph idx="1"/>
          </p:nvPr>
        </p:nvSpPr>
        <p:spPr/>
        <p:txBody>
          <a:bodyPr>
            <a:normAutofit/>
          </a:bodyPr>
          <a:lstStyle/>
          <a:p>
            <a:r>
              <a:rPr lang="en-US" b="1" dirty="0"/>
              <a:t>Name</a:t>
            </a:r>
          </a:p>
          <a:p>
            <a:pPr lvl="1">
              <a:buFont typeface="Wingdings" charset="2"/>
              <a:buChar char="§"/>
            </a:pPr>
            <a:r>
              <a:rPr lang="en-US" sz="1800" dirty="0"/>
              <a:t>Uniquely identifies the workspace</a:t>
            </a:r>
          </a:p>
          <a:p>
            <a:pPr>
              <a:lnSpc>
                <a:spcPct val="200000"/>
              </a:lnSpc>
            </a:pPr>
            <a:r>
              <a:rPr lang="en-US" b="1" dirty="0"/>
              <a:t>Root</a:t>
            </a:r>
          </a:p>
          <a:p>
            <a:pPr lvl="1">
              <a:buFont typeface="Wingdings" charset="2"/>
              <a:buChar char="§"/>
            </a:pPr>
            <a:r>
              <a:rPr lang="en-US" sz="1800" dirty="0"/>
              <a:t>The workspace’s root directory on your client machine</a:t>
            </a:r>
          </a:p>
          <a:p>
            <a:pPr>
              <a:lnSpc>
                <a:spcPct val="200000"/>
              </a:lnSpc>
            </a:pPr>
            <a:r>
              <a:rPr lang="en-US" b="1" dirty="0"/>
              <a:t>View</a:t>
            </a:r>
          </a:p>
          <a:p>
            <a:pPr lvl="1">
              <a:buFont typeface="Wingdings" charset="2"/>
              <a:buChar char="§"/>
            </a:pPr>
            <a:r>
              <a:rPr lang="en-US" sz="1800" dirty="0"/>
              <a:t>Maps areas of a Perforce Server to client workspace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noFill/>
        </p:spPr>
        <p:txBody>
          <a:bodyPr>
            <a:normAutofit/>
          </a:bodyPr>
          <a:lstStyle/>
          <a:p>
            <a:r>
              <a:rPr lang="en-US" dirty="0" err="1">
                <a:latin typeface="Verdana" panose="020B0604030504040204" pitchFamily="34" charset="0"/>
                <a:ea typeface="Verdana" panose="020B0604030504040204" pitchFamily="34" charset="0"/>
                <a:cs typeface="Verdana" panose="020B0604030504040204" pitchFamily="34" charset="0"/>
              </a:rPr>
              <a:t>Changelists</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p:txBody>
          <a:bodyPr/>
          <a:lstStyle/>
          <a:p>
            <a:endParaRPr lang="en-US" dirty="0"/>
          </a:p>
        </p:txBody>
      </p:sp>
      <p:sp>
        <p:nvSpPr>
          <p:cNvPr id="11267" name="AutoShape 3"/>
          <p:cNvSpPr>
            <a:spLocks noChangeArrowheads="1"/>
          </p:cNvSpPr>
          <p:nvPr/>
        </p:nvSpPr>
        <p:spPr bwMode="auto">
          <a:xfrm>
            <a:off x="1524006" y="1371600"/>
            <a:ext cx="2487168" cy="2114550"/>
          </a:xfrm>
          <a:prstGeom prst="triangle">
            <a:avLst>
              <a:gd name="adj" fmla="val 50000"/>
            </a:avLst>
          </a:prstGeom>
          <a:solidFill>
            <a:srgbClr val="C00000"/>
          </a:solidFill>
          <a:ln w="9525">
            <a:solidFill>
              <a:schemeClr val="tx1"/>
            </a:solidFill>
            <a:miter lim="800000"/>
            <a:headEnd/>
            <a:tailEnd/>
          </a:ln>
        </p:spPr>
        <p:txBody>
          <a:bodyPr wrap="none" anchor="ctr"/>
          <a:lstStyle/>
          <a:p>
            <a:pPr algn="ctr">
              <a:spcBef>
                <a:spcPct val="0"/>
              </a:spcBef>
              <a:buClrTx/>
              <a:buFontTx/>
              <a:buNone/>
            </a:pPr>
            <a:endParaRPr lang="en-US" sz="2000" i="0" dirty="0">
              <a:latin typeface="Calibri"/>
            </a:endParaRPr>
          </a:p>
          <a:p>
            <a:pPr algn="ctr">
              <a:spcBef>
                <a:spcPct val="0"/>
              </a:spcBef>
              <a:buClrTx/>
              <a:buFontTx/>
              <a:buNone/>
            </a:pPr>
            <a:endParaRPr lang="en-US" sz="2000" i="0" dirty="0">
              <a:latin typeface="Calibri"/>
            </a:endParaRPr>
          </a:p>
          <a:p>
            <a:pPr algn="ctr">
              <a:spcBef>
                <a:spcPct val="0"/>
              </a:spcBef>
              <a:buClrTx/>
              <a:buFontTx/>
              <a:buNone/>
            </a:pPr>
            <a:r>
              <a:rPr lang="en-US" sz="2000" i="0" dirty="0" err="1">
                <a:solidFill>
                  <a:schemeClr val="bg1"/>
                </a:solidFill>
                <a:latin typeface="Calibri"/>
              </a:rPr>
              <a:t>Changelist</a:t>
            </a:r>
            <a:endParaRPr lang="en-US" sz="2000" i="0" dirty="0">
              <a:solidFill>
                <a:schemeClr val="bg1"/>
              </a:solidFill>
              <a:latin typeface="Calibri"/>
            </a:endParaRPr>
          </a:p>
          <a:p>
            <a:pPr algn="ctr">
              <a:spcBef>
                <a:spcPct val="0"/>
              </a:spcBef>
              <a:buClrTx/>
              <a:buFontTx/>
              <a:buNone/>
            </a:pPr>
            <a:r>
              <a:rPr lang="en-US" sz="2000" i="0" dirty="0">
                <a:solidFill>
                  <a:schemeClr val="bg1"/>
                </a:solidFill>
                <a:latin typeface="Calibri"/>
              </a:rPr>
              <a:t>3567</a:t>
            </a:r>
          </a:p>
          <a:p>
            <a:pPr algn="ctr">
              <a:spcBef>
                <a:spcPct val="0"/>
              </a:spcBef>
              <a:buClrTx/>
              <a:buFontTx/>
              <a:buNone/>
            </a:pPr>
            <a:endParaRPr lang="en-US" sz="2400" i="0" dirty="0">
              <a:latin typeface="Calibri"/>
            </a:endParaRPr>
          </a:p>
          <a:p>
            <a:pPr algn="ctr">
              <a:spcBef>
                <a:spcPct val="0"/>
              </a:spcBef>
              <a:buClrTx/>
              <a:buFontTx/>
              <a:buNone/>
            </a:pPr>
            <a:endParaRPr lang="en-US" sz="2400" i="0" dirty="0">
              <a:latin typeface="Calibri"/>
            </a:endParaRPr>
          </a:p>
          <a:p>
            <a:pPr algn="ctr">
              <a:spcBef>
                <a:spcPct val="0"/>
              </a:spcBef>
              <a:buClrTx/>
              <a:buFontTx/>
              <a:buNone/>
            </a:pPr>
            <a:endParaRPr lang="en-US" sz="2400" i="0" dirty="0">
              <a:latin typeface="Calibri"/>
            </a:endParaRPr>
          </a:p>
          <a:p>
            <a:pPr algn="ctr">
              <a:spcBef>
                <a:spcPct val="0"/>
              </a:spcBef>
              <a:buClrTx/>
              <a:buFontTx/>
              <a:buNone/>
            </a:pPr>
            <a:endParaRPr lang="en-US" sz="2400" i="0" dirty="0">
              <a:latin typeface="Calibri"/>
            </a:endParaRPr>
          </a:p>
        </p:txBody>
      </p:sp>
      <p:grpSp>
        <p:nvGrpSpPr>
          <p:cNvPr id="4" name="Group 3"/>
          <p:cNvGrpSpPr/>
          <p:nvPr/>
        </p:nvGrpSpPr>
        <p:grpSpPr>
          <a:xfrm>
            <a:off x="3276600" y="2628900"/>
            <a:ext cx="4343400" cy="1200150"/>
            <a:chOff x="2971800" y="3733800"/>
            <a:chExt cx="4343400" cy="1600200"/>
          </a:xfrm>
        </p:grpSpPr>
        <p:sp>
          <p:nvSpPr>
            <p:cNvPr id="11269" name="AutoShape 5"/>
            <p:cNvSpPr>
              <a:spLocks noChangeArrowheads="1"/>
            </p:cNvSpPr>
            <p:nvPr/>
          </p:nvSpPr>
          <p:spPr bwMode="auto">
            <a:xfrm>
              <a:off x="2971800" y="4953000"/>
              <a:ext cx="4038600" cy="381000"/>
            </a:xfrm>
            <a:prstGeom prst="roundRect">
              <a:avLst>
                <a:gd name="adj" fmla="val 16667"/>
              </a:avLst>
            </a:prstGeom>
            <a:solidFill>
              <a:schemeClr val="accent1">
                <a:lumMod val="60000"/>
                <a:lumOff val="40000"/>
              </a:schemeClr>
            </a:solidFill>
            <a:ln w="9525">
              <a:solidFill>
                <a:schemeClr val="tx2">
                  <a:lumMod val="50000"/>
                </a:schemeClr>
              </a:solidFill>
              <a:round/>
              <a:headEnd/>
              <a:tailEnd/>
            </a:ln>
          </p:spPr>
          <p:txBody>
            <a:bodyPr wrap="none" lIns="72000" anchor="ctr" anchorCtr="0"/>
            <a:lstStyle/>
            <a:p>
              <a:pPr>
                <a:spcBef>
                  <a:spcPct val="0"/>
                </a:spcBef>
                <a:buClrTx/>
                <a:buFontTx/>
                <a:buNone/>
              </a:pPr>
              <a:r>
                <a:rPr lang="en-US" sz="1400" b="1" i="0" dirty="0">
                  <a:latin typeface="Courier New" charset="0"/>
                </a:rPr>
                <a:t>//depot/Jam/MAIN/</a:t>
              </a:r>
              <a:r>
                <a:rPr lang="en-US" sz="1400" b="1" i="0" dirty="0" err="1">
                  <a:latin typeface="Courier New" charset="0"/>
                </a:rPr>
                <a:t>src</a:t>
              </a:r>
              <a:r>
                <a:rPr lang="en-US" sz="1400" b="1" i="0" dirty="0">
                  <a:latin typeface="Courier New" charset="0"/>
                </a:rPr>
                <a:t>/bear.c#1 add</a:t>
              </a:r>
            </a:p>
          </p:txBody>
        </p:sp>
        <p:sp>
          <p:nvSpPr>
            <p:cNvPr id="11270" name="AutoShape 6"/>
            <p:cNvSpPr>
              <a:spLocks noChangeArrowheads="1"/>
            </p:cNvSpPr>
            <p:nvPr/>
          </p:nvSpPr>
          <p:spPr bwMode="auto">
            <a:xfrm>
              <a:off x="3048000" y="4648200"/>
              <a:ext cx="4038600" cy="381000"/>
            </a:xfrm>
            <a:prstGeom prst="roundRect">
              <a:avLst>
                <a:gd name="adj" fmla="val 16667"/>
              </a:avLst>
            </a:prstGeom>
            <a:solidFill>
              <a:schemeClr val="accent1">
                <a:lumMod val="60000"/>
                <a:lumOff val="40000"/>
              </a:schemeClr>
            </a:solidFill>
            <a:ln w="9525">
              <a:solidFill>
                <a:schemeClr val="tx2">
                  <a:lumMod val="50000"/>
                </a:schemeClr>
              </a:solidFill>
              <a:round/>
              <a:headEnd/>
              <a:tailEnd/>
            </a:ln>
          </p:spPr>
          <p:txBody>
            <a:bodyPr wrap="none" lIns="72000" anchor="ctr" anchorCtr="0"/>
            <a:lstStyle/>
            <a:p>
              <a:pPr>
                <a:spcBef>
                  <a:spcPct val="0"/>
                </a:spcBef>
                <a:buClrTx/>
                <a:buFontTx/>
                <a:buNone/>
              </a:pPr>
              <a:r>
                <a:rPr lang="en-US" sz="1400" b="1" i="0" dirty="0">
                  <a:latin typeface="Courier New" charset="0"/>
                </a:rPr>
                <a:t>//depot/Jam/MAIN/</a:t>
              </a:r>
              <a:r>
                <a:rPr lang="en-US" sz="1400" b="1" i="0" dirty="0" err="1">
                  <a:latin typeface="Courier New" charset="0"/>
                </a:rPr>
                <a:t>src</a:t>
              </a:r>
              <a:r>
                <a:rPr lang="en-US" sz="1400" b="1" i="0" dirty="0">
                  <a:latin typeface="Courier New" charset="0"/>
                </a:rPr>
                <a:t>/eland.c#14 edit</a:t>
              </a:r>
            </a:p>
          </p:txBody>
        </p:sp>
        <p:sp>
          <p:nvSpPr>
            <p:cNvPr id="11271" name="AutoShape 7"/>
            <p:cNvSpPr>
              <a:spLocks noChangeArrowheads="1"/>
            </p:cNvSpPr>
            <p:nvPr/>
          </p:nvSpPr>
          <p:spPr bwMode="auto">
            <a:xfrm>
              <a:off x="3124200" y="4343400"/>
              <a:ext cx="4038600" cy="381000"/>
            </a:xfrm>
            <a:prstGeom prst="roundRect">
              <a:avLst>
                <a:gd name="adj" fmla="val 16667"/>
              </a:avLst>
            </a:prstGeom>
            <a:solidFill>
              <a:schemeClr val="accent1">
                <a:lumMod val="60000"/>
                <a:lumOff val="40000"/>
              </a:schemeClr>
            </a:solidFill>
            <a:ln w="9525">
              <a:solidFill>
                <a:schemeClr val="tx2">
                  <a:lumMod val="50000"/>
                </a:schemeClr>
              </a:solidFill>
              <a:round/>
              <a:headEnd/>
              <a:tailEnd/>
            </a:ln>
          </p:spPr>
          <p:txBody>
            <a:bodyPr wrap="none" lIns="72000" anchor="ctr" anchorCtr="0"/>
            <a:lstStyle/>
            <a:p>
              <a:pPr>
                <a:spcBef>
                  <a:spcPct val="0"/>
                </a:spcBef>
                <a:buClrTx/>
                <a:buFontTx/>
                <a:buNone/>
              </a:pPr>
              <a:r>
                <a:rPr lang="en-US" sz="1400" b="1" i="0" dirty="0">
                  <a:latin typeface="Courier New" charset="0"/>
                </a:rPr>
                <a:t>//depot/Jam/MAIN/</a:t>
              </a:r>
              <a:r>
                <a:rPr lang="en-US" sz="1400" b="1" i="0" dirty="0" err="1">
                  <a:latin typeface="Courier New" charset="0"/>
                </a:rPr>
                <a:t>src</a:t>
              </a:r>
              <a:r>
                <a:rPr lang="en-US" sz="1400" b="1" i="0" dirty="0">
                  <a:latin typeface="Courier New" charset="0"/>
                </a:rPr>
                <a:t>/lion.c#3 delete</a:t>
              </a:r>
            </a:p>
          </p:txBody>
        </p:sp>
        <p:sp>
          <p:nvSpPr>
            <p:cNvPr id="11272" name="AutoShape 8"/>
            <p:cNvSpPr>
              <a:spLocks noChangeArrowheads="1"/>
            </p:cNvSpPr>
            <p:nvPr/>
          </p:nvSpPr>
          <p:spPr bwMode="auto">
            <a:xfrm>
              <a:off x="3200400" y="4038600"/>
              <a:ext cx="4038600" cy="381000"/>
            </a:xfrm>
            <a:prstGeom prst="roundRect">
              <a:avLst>
                <a:gd name="adj" fmla="val 16667"/>
              </a:avLst>
            </a:prstGeom>
            <a:solidFill>
              <a:schemeClr val="accent1">
                <a:lumMod val="60000"/>
                <a:lumOff val="40000"/>
              </a:schemeClr>
            </a:solidFill>
            <a:ln w="9525">
              <a:solidFill>
                <a:schemeClr val="tx2">
                  <a:lumMod val="50000"/>
                </a:schemeClr>
              </a:solidFill>
              <a:round/>
              <a:headEnd/>
              <a:tailEnd/>
            </a:ln>
          </p:spPr>
          <p:txBody>
            <a:bodyPr wrap="none" lIns="72000" anchor="ctr" anchorCtr="0"/>
            <a:lstStyle/>
            <a:p>
              <a:pPr>
                <a:spcBef>
                  <a:spcPct val="0"/>
                </a:spcBef>
                <a:buClrTx/>
                <a:buFontTx/>
                <a:buNone/>
              </a:pPr>
              <a:r>
                <a:rPr lang="en-US" sz="1400" b="1" i="0" dirty="0">
                  <a:latin typeface="Courier New" charset="0"/>
                </a:rPr>
                <a:t>//depot/Jam/MAIN/</a:t>
              </a:r>
              <a:r>
                <a:rPr lang="en-US" sz="1400" b="1" i="0" dirty="0" err="1">
                  <a:latin typeface="Courier New" charset="0"/>
                </a:rPr>
                <a:t>src</a:t>
              </a:r>
              <a:r>
                <a:rPr lang="en-US" sz="1400" b="1" i="0" dirty="0">
                  <a:latin typeface="Courier New" charset="0"/>
                </a:rPr>
                <a:t>/zebra.c#9 edit</a:t>
              </a:r>
            </a:p>
          </p:txBody>
        </p:sp>
        <p:sp>
          <p:nvSpPr>
            <p:cNvPr id="11268" name="AutoShape 4"/>
            <p:cNvSpPr>
              <a:spLocks noChangeArrowheads="1"/>
            </p:cNvSpPr>
            <p:nvPr/>
          </p:nvSpPr>
          <p:spPr bwMode="auto">
            <a:xfrm>
              <a:off x="3276600" y="3733800"/>
              <a:ext cx="4038600" cy="396000"/>
            </a:xfrm>
            <a:prstGeom prst="roundRect">
              <a:avLst>
                <a:gd name="adj" fmla="val 16667"/>
              </a:avLst>
            </a:prstGeom>
            <a:solidFill>
              <a:schemeClr val="accent1">
                <a:lumMod val="60000"/>
                <a:lumOff val="40000"/>
              </a:schemeClr>
            </a:solidFill>
            <a:ln w="9525">
              <a:solidFill>
                <a:schemeClr val="tx2">
                  <a:lumMod val="50000"/>
                </a:schemeClr>
              </a:solidFill>
              <a:round/>
              <a:headEnd/>
              <a:tailEnd/>
            </a:ln>
          </p:spPr>
          <p:txBody>
            <a:bodyPr wrap="none" lIns="72000" anchor="ctr" anchorCtr="0"/>
            <a:lstStyle/>
            <a:p>
              <a:pPr>
                <a:spcBef>
                  <a:spcPct val="0"/>
                </a:spcBef>
                <a:buClrTx/>
                <a:buFontTx/>
                <a:buNone/>
              </a:pPr>
              <a:r>
                <a:rPr lang="en-US" sz="1400" b="1" i="0" dirty="0">
                  <a:latin typeface="Courier New" charset="0"/>
                </a:rPr>
                <a:t>//depot/Jam/MAIN/</a:t>
              </a:r>
              <a:r>
                <a:rPr lang="en-US" sz="1400" b="1" i="0" dirty="0" err="1">
                  <a:latin typeface="Courier New" charset="0"/>
                </a:rPr>
                <a:t>src</a:t>
              </a:r>
              <a:r>
                <a:rPr lang="en-US" sz="1400" b="1" i="0" dirty="0">
                  <a:latin typeface="Courier New" charset="0"/>
                </a:rPr>
                <a:t>/ape.c#23 edit</a:t>
              </a:r>
            </a:p>
          </p:txBody>
        </p:sp>
      </p:grpSp>
    </p:spTree>
    <p:extLst>
      <p:ext uri="{BB962C8B-B14F-4D97-AF65-F5344CB8AC3E}">
        <p14:creationId xmlns:p14="http://schemas.microsoft.com/office/powerpoint/2010/main" val="303450948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noFill/>
        </p:spPr>
        <p:txBody>
          <a:bodyPr>
            <a:normAutofit/>
          </a:bodyPr>
          <a:lstStyle/>
          <a:p>
            <a:r>
              <a:rPr lang="en-US" dirty="0"/>
              <a:t>Creating a Workspace</a:t>
            </a:r>
          </a:p>
        </p:txBody>
      </p:sp>
      <p:sp>
        <p:nvSpPr>
          <p:cNvPr id="96259" name="Rectangle 3"/>
          <p:cNvSpPr>
            <a:spLocks noGrp="1" noChangeArrowheads="1"/>
          </p:cNvSpPr>
          <p:nvPr>
            <p:ph idx="1"/>
          </p:nvPr>
        </p:nvSpPr>
        <p:spPr/>
        <p:txBody>
          <a:bodyPr>
            <a:normAutofit/>
          </a:bodyPr>
          <a:lstStyle/>
          <a:p>
            <a:pPr>
              <a:buFont typeface="Times" charset="0"/>
              <a:buNone/>
            </a:pPr>
            <a:r>
              <a:rPr lang="en-US" b="1" dirty="0">
                <a:solidFill>
                  <a:srgbClr val="0000FF"/>
                </a:solidFill>
                <a:latin typeface="Courier New" charset="0"/>
              </a:rPr>
              <a:t>p4 client</a:t>
            </a:r>
          </a:p>
        </p:txBody>
      </p:sp>
      <p:sp>
        <p:nvSpPr>
          <p:cNvPr id="2490372" name="Rectangle 4"/>
          <p:cNvSpPr>
            <a:spLocks noChangeArrowheads="1"/>
          </p:cNvSpPr>
          <p:nvPr/>
        </p:nvSpPr>
        <p:spPr bwMode="auto">
          <a:xfrm>
            <a:off x="457200" y="1504950"/>
            <a:ext cx="8229600" cy="3124200"/>
          </a:xfrm>
          <a:prstGeom prst="rect">
            <a:avLst/>
          </a:prstGeom>
          <a:solidFill>
            <a:schemeClr val="tx1">
              <a:lumMod val="20000"/>
              <a:lumOff val="80000"/>
            </a:schemeClr>
          </a:solidFill>
          <a:ln>
            <a:headEnd/>
            <a:tailEnd/>
          </a:ln>
        </p:spPr>
        <p:style>
          <a:lnRef idx="2">
            <a:schemeClr val="accent2"/>
          </a:lnRef>
          <a:fillRef idx="1">
            <a:schemeClr val="lt1"/>
          </a:fillRef>
          <a:effectRef idx="0">
            <a:schemeClr val="accent2"/>
          </a:effectRef>
          <a:fontRef idx="minor">
            <a:schemeClr val="dk1"/>
          </a:fontRef>
        </p:style>
        <p:txBody>
          <a:bodyPr/>
          <a:lstStyle/>
          <a:p>
            <a:pPr marL="635000" indent="-635000">
              <a:lnSpc>
                <a:spcPct val="90000"/>
              </a:lnSpc>
              <a:spcBef>
                <a:spcPts val="200"/>
              </a:spcBef>
              <a:buClrTx/>
              <a:buSzPct val="120000"/>
              <a:buFont typeface="Times" pitchFamily="18" charset="0"/>
              <a:buNone/>
              <a:defRPr/>
            </a:pPr>
            <a:r>
              <a:rPr lang="en-US" sz="1400" b="1" i="0" dirty="0">
                <a:solidFill>
                  <a:srgbClr val="000000"/>
                </a:solidFill>
                <a:latin typeface="Courier New" pitchFamily="49" charset="0"/>
                <a:ea typeface="+mn-ea"/>
              </a:rPr>
              <a:t>Client:   bob-</a:t>
            </a:r>
            <a:r>
              <a:rPr lang="en-US" sz="1400" b="1" i="0" dirty="0" err="1">
                <a:solidFill>
                  <a:srgbClr val="000000"/>
                </a:solidFill>
                <a:latin typeface="Courier New" pitchFamily="49" charset="0"/>
                <a:ea typeface="+mn-ea"/>
              </a:rPr>
              <a:t>dev</a:t>
            </a:r>
            <a:endParaRPr lang="en-US" sz="1400" b="1" i="0" dirty="0">
              <a:solidFill>
                <a:srgbClr val="000000"/>
              </a:solidFill>
              <a:latin typeface="Courier New" pitchFamily="49" charset="0"/>
              <a:ea typeface="+mn-ea"/>
            </a:endParaRPr>
          </a:p>
          <a:p>
            <a:pPr marL="635000" indent="-635000">
              <a:lnSpc>
                <a:spcPct val="90000"/>
              </a:lnSpc>
              <a:spcBef>
                <a:spcPts val="200"/>
              </a:spcBef>
              <a:buClrTx/>
              <a:buSzPct val="120000"/>
              <a:buFont typeface="Times" pitchFamily="18" charset="0"/>
              <a:buNone/>
              <a:defRPr/>
            </a:pPr>
            <a:r>
              <a:rPr lang="en-US" sz="1400" i="0" dirty="0">
                <a:solidFill>
                  <a:srgbClr val="000000"/>
                </a:solidFill>
                <a:latin typeface="Courier New" pitchFamily="49" charset="0"/>
                <a:ea typeface="+mn-ea"/>
              </a:rPr>
              <a:t>Update:   2009/11/15 12:39:47</a:t>
            </a:r>
          </a:p>
          <a:p>
            <a:pPr marL="635000" indent="-635000">
              <a:lnSpc>
                <a:spcPct val="90000"/>
              </a:lnSpc>
              <a:spcBef>
                <a:spcPts val="200"/>
              </a:spcBef>
              <a:buClrTx/>
              <a:buSzPct val="120000"/>
              <a:buFont typeface="Times" pitchFamily="18" charset="0"/>
              <a:buNone/>
              <a:defRPr/>
            </a:pPr>
            <a:r>
              <a:rPr lang="en-US" sz="1400" i="0" dirty="0">
                <a:solidFill>
                  <a:srgbClr val="000000"/>
                </a:solidFill>
                <a:latin typeface="Courier New" pitchFamily="49" charset="0"/>
                <a:ea typeface="+mn-ea"/>
              </a:rPr>
              <a:t>Access:   2010/06/03 16:33:25</a:t>
            </a:r>
          </a:p>
          <a:p>
            <a:pPr marL="635000" indent="-635000">
              <a:lnSpc>
                <a:spcPct val="90000"/>
              </a:lnSpc>
              <a:spcBef>
                <a:spcPts val="200"/>
              </a:spcBef>
              <a:buClrTx/>
              <a:buSzPct val="120000"/>
              <a:buFont typeface="Times" pitchFamily="18" charset="0"/>
              <a:buNone/>
              <a:defRPr/>
            </a:pPr>
            <a:r>
              <a:rPr lang="en-US" sz="1400" i="0" dirty="0">
                <a:solidFill>
                  <a:srgbClr val="000000"/>
                </a:solidFill>
                <a:latin typeface="Courier New" pitchFamily="49" charset="0"/>
                <a:ea typeface="+mn-ea"/>
              </a:rPr>
              <a:t>Owner:    bob</a:t>
            </a:r>
          </a:p>
          <a:p>
            <a:pPr marL="635000" indent="-635000">
              <a:lnSpc>
                <a:spcPct val="90000"/>
              </a:lnSpc>
              <a:spcBef>
                <a:spcPts val="200"/>
              </a:spcBef>
              <a:buClrTx/>
              <a:buSzPct val="120000"/>
              <a:buFont typeface="Times" pitchFamily="18" charset="0"/>
              <a:buNone/>
              <a:defRPr/>
            </a:pPr>
            <a:r>
              <a:rPr lang="en-US" sz="1400" i="0" dirty="0">
                <a:solidFill>
                  <a:srgbClr val="000000"/>
                </a:solidFill>
                <a:latin typeface="Courier New" pitchFamily="49" charset="0"/>
                <a:ea typeface="+mn-ea"/>
              </a:rPr>
              <a:t>Host:     </a:t>
            </a:r>
            <a:r>
              <a:rPr lang="en-US" sz="1400" i="0" dirty="0" err="1">
                <a:solidFill>
                  <a:srgbClr val="000000"/>
                </a:solidFill>
                <a:latin typeface="Courier New" pitchFamily="49" charset="0"/>
                <a:ea typeface="+mn-ea"/>
              </a:rPr>
              <a:t>perseus</a:t>
            </a:r>
            <a:endParaRPr lang="en-US" sz="1400" i="0" dirty="0">
              <a:solidFill>
                <a:srgbClr val="000000"/>
              </a:solidFill>
              <a:latin typeface="Courier New" pitchFamily="49" charset="0"/>
              <a:ea typeface="+mn-ea"/>
            </a:endParaRPr>
          </a:p>
          <a:p>
            <a:pPr marL="635000" indent="-635000">
              <a:lnSpc>
                <a:spcPct val="90000"/>
              </a:lnSpc>
              <a:spcBef>
                <a:spcPts val="200"/>
              </a:spcBef>
              <a:buClrTx/>
              <a:buSzPct val="120000"/>
              <a:buFont typeface="Times" pitchFamily="18" charset="0"/>
              <a:buNone/>
              <a:defRPr/>
            </a:pPr>
            <a:r>
              <a:rPr lang="en-US" sz="1400" i="0" dirty="0">
                <a:solidFill>
                  <a:srgbClr val="000000"/>
                </a:solidFill>
                <a:latin typeface="Courier New" pitchFamily="49" charset="0"/>
                <a:ea typeface="+mn-ea"/>
              </a:rPr>
              <a:t>Description:</a:t>
            </a:r>
          </a:p>
          <a:p>
            <a:pPr marL="635000" indent="-635000">
              <a:lnSpc>
                <a:spcPct val="90000"/>
              </a:lnSpc>
              <a:spcBef>
                <a:spcPts val="200"/>
              </a:spcBef>
              <a:buClrTx/>
              <a:buSzPct val="120000"/>
              <a:buFont typeface="Times" pitchFamily="18" charset="0"/>
              <a:buNone/>
              <a:defRPr/>
            </a:pPr>
            <a:r>
              <a:rPr lang="en-US" sz="1400" i="0" dirty="0">
                <a:solidFill>
                  <a:srgbClr val="000000"/>
                </a:solidFill>
                <a:latin typeface="Courier New" pitchFamily="49" charset="0"/>
                <a:ea typeface="+mn-ea"/>
              </a:rPr>
              <a:t>          Bob's main development workspace.</a:t>
            </a:r>
          </a:p>
          <a:p>
            <a:pPr marL="635000" indent="-635000">
              <a:lnSpc>
                <a:spcPct val="90000"/>
              </a:lnSpc>
              <a:spcBef>
                <a:spcPts val="200"/>
              </a:spcBef>
              <a:buClrTx/>
              <a:buSzPct val="120000"/>
              <a:buFont typeface="Times" pitchFamily="18" charset="0"/>
              <a:buNone/>
              <a:defRPr/>
            </a:pPr>
            <a:r>
              <a:rPr lang="en-US" sz="1400" b="1" i="0" dirty="0">
                <a:solidFill>
                  <a:srgbClr val="000000"/>
                </a:solidFill>
                <a:latin typeface="Courier New" pitchFamily="49" charset="0"/>
                <a:ea typeface="+mn-ea"/>
              </a:rPr>
              <a:t>Root:     c:\p4work</a:t>
            </a:r>
          </a:p>
          <a:p>
            <a:pPr marL="635000" indent="-635000">
              <a:lnSpc>
                <a:spcPct val="90000"/>
              </a:lnSpc>
              <a:spcBef>
                <a:spcPts val="200"/>
              </a:spcBef>
              <a:buClrTx/>
              <a:buSzPct val="120000"/>
              <a:buFont typeface="Times" pitchFamily="18" charset="0"/>
              <a:buNone/>
              <a:defRPr/>
            </a:pPr>
            <a:r>
              <a:rPr lang="en-US" sz="1400" i="0" dirty="0">
                <a:solidFill>
                  <a:srgbClr val="000000"/>
                </a:solidFill>
                <a:latin typeface="Courier New" pitchFamily="49" charset="0"/>
                <a:ea typeface="+mn-ea"/>
              </a:rPr>
              <a:t>Options:  </a:t>
            </a:r>
            <a:r>
              <a:rPr lang="en-US" sz="1400" i="0" dirty="0" err="1">
                <a:solidFill>
                  <a:srgbClr val="000000"/>
                </a:solidFill>
                <a:latin typeface="Courier New" pitchFamily="49" charset="0"/>
                <a:ea typeface="+mn-ea"/>
              </a:rPr>
              <a:t>noallwrite</a:t>
            </a:r>
            <a:r>
              <a:rPr lang="en-US" sz="1400" i="0" dirty="0">
                <a:solidFill>
                  <a:srgbClr val="000000"/>
                </a:solidFill>
                <a:latin typeface="Courier New" pitchFamily="49" charset="0"/>
                <a:ea typeface="+mn-ea"/>
              </a:rPr>
              <a:t> </a:t>
            </a:r>
            <a:r>
              <a:rPr lang="en-US" sz="1400" i="0" dirty="0" err="1">
                <a:solidFill>
                  <a:srgbClr val="000000"/>
                </a:solidFill>
                <a:latin typeface="Courier New" pitchFamily="49" charset="0"/>
                <a:ea typeface="+mn-ea"/>
              </a:rPr>
              <a:t>noclobber</a:t>
            </a:r>
            <a:r>
              <a:rPr lang="en-US" sz="1400" i="0" dirty="0">
                <a:solidFill>
                  <a:srgbClr val="000000"/>
                </a:solidFill>
                <a:latin typeface="Courier New" pitchFamily="49" charset="0"/>
                <a:ea typeface="+mn-ea"/>
              </a:rPr>
              <a:t> </a:t>
            </a:r>
            <a:r>
              <a:rPr lang="en-US" sz="1400" i="0" dirty="0" err="1">
                <a:solidFill>
                  <a:srgbClr val="000000"/>
                </a:solidFill>
                <a:latin typeface="Courier New" pitchFamily="49" charset="0"/>
                <a:ea typeface="+mn-ea"/>
              </a:rPr>
              <a:t>nocompress</a:t>
            </a:r>
            <a:r>
              <a:rPr lang="en-US" sz="1400" i="0" dirty="0">
                <a:solidFill>
                  <a:srgbClr val="000000"/>
                </a:solidFill>
                <a:latin typeface="Courier New" pitchFamily="49" charset="0"/>
                <a:ea typeface="+mn-ea"/>
              </a:rPr>
              <a:t> unlocked</a:t>
            </a:r>
          </a:p>
          <a:p>
            <a:pPr marL="635000" indent="-635000">
              <a:lnSpc>
                <a:spcPct val="90000"/>
              </a:lnSpc>
              <a:spcBef>
                <a:spcPts val="200"/>
              </a:spcBef>
              <a:buClrTx/>
              <a:buSzPct val="120000"/>
              <a:buFont typeface="Times" pitchFamily="18" charset="0"/>
              <a:buNone/>
              <a:defRPr/>
            </a:pPr>
            <a:r>
              <a:rPr lang="en-US" sz="1400" i="0" dirty="0">
                <a:solidFill>
                  <a:srgbClr val="000000"/>
                </a:solidFill>
                <a:latin typeface="Courier New" pitchFamily="49" charset="0"/>
                <a:ea typeface="+mn-ea"/>
              </a:rPr>
              <a:t>          </a:t>
            </a:r>
            <a:r>
              <a:rPr lang="en-US" sz="1400" i="0" dirty="0" err="1">
                <a:solidFill>
                  <a:srgbClr val="000000"/>
                </a:solidFill>
                <a:latin typeface="Courier New" pitchFamily="49" charset="0"/>
                <a:ea typeface="+mn-ea"/>
              </a:rPr>
              <a:t>nomodtime</a:t>
            </a:r>
            <a:r>
              <a:rPr lang="en-US" sz="1400" i="0" dirty="0">
                <a:solidFill>
                  <a:srgbClr val="000000"/>
                </a:solidFill>
                <a:latin typeface="Courier New" pitchFamily="49" charset="0"/>
                <a:ea typeface="+mn-ea"/>
              </a:rPr>
              <a:t> </a:t>
            </a:r>
            <a:r>
              <a:rPr lang="en-US" sz="1400" i="0" dirty="0" err="1">
                <a:solidFill>
                  <a:srgbClr val="000000"/>
                </a:solidFill>
                <a:latin typeface="Courier New" pitchFamily="49" charset="0"/>
                <a:ea typeface="+mn-ea"/>
              </a:rPr>
              <a:t>normdir</a:t>
            </a:r>
            <a:endParaRPr lang="en-US" sz="1400" i="0" dirty="0">
              <a:solidFill>
                <a:srgbClr val="000000"/>
              </a:solidFill>
              <a:latin typeface="Courier New" pitchFamily="49" charset="0"/>
              <a:ea typeface="+mn-ea"/>
            </a:endParaRPr>
          </a:p>
          <a:p>
            <a:pPr marL="635000" indent="-635000">
              <a:lnSpc>
                <a:spcPct val="90000"/>
              </a:lnSpc>
              <a:spcBef>
                <a:spcPts val="200"/>
              </a:spcBef>
              <a:buClrTx/>
              <a:buSzPct val="120000"/>
              <a:buFont typeface="Times" pitchFamily="18" charset="0"/>
              <a:buNone/>
              <a:defRPr/>
            </a:pPr>
            <a:r>
              <a:rPr lang="en-US" sz="1400" i="0" dirty="0" err="1">
                <a:solidFill>
                  <a:srgbClr val="000000"/>
                </a:solidFill>
                <a:latin typeface="Courier New" pitchFamily="49" charset="0"/>
                <a:ea typeface="+mn-ea"/>
              </a:rPr>
              <a:t>SubmitOptions</a:t>
            </a:r>
            <a:r>
              <a:rPr lang="en-US" sz="1400" i="0" dirty="0">
                <a:solidFill>
                  <a:srgbClr val="000000"/>
                </a:solidFill>
                <a:latin typeface="Courier New" pitchFamily="49" charset="0"/>
                <a:ea typeface="+mn-ea"/>
              </a:rPr>
              <a:t>: </a:t>
            </a:r>
            <a:r>
              <a:rPr lang="en-US" sz="1400" i="0" dirty="0" err="1">
                <a:solidFill>
                  <a:srgbClr val="000000"/>
                </a:solidFill>
                <a:latin typeface="Courier New" pitchFamily="49" charset="0"/>
                <a:ea typeface="+mn-ea"/>
              </a:rPr>
              <a:t>submitunchanged</a:t>
            </a:r>
            <a:endParaRPr lang="en-US" sz="1400" i="0" dirty="0">
              <a:solidFill>
                <a:srgbClr val="000000"/>
              </a:solidFill>
              <a:latin typeface="Courier New" pitchFamily="49" charset="0"/>
              <a:ea typeface="+mn-ea"/>
            </a:endParaRPr>
          </a:p>
          <a:p>
            <a:pPr marL="635000" indent="-635000">
              <a:lnSpc>
                <a:spcPct val="90000"/>
              </a:lnSpc>
              <a:spcBef>
                <a:spcPts val="200"/>
              </a:spcBef>
              <a:buClrTx/>
              <a:buSzPct val="120000"/>
              <a:buFont typeface="Times" pitchFamily="18" charset="0"/>
              <a:buNone/>
              <a:defRPr/>
            </a:pPr>
            <a:r>
              <a:rPr lang="en-US" sz="1400" i="0" dirty="0" err="1">
                <a:solidFill>
                  <a:srgbClr val="000000"/>
                </a:solidFill>
                <a:latin typeface="Courier New" pitchFamily="49" charset="0"/>
                <a:ea typeface="+mn-ea"/>
              </a:rPr>
              <a:t>LineEnd</a:t>
            </a:r>
            <a:r>
              <a:rPr lang="en-US" sz="1400" i="0" dirty="0">
                <a:solidFill>
                  <a:srgbClr val="000000"/>
                </a:solidFill>
                <a:latin typeface="Courier New" pitchFamily="49" charset="0"/>
                <a:ea typeface="+mn-ea"/>
              </a:rPr>
              <a:t>:  local</a:t>
            </a:r>
          </a:p>
          <a:p>
            <a:pPr marL="635000" indent="-635000">
              <a:lnSpc>
                <a:spcPct val="90000"/>
              </a:lnSpc>
              <a:spcBef>
                <a:spcPts val="200"/>
              </a:spcBef>
              <a:buClrTx/>
              <a:buSzPct val="120000"/>
              <a:buFont typeface="Times" pitchFamily="18" charset="0"/>
              <a:buNone/>
              <a:defRPr/>
            </a:pPr>
            <a:r>
              <a:rPr lang="en-US" sz="1400" b="1" i="0" dirty="0">
                <a:solidFill>
                  <a:srgbClr val="000000"/>
                </a:solidFill>
                <a:latin typeface="Courier New" pitchFamily="49" charset="0"/>
                <a:ea typeface="+mn-ea"/>
              </a:rPr>
              <a:t>View:</a:t>
            </a:r>
          </a:p>
          <a:p>
            <a:pPr marL="635000" indent="-635000">
              <a:lnSpc>
                <a:spcPct val="90000"/>
              </a:lnSpc>
              <a:spcBef>
                <a:spcPts val="200"/>
              </a:spcBef>
              <a:buClrTx/>
              <a:buSzPct val="120000"/>
              <a:buFont typeface="Times" pitchFamily="18" charset="0"/>
              <a:buNone/>
              <a:defRPr/>
            </a:pPr>
            <a:r>
              <a:rPr lang="en-US" sz="1400" b="1" i="0" dirty="0">
                <a:solidFill>
                  <a:srgbClr val="000000"/>
                </a:solidFill>
                <a:latin typeface="Courier New" pitchFamily="49" charset="0"/>
                <a:ea typeface="+mn-ea"/>
              </a:rPr>
              <a:t>  //depot/Jam/MAIN/... //bob-dev/Jam/MAIN/...</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noFill/>
        </p:spPr>
        <p:txBody>
          <a:bodyPr>
            <a:normAutofit/>
          </a:bodyPr>
          <a:lstStyle/>
          <a:p>
            <a:r>
              <a:rPr lang="en-US" dirty="0">
                <a:latin typeface="Calibri"/>
              </a:rPr>
              <a:t>Client workspace view</a:t>
            </a:r>
          </a:p>
        </p:txBody>
      </p:sp>
      <p:sp>
        <p:nvSpPr>
          <p:cNvPr id="97283" name="Rectangle 3"/>
          <p:cNvSpPr>
            <a:spLocks noGrp="1" noChangeArrowheads="1"/>
          </p:cNvSpPr>
          <p:nvPr>
            <p:ph idx="1"/>
          </p:nvPr>
        </p:nvSpPr>
        <p:spPr>
          <a:solidFill>
            <a:schemeClr val="tx1">
              <a:lumMod val="20000"/>
              <a:lumOff val="80000"/>
            </a:schemeClr>
          </a:solidFill>
          <a:ln w="38100">
            <a:solidFill>
              <a:schemeClr val="accent2"/>
            </a:solidFill>
            <a:miter lim="800000"/>
            <a:headEnd/>
            <a:tailEnd/>
          </a:ln>
        </p:spPr>
        <p:txBody>
          <a:bodyPr>
            <a:normAutofit fontScale="77500" lnSpcReduction="20000"/>
          </a:bodyPr>
          <a:lstStyle/>
          <a:p>
            <a:pPr>
              <a:lnSpc>
                <a:spcPct val="80000"/>
              </a:lnSpc>
              <a:spcAft>
                <a:spcPts val="600"/>
              </a:spcAft>
              <a:buFont typeface="Times" charset="0"/>
              <a:buNone/>
            </a:pPr>
            <a:endParaRPr lang="en-US" sz="1900" b="1" dirty="0">
              <a:latin typeface="Courier New" charset="0"/>
            </a:endParaRPr>
          </a:p>
          <a:p>
            <a:pPr>
              <a:lnSpc>
                <a:spcPct val="80000"/>
              </a:lnSpc>
              <a:spcAft>
                <a:spcPts val="600"/>
              </a:spcAft>
              <a:buFont typeface="Times" charset="0"/>
              <a:buNone/>
            </a:pPr>
            <a:r>
              <a:rPr lang="en-US" sz="1900" b="1" dirty="0">
                <a:latin typeface="Courier New" charset="0"/>
              </a:rPr>
              <a:t>Client: bob-jam</a:t>
            </a:r>
          </a:p>
          <a:p>
            <a:pPr>
              <a:lnSpc>
                <a:spcPct val="110000"/>
              </a:lnSpc>
              <a:spcAft>
                <a:spcPts val="600"/>
              </a:spcAft>
              <a:buFont typeface="Times" charset="0"/>
              <a:buNone/>
            </a:pPr>
            <a:r>
              <a:rPr lang="en-US" sz="1900" b="1" dirty="0">
                <a:latin typeface="Courier New" charset="0"/>
              </a:rPr>
              <a:t>Root: c:\p4work\bob-jam</a:t>
            </a:r>
          </a:p>
          <a:p>
            <a:pPr>
              <a:lnSpc>
                <a:spcPct val="110000"/>
              </a:lnSpc>
              <a:spcAft>
                <a:spcPts val="600"/>
              </a:spcAft>
              <a:buFont typeface="Times" charset="0"/>
              <a:buNone/>
            </a:pPr>
            <a:r>
              <a:rPr lang="en-US" sz="1900" b="1" dirty="0">
                <a:latin typeface="Courier New" charset="0"/>
              </a:rPr>
              <a:t>View:</a:t>
            </a:r>
          </a:p>
          <a:p>
            <a:pPr>
              <a:lnSpc>
                <a:spcPct val="120000"/>
              </a:lnSpc>
              <a:spcAft>
                <a:spcPts val="600"/>
              </a:spcAft>
              <a:buFont typeface="Times" charset="0"/>
              <a:buNone/>
            </a:pPr>
            <a:r>
              <a:rPr lang="en-US" sz="1900" b="1" dirty="0">
                <a:latin typeface="Courier New" charset="0"/>
              </a:rPr>
              <a:t>  //depot/Jam/MAIN/</a:t>
            </a:r>
            <a:r>
              <a:rPr lang="en-US" sz="1900" b="1" dirty="0" err="1">
                <a:latin typeface="Courier New" charset="0"/>
              </a:rPr>
              <a:t>src</a:t>
            </a:r>
            <a:r>
              <a:rPr lang="en-US" sz="1900" b="1" dirty="0">
                <a:latin typeface="Courier New" charset="0"/>
              </a:rPr>
              <a:t>/...        //bob-jam/Jam/MAIN/</a:t>
            </a:r>
            <a:r>
              <a:rPr lang="en-US" sz="1900" b="1" dirty="0" err="1">
                <a:latin typeface="Courier New" charset="0"/>
              </a:rPr>
              <a:t>src</a:t>
            </a:r>
            <a:r>
              <a:rPr lang="en-US" sz="1900" b="1" dirty="0">
                <a:latin typeface="Courier New" charset="0"/>
              </a:rPr>
              <a:t>/...</a:t>
            </a:r>
          </a:p>
          <a:p>
            <a:pPr>
              <a:lnSpc>
                <a:spcPct val="120000"/>
              </a:lnSpc>
              <a:spcAft>
                <a:spcPts val="600"/>
              </a:spcAft>
              <a:buFont typeface="Times" charset="0"/>
              <a:buNone/>
            </a:pPr>
            <a:r>
              <a:rPr lang="en-US" sz="1900" b="1" dirty="0">
                <a:latin typeface="Courier New" charset="0"/>
              </a:rPr>
              <a:t> -//depot/Jam/MAIN/</a:t>
            </a:r>
            <a:r>
              <a:rPr lang="en-US" sz="1900" b="1" dirty="0" err="1">
                <a:latin typeface="Courier New" charset="0"/>
              </a:rPr>
              <a:t>src</a:t>
            </a:r>
            <a:r>
              <a:rPr lang="en-US" sz="1900" b="1" dirty="0">
                <a:latin typeface="Courier New" charset="0"/>
              </a:rPr>
              <a:t>/tests/...  //bob-jam/Jam/MAIN/</a:t>
            </a:r>
            <a:r>
              <a:rPr lang="en-US" sz="1900" b="1" dirty="0" err="1">
                <a:latin typeface="Courier New" charset="0"/>
              </a:rPr>
              <a:t>src</a:t>
            </a:r>
            <a:r>
              <a:rPr lang="en-US" sz="1900" b="1" dirty="0">
                <a:latin typeface="Courier New" charset="0"/>
              </a:rPr>
              <a:t>/tests/... </a:t>
            </a:r>
          </a:p>
          <a:p>
            <a:pPr>
              <a:lnSpc>
                <a:spcPct val="120000"/>
              </a:lnSpc>
              <a:spcAft>
                <a:spcPts val="600"/>
              </a:spcAft>
              <a:buFont typeface="Times" charset="0"/>
              <a:buNone/>
            </a:pPr>
            <a:r>
              <a:rPr lang="en-US" sz="1900" b="1" dirty="0">
                <a:latin typeface="Courier New" charset="0"/>
              </a:rPr>
              <a:t>  //depot/Jam/MAIN/</a:t>
            </a:r>
            <a:r>
              <a:rPr lang="en-US" sz="1900" b="1" dirty="0" err="1">
                <a:latin typeface="Courier New" charset="0"/>
              </a:rPr>
              <a:t>src</a:t>
            </a:r>
            <a:r>
              <a:rPr lang="en-US" sz="1900" b="1" dirty="0">
                <a:latin typeface="Courier New" charset="0"/>
              </a:rPr>
              <a:t>/*.h        //bob-jam/Jam/MAIN/</a:t>
            </a:r>
            <a:r>
              <a:rPr lang="en-US" sz="1900" b="1" dirty="0" err="1">
                <a:latin typeface="Courier New" charset="0"/>
              </a:rPr>
              <a:t>src</a:t>
            </a:r>
            <a:r>
              <a:rPr lang="en-US" sz="1900" b="1" dirty="0">
                <a:latin typeface="Courier New" charset="0"/>
              </a:rPr>
              <a:t>/</a:t>
            </a:r>
            <a:r>
              <a:rPr lang="en-US" sz="1900" b="1" dirty="0" err="1">
                <a:latin typeface="Courier New" charset="0"/>
              </a:rPr>
              <a:t>hfiles</a:t>
            </a:r>
            <a:r>
              <a:rPr lang="en-US" sz="1900" b="1" dirty="0">
                <a:latin typeface="Courier New" charset="0"/>
              </a:rPr>
              <a:t>/*.h</a:t>
            </a:r>
          </a:p>
          <a:p>
            <a:pPr>
              <a:lnSpc>
                <a:spcPct val="120000"/>
              </a:lnSpc>
              <a:spcAft>
                <a:spcPts val="600"/>
              </a:spcAft>
              <a:buFont typeface="Times" charset="0"/>
              <a:buNone/>
            </a:pPr>
            <a:r>
              <a:rPr lang="en-US" sz="1900" b="1" dirty="0">
                <a:latin typeface="Courier New" charset="0"/>
              </a:rPr>
              <a:t>  //depot/Jam/MAIN/A/B/</a:t>
            </a:r>
            <a:r>
              <a:rPr lang="en-US" sz="1900" b="1" dirty="0" err="1">
                <a:latin typeface="Courier New" charset="0"/>
              </a:rPr>
              <a:t>config</a:t>
            </a:r>
            <a:r>
              <a:rPr lang="en-US" sz="1900" b="1" dirty="0">
                <a:latin typeface="Courier New" charset="0"/>
              </a:rPr>
              <a:t>/*   //bob-jam/Jam/MAIN/</a:t>
            </a:r>
            <a:r>
              <a:rPr lang="en-US" sz="1900" b="1" dirty="0" err="1">
                <a:latin typeface="Courier New" charset="0"/>
              </a:rPr>
              <a:t>cfg</a:t>
            </a:r>
            <a:r>
              <a:rPr lang="en-US" sz="1900" b="1" dirty="0">
                <a:latin typeface="Courier New" charset="0"/>
              </a:rPr>
              <a:t>/*</a:t>
            </a:r>
          </a:p>
          <a:p>
            <a:pPr>
              <a:lnSpc>
                <a:spcPct val="120000"/>
              </a:lnSpc>
              <a:spcAft>
                <a:spcPts val="600"/>
              </a:spcAft>
              <a:buFont typeface="Times" charset="0"/>
              <a:buNone/>
            </a:pPr>
            <a:r>
              <a:rPr lang="en-US" sz="1900" b="1" dirty="0">
                <a:latin typeface="Courier New" charset="0"/>
              </a:rPr>
              <a:t>  //depot/Acme-</a:t>
            </a:r>
            <a:r>
              <a:rPr lang="en-US" sz="1900" b="1" dirty="0" err="1">
                <a:latin typeface="Courier New" charset="0"/>
              </a:rPr>
              <a:t>api</a:t>
            </a:r>
            <a:r>
              <a:rPr lang="en-US" sz="1900" b="1" dirty="0">
                <a:latin typeface="Courier New" charset="0"/>
              </a:rPr>
              <a:t>/....</a:t>
            </a:r>
            <a:r>
              <a:rPr lang="en-US" sz="1900" b="1" dirty="0" err="1">
                <a:latin typeface="Courier New" charset="0"/>
              </a:rPr>
              <a:t>cpp</a:t>
            </a:r>
            <a:r>
              <a:rPr lang="en-US" sz="1900" b="1" dirty="0">
                <a:latin typeface="Courier New" charset="0"/>
              </a:rPr>
              <a:t>        //bob-jam/Acme-</a:t>
            </a:r>
            <a:r>
              <a:rPr lang="en-US" sz="1900" b="1" dirty="0" err="1">
                <a:latin typeface="Courier New" charset="0"/>
              </a:rPr>
              <a:t>api</a:t>
            </a:r>
            <a:r>
              <a:rPr lang="en-US" sz="1900" b="1" dirty="0">
                <a:latin typeface="Courier New" charset="0"/>
              </a:rPr>
              <a:t>/....CC</a:t>
            </a:r>
          </a:p>
          <a:p>
            <a:pPr>
              <a:lnSpc>
                <a:spcPct val="120000"/>
              </a:lnSpc>
              <a:spcAft>
                <a:spcPts val="600"/>
              </a:spcAft>
              <a:buFont typeface="Times" charset="0"/>
              <a:buNone/>
            </a:pPr>
            <a:r>
              <a:rPr lang="en-US" sz="1900" b="1" dirty="0">
                <a:latin typeface="Courier New" charset="0"/>
              </a:rPr>
              <a:t>  //depot/Jam/REL1.0/</a:t>
            </a:r>
            <a:r>
              <a:rPr lang="en-US" sz="1900" b="1" dirty="0" err="1">
                <a:latin typeface="Courier New" charset="0"/>
              </a:rPr>
              <a:t>src</a:t>
            </a:r>
            <a:r>
              <a:rPr lang="en-US" sz="1900" b="1" dirty="0">
                <a:latin typeface="Courier New" charset="0"/>
              </a:rPr>
              <a:t>/...      //bob-jam/Jam/REL1.0/</a:t>
            </a:r>
            <a:r>
              <a:rPr lang="en-US" sz="1900" b="1" dirty="0" err="1">
                <a:latin typeface="Courier New" charset="0"/>
              </a:rPr>
              <a:t>src</a:t>
            </a:r>
            <a:r>
              <a:rPr lang="en-US" sz="1900" b="1" dirty="0">
                <a:latin typeface="Courier New" charset="0"/>
              </a:rPr>
              <a:t>/...</a:t>
            </a:r>
          </a:p>
          <a:p>
            <a:pPr>
              <a:lnSpc>
                <a:spcPct val="120000"/>
              </a:lnSpc>
              <a:spcAft>
                <a:spcPts val="600"/>
              </a:spcAft>
              <a:buFont typeface="Times" charset="0"/>
              <a:buNone/>
            </a:pPr>
            <a:r>
              <a:rPr lang="en-US" sz="1900" b="1" dirty="0">
                <a:latin typeface="Courier New" charset="0"/>
              </a:rPr>
              <a:t> +//depot/Jam/PATCH1.0/</a:t>
            </a:r>
            <a:r>
              <a:rPr lang="en-US" sz="1900" b="1" dirty="0" err="1">
                <a:latin typeface="Courier New" charset="0"/>
              </a:rPr>
              <a:t>src</a:t>
            </a:r>
            <a:r>
              <a:rPr lang="en-US" sz="1900" b="1" dirty="0">
                <a:latin typeface="Courier New" charset="0"/>
              </a:rPr>
              <a:t>/...    //bob-jam/Jam/REL1.0/</a:t>
            </a:r>
            <a:r>
              <a:rPr lang="en-US" sz="1900" b="1" dirty="0" err="1">
                <a:latin typeface="Courier New" charset="0"/>
              </a:rPr>
              <a:t>src</a:t>
            </a:r>
            <a:r>
              <a:rPr lang="en-US" sz="1900" b="1" dirty="0">
                <a:latin typeface="Courier New" charset="0"/>
              </a:rPr>
              <a:t>/...</a:t>
            </a:r>
            <a:endParaRPr lang="en-US" sz="1700" b="1" dirty="0">
              <a:latin typeface="Courier New" charset="0"/>
            </a:endParaRPr>
          </a:p>
        </p:txBody>
      </p:sp>
    </p:spTree>
    <p:extLst>
      <p:ext uri="{BB962C8B-B14F-4D97-AF65-F5344CB8AC3E}">
        <p14:creationId xmlns:p14="http://schemas.microsoft.com/office/powerpoint/2010/main" val="126425083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noFill/>
        </p:spPr>
        <p:txBody>
          <a:bodyPr>
            <a:normAutofit/>
          </a:bodyPr>
          <a:lstStyle/>
          <a:p>
            <a:r>
              <a:rPr lang="en-US" dirty="0"/>
              <a:t>Client Workspace Options</a:t>
            </a:r>
          </a:p>
        </p:txBody>
      </p:sp>
      <p:sp>
        <p:nvSpPr>
          <p:cNvPr id="98307" name="Rectangle 3"/>
          <p:cNvSpPr>
            <a:spLocks noGrp="1" noChangeArrowheads="1"/>
          </p:cNvSpPr>
          <p:nvPr>
            <p:ph idx="1"/>
          </p:nvPr>
        </p:nvSpPr>
        <p:spPr/>
        <p:txBody>
          <a:bodyPr>
            <a:normAutofit fontScale="70000" lnSpcReduction="20000"/>
          </a:bodyPr>
          <a:lstStyle/>
          <a:p>
            <a:r>
              <a:rPr lang="en-US" sz="2800" dirty="0">
                <a:latin typeface="Calibri"/>
              </a:rPr>
              <a:t>Options</a:t>
            </a:r>
            <a:endParaRPr lang="en-US" sz="1000" dirty="0">
              <a:solidFill>
                <a:srgbClr val="DDDDDD"/>
              </a:solidFill>
              <a:latin typeface="Courier New" charset="0"/>
            </a:endParaRPr>
          </a:p>
          <a:p>
            <a:pPr lvl="1">
              <a:spcBef>
                <a:spcPct val="0"/>
              </a:spcBef>
              <a:buFont typeface="Times" charset="0"/>
              <a:buNone/>
            </a:pPr>
            <a:r>
              <a:rPr lang="en-US" sz="2400" b="1" dirty="0">
                <a:solidFill>
                  <a:srgbClr val="172751"/>
                </a:solidFill>
                <a:latin typeface="Courier New" charset="0"/>
              </a:rPr>
              <a:t>[</a:t>
            </a:r>
            <a:r>
              <a:rPr lang="en-US" sz="2400" b="1" dirty="0">
                <a:solidFill>
                  <a:schemeClr val="tx1">
                    <a:lumMod val="60000"/>
                    <a:lumOff val="40000"/>
                  </a:schemeClr>
                </a:solidFill>
                <a:latin typeface="Courier New" charset="0"/>
              </a:rPr>
              <a:t>no</a:t>
            </a:r>
            <a:r>
              <a:rPr lang="en-US" sz="2400" b="1" dirty="0">
                <a:solidFill>
                  <a:srgbClr val="172751"/>
                </a:solidFill>
                <a:latin typeface="Courier New" charset="0"/>
              </a:rPr>
              <a:t>]</a:t>
            </a:r>
            <a:r>
              <a:rPr lang="en-US" sz="2400" b="1" dirty="0" err="1">
                <a:solidFill>
                  <a:schemeClr val="tx1">
                    <a:lumMod val="60000"/>
                    <a:lumOff val="40000"/>
                  </a:schemeClr>
                </a:solidFill>
                <a:latin typeface="Courier New" charset="0"/>
              </a:rPr>
              <a:t>allwrite</a:t>
            </a:r>
            <a:r>
              <a:rPr lang="en-US" sz="2400" b="1" dirty="0">
                <a:solidFill>
                  <a:schemeClr val="tx1">
                    <a:lumMod val="60000"/>
                    <a:lumOff val="40000"/>
                  </a:schemeClr>
                </a:solidFill>
                <a:latin typeface="Courier New" charset="0"/>
              </a:rPr>
              <a:t>		</a:t>
            </a:r>
            <a:r>
              <a:rPr lang="en-US" sz="2400" b="1" dirty="0">
                <a:solidFill>
                  <a:srgbClr val="172751"/>
                </a:solidFill>
                <a:latin typeface="Courier New" charset="0"/>
              </a:rPr>
              <a:t>[</a:t>
            </a:r>
            <a:r>
              <a:rPr lang="en-US" sz="2400" b="1" dirty="0">
                <a:solidFill>
                  <a:schemeClr val="tx1">
                    <a:lumMod val="60000"/>
                    <a:lumOff val="40000"/>
                  </a:schemeClr>
                </a:solidFill>
                <a:latin typeface="Courier New" charset="0"/>
              </a:rPr>
              <a:t>no</a:t>
            </a:r>
            <a:r>
              <a:rPr lang="en-US" sz="2400" b="1" dirty="0">
                <a:solidFill>
                  <a:srgbClr val="172751"/>
                </a:solidFill>
                <a:latin typeface="Courier New" charset="0"/>
              </a:rPr>
              <a:t>]</a:t>
            </a:r>
            <a:r>
              <a:rPr lang="en-US" sz="2400" b="1" dirty="0">
                <a:solidFill>
                  <a:schemeClr val="tx1">
                    <a:lumMod val="60000"/>
                    <a:lumOff val="40000"/>
                  </a:schemeClr>
                </a:solidFill>
                <a:latin typeface="Courier New" charset="0"/>
              </a:rPr>
              <a:t>compress	</a:t>
            </a:r>
          </a:p>
          <a:p>
            <a:pPr lvl="1">
              <a:buFont typeface="Times" charset="0"/>
              <a:buNone/>
            </a:pPr>
            <a:r>
              <a:rPr lang="en-US" sz="2400" b="1" dirty="0">
                <a:solidFill>
                  <a:srgbClr val="172751"/>
                </a:solidFill>
                <a:latin typeface="Courier New" charset="0"/>
              </a:rPr>
              <a:t>[</a:t>
            </a:r>
            <a:r>
              <a:rPr lang="en-US" sz="2400" b="1" dirty="0">
                <a:solidFill>
                  <a:schemeClr val="tx1">
                    <a:lumMod val="60000"/>
                    <a:lumOff val="40000"/>
                  </a:schemeClr>
                </a:solidFill>
                <a:latin typeface="Courier New" charset="0"/>
              </a:rPr>
              <a:t>no</a:t>
            </a:r>
            <a:r>
              <a:rPr lang="en-US" sz="2400" b="1" dirty="0">
                <a:solidFill>
                  <a:srgbClr val="172751"/>
                </a:solidFill>
                <a:latin typeface="Courier New" charset="0"/>
              </a:rPr>
              <a:t>]</a:t>
            </a:r>
            <a:r>
              <a:rPr lang="en-US" sz="2400" b="1" dirty="0">
                <a:solidFill>
                  <a:schemeClr val="tx1">
                    <a:lumMod val="60000"/>
                    <a:lumOff val="40000"/>
                  </a:schemeClr>
                </a:solidFill>
                <a:latin typeface="Courier New" charset="0"/>
              </a:rPr>
              <a:t>clobber		</a:t>
            </a:r>
            <a:r>
              <a:rPr lang="en-US" sz="2400" b="1" dirty="0">
                <a:solidFill>
                  <a:srgbClr val="172751"/>
                </a:solidFill>
                <a:latin typeface="Courier New" charset="0"/>
              </a:rPr>
              <a:t>[</a:t>
            </a:r>
            <a:r>
              <a:rPr lang="en-US" sz="2400" b="1" dirty="0">
                <a:solidFill>
                  <a:schemeClr val="tx1">
                    <a:lumMod val="60000"/>
                    <a:lumOff val="40000"/>
                  </a:schemeClr>
                </a:solidFill>
                <a:latin typeface="Courier New" charset="0"/>
              </a:rPr>
              <a:t>no</a:t>
            </a:r>
            <a:r>
              <a:rPr lang="en-US" sz="2400" b="1" dirty="0">
                <a:solidFill>
                  <a:srgbClr val="172751"/>
                </a:solidFill>
                <a:latin typeface="Courier New" charset="0"/>
              </a:rPr>
              <a:t>]</a:t>
            </a:r>
            <a:r>
              <a:rPr lang="en-US" sz="2400" b="1" dirty="0">
                <a:solidFill>
                  <a:schemeClr val="tx1">
                    <a:lumMod val="60000"/>
                    <a:lumOff val="40000"/>
                  </a:schemeClr>
                </a:solidFill>
                <a:latin typeface="Courier New" charset="0"/>
              </a:rPr>
              <a:t>locked</a:t>
            </a:r>
          </a:p>
          <a:p>
            <a:pPr lvl="1">
              <a:buFont typeface="Times" charset="0"/>
              <a:buNone/>
            </a:pPr>
            <a:r>
              <a:rPr lang="en-US" sz="2400" b="1" dirty="0">
                <a:solidFill>
                  <a:srgbClr val="172751"/>
                </a:solidFill>
                <a:latin typeface="Courier New" charset="0"/>
              </a:rPr>
              <a:t>[</a:t>
            </a:r>
            <a:r>
              <a:rPr lang="en-US" sz="2400" b="1" dirty="0">
                <a:solidFill>
                  <a:schemeClr val="tx1">
                    <a:lumMod val="60000"/>
                    <a:lumOff val="40000"/>
                  </a:schemeClr>
                </a:solidFill>
                <a:latin typeface="Courier New" charset="0"/>
              </a:rPr>
              <a:t>no</a:t>
            </a:r>
            <a:r>
              <a:rPr lang="en-US" sz="2400" b="1" dirty="0">
                <a:solidFill>
                  <a:srgbClr val="172751"/>
                </a:solidFill>
                <a:latin typeface="Courier New" charset="0"/>
              </a:rPr>
              <a:t>]</a:t>
            </a:r>
            <a:r>
              <a:rPr lang="en-US" sz="2400" b="1" dirty="0" err="1">
                <a:solidFill>
                  <a:schemeClr val="tx1">
                    <a:lumMod val="60000"/>
                    <a:lumOff val="40000"/>
                  </a:schemeClr>
                </a:solidFill>
                <a:latin typeface="Courier New" charset="0"/>
              </a:rPr>
              <a:t>modtime</a:t>
            </a:r>
            <a:r>
              <a:rPr lang="en-US" sz="2400" b="1" dirty="0">
                <a:solidFill>
                  <a:schemeClr val="tx1">
                    <a:lumMod val="60000"/>
                    <a:lumOff val="40000"/>
                  </a:schemeClr>
                </a:solidFill>
                <a:latin typeface="Courier New" charset="0"/>
              </a:rPr>
              <a:t>	 	</a:t>
            </a:r>
            <a:r>
              <a:rPr lang="en-US" sz="2400" b="1" dirty="0">
                <a:solidFill>
                  <a:srgbClr val="172751"/>
                </a:solidFill>
                <a:latin typeface="Courier New" charset="0"/>
              </a:rPr>
              <a:t>[</a:t>
            </a:r>
            <a:r>
              <a:rPr lang="en-US" sz="2400" b="1" dirty="0">
                <a:solidFill>
                  <a:schemeClr val="tx1">
                    <a:lumMod val="60000"/>
                    <a:lumOff val="40000"/>
                  </a:schemeClr>
                </a:solidFill>
                <a:latin typeface="Courier New" charset="0"/>
              </a:rPr>
              <a:t>no</a:t>
            </a:r>
            <a:r>
              <a:rPr lang="en-US" sz="2400" b="1" dirty="0">
                <a:solidFill>
                  <a:srgbClr val="172751"/>
                </a:solidFill>
                <a:latin typeface="Courier New" charset="0"/>
              </a:rPr>
              <a:t>]</a:t>
            </a:r>
            <a:r>
              <a:rPr lang="en-US" sz="2400" b="1" dirty="0" err="1">
                <a:solidFill>
                  <a:schemeClr val="tx1">
                    <a:lumMod val="60000"/>
                    <a:lumOff val="40000"/>
                  </a:schemeClr>
                </a:solidFill>
                <a:latin typeface="Courier New" charset="0"/>
              </a:rPr>
              <a:t>rmdir</a:t>
            </a:r>
            <a:endParaRPr lang="en-US" sz="2400" b="1" dirty="0">
              <a:solidFill>
                <a:schemeClr val="tx1">
                  <a:lumMod val="60000"/>
                  <a:lumOff val="40000"/>
                </a:schemeClr>
              </a:solidFill>
              <a:latin typeface="Courier New" charset="0"/>
            </a:endParaRPr>
          </a:p>
          <a:p>
            <a:pPr>
              <a:spcBef>
                <a:spcPct val="70000"/>
              </a:spcBef>
            </a:pPr>
            <a:r>
              <a:rPr lang="en-US" sz="2800" dirty="0" err="1">
                <a:latin typeface="Calibri"/>
              </a:rPr>
              <a:t>SubmitOptions</a:t>
            </a:r>
            <a:endParaRPr lang="en-US" sz="2800" dirty="0">
              <a:latin typeface="Calibri"/>
            </a:endParaRPr>
          </a:p>
          <a:p>
            <a:pPr lvl="1">
              <a:buFont typeface="Times" charset="0"/>
              <a:buNone/>
            </a:pPr>
            <a:r>
              <a:rPr lang="en-US" sz="2400" b="1" dirty="0" err="1">
                <a:solidFill>
                  <a:srgbClr val="0000FF"/>
                </a:solidFill>
                <a:latin typeface="Courier New" charset="0"/>
              </a:rPr>
              <a:t>submitunchanged</a:t>
            </a:r>
            <a:r>
              <a:rPr lang="en-US" sz="2400" b="1" dirty="0">
                <a:solidFill>
                  <a:srgbClr val="172751"/>
                </a:solidFill>
                <a:latin typeface="Courier New" charset="0"/>
              </a:rPr>
              <a:t>[</a:t>
            </a:r>
            <a:r>
              <a:rPr lang="en-US" sz="2400" b="1" dirty="0">
                <a:solidFill>
                  <a:srgbClr val="4167C9"/>
                </a:solidFill>
                <a:latin typeface="Courier New" charset="0"/>
              </a:rPr>
              <a:t>+reopen</a:t>
            </a:r>
            <a:r>
              <a:rPr lang="en-US" sz="2400" b="1" dirty="0">
                <a:solidFill>
                  <a:srgbClr val="172751"/>
                </a:solidFill>
                <a:latin typeface="Courier New" charset="0"/>
              </a:rPr>
              <a:t>]</a:t>
            </a:r>
          </a:p>
          <a:p>
            <a:pPr lvl="1">
              <a:buFont typeface="Times" charset="0"/>
              <a:buNone/>
            </a:pPr>
            <a:r>
              <a:rPr lang="en-US" sz="2400" b="1" dirty="0" err="1">
                <a:solidFill>
                  <a:srgbClr val="4167C9"/>
                </a:solidFill>
                <a:latin typeface="Courier New" charset="0"/>
              </a:rPr>
              <a:t>revertunchanged</a:t>
            </a:r>
            <a:r>
              <a:rPr lang="en-US" sz="2400" b="1" dirty="0">
                <a:solidFill>
                  <a:srgbClr val="172751"/>
                </a:solidFill>
                <a:latin typeface="Courier New" charset="0"/>
              </a:rPr>
              <a:t>[</a:t>
            </a:r>
            <a:r>
              <a:rPr lang="en-US" sz="2400" b="1" dirty="0">
                <a:solidFill>
                  <a:srgbClr val="4167C9"/>
                </a:solidFill>
                <a:latin typeface="Courier New" charset="0"/>
              </a:rPr>
              <a:t>+reopen</a:t>
            </a:r>
            <a:r>
              <a:rPr lang="en-US" sz="2400" b="1" dirty="0">
                <a:solidFill>
                  <a:srgbClr val="172751"/>
                </a:solidFill>
                <a:latin typeface="Courier New" charset="0"/>
              </a:rPr>
              <a:t>]</a:t>
            </a:r>
          </a:p>
          <a:p>
            <a:pPr lvl="1">
              <a:buFont typeface="Times" charset="0"/>
              <a:buNone/>
            </a:pPr>
            <a:r>
              <a:rPr lang="en-US" sz="2400" b="1" dirty="0" err="1">
                <a:solidFill>
                  <a:srgbClr val="4167C9"/>
                </a:solidFill>
                <a:latin typeface="Courier New" charset="0"/>
              </a:rPr>
              <a:t>leaveunchanged</a:t>
            </a:r>
            <a:r>
              <a:rPr lang="en-US" sz="2400" b="1" dirty="0">
                <a:solidFill>
                  <a:srgbClr val="172751"/>
                </a:solidFill>
                <a:latin typeface="Courier New" charset="0"/>
              </a:rPr>
              <a:t>[</a:t>
            </a:r>
            <a:r>
              <a:rPr lang="en-US" sz="2400" b="1" dirty="0">
                <a:solidFill>
                  <a:srgbClr val="4167C9"/>
                </a:solidFill>
                <a:latin typeface="Courier New" charset="0"/>
              </a:rPr>
              <a:t>+reopen</a:t>
            </a:r>
            <a:r>
              <a:rPr lang="en-US" sz="2400" b="1" dirty="0">
                <a:solidFill>
                  <a:srgbClr val="172751"/>
                </a:solidFill>
                <a:latin typeface="Courier New" charset="0"/>
              </a:rPr>
              <a:t>]</a:t>
            </a:r>
          </a:p>
          <a:p>
            <a:pPr>
              <a:spcBef>
                <a:spcPct val="70000"/>
              </a:spcBef>
            </a:pPr>
            <a:r>
              <a:rPr lang="en-US" sz="2800" dirty="0" err="1">
                <a:latin typeface="Calibri"/>
              </a:rPr>
              <a:t>LineEnd</a:t>
            </a:r>
            <a:endParaRPr lang="en-US" sz="1200" b="1" dirty="0">
              <a:solidFill>
                <a:srgbClr val="DDDDDD"/>
              </a:solidFill>
              <a:latin typeface="Courier New" charset="0"/>
            </a:endParaRPr>
          </a:p>
          <a:p>
            <a:pPr lvl="1">
              <a:lnSpc>
                <a:spcPct val="90000"/>
              </a:lnSpc>
              <a:buFont typeface="Times" charset="0"/>
              <a:buNone/>
            </a:pPr>
            <a:r>
              <a:rPr lang="en-US" sz="2400" b="1" dirty="0">
                <a:solidFill>
                  <a:srgbClr val="0000FF"/>
                </a:solidFill>
                <a:latin typeface="Courier New" charset="0"/>
              </a:rPr>
              <a:t>local</a:t>
            </a:r>
            <a:r>
              <a:rPr lang="en-US" sz="2400" b="1" dirty="0">
                <a:solidFill>
                  <a:srgbClr val="F79646"/>
                </a:solidFill>
                <a:latin typeface="Courier New" charset="0"/>
              </a:rPr>
              <a:t>  </a:t>
            </a:r>
            <a:r>
              <a:rPr lang="en-US" sz="2400" b="1" dirty="0" err="1">
                <a:solidFill>
                  <a:srgbClr val="4167C9"/>
                </a:solidFill>
                <a:latin typeface="Courier New" charset="0"/>
              </a:rPr>
              <a:t>unix</a:t>
            </a:r>
            <a:r>
              <a:rPr lang="en-US" sz="2400" b="1" dirty="0">
                <a:solidFill>
                  <a:srgbClr val="4167C9"/>
                </a:solidFill>
                <a:latin typeface="Courier New" charset="0"/>
              </a:rPr>
              <a:t>  mac  win  share</a:t>
            </a:r>
          </a:p>
        </p:txBody>
      </p:sp>
    </p:spTree>
    <p:extLst>
      <p:ext uri="{BB962C8B-B14F-4D97-AF65-F5344CB8AC3E}">
        <p14:creationId xmlns:p14="http://schemas.microsoft.com/office/powerpoint/2010/main" val="347813638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noFill/>
        </p:spPr>
        <p:txBody>
          <a:bodyPr>
            <a:normAutofit/>
          </a:bodyPr>
          <a:lstStyle/>
          <a:p>
            <a:r>
              <a:rPr lang="en-US" dirty="0"/>
              <a:t>Creating Workspaces</a:t>
            </a:r>
          </a:p>
        </p:txBody>
      </p:sp>
      <p:sp>
        <p:nvSpPr>
          <p:cNvPr id="99331" name="Rectangle 3"/>
          <p:cNvSpPr>
            <a:spLocks noGrp="1" noChangeArrowheads="1"/>
          </p:cNvSpPr>
          <p:nvPr>
            <p:ph idx="1"/>
          </p:nvPr>
        </p:nvSpPr>
        <p:spPr/>
        <p:txBody>
          <a:bodyPr/>
          <a:lstStyle/>
          <a:p>
            <a:r>
              <a:rPr lang="en-US" dirty="0">
                <a:latin typeface="Calibri"/>
              </a:rPr>
              <a:t>Creating a new workspaces</a:t>
            </a:r>
          </a:p>
          <a:p>
            <a:pPr>
              <a:buFont typeface="Times" charset="0"/>
              <a:buNone/>
            </a:pPr>
            <a:r>
              <a:rPr lang="en-US" dirty="0">
                <a:solidFill>
                  <a:srgbClr val="F79646"/>
                </a:solidFill>
                <a:latin typeface="Courier New" charset="0"/>
              </a:rPr>
              <a:t>	</a:t>
            </a:r>
            <a:r>
              <a:rPr lang="en-US" dirty="0">
                <a:solidFill>
                  <a:schemeClr val="accent4"/>
                </a:solidFill>
                <a:latin typeface="Courier New" charset="0"/>
              </a:rPr>
              <a:t>	</a:t>
            </a:r>
            <a:r>
              <a:rPr lang="en-US" b="1" dirty="0">
                <a:solidFill>
                  <a:srgbClr val="0000FF"/>
                </a:solidFill>
                <a:latin typeface="Courier New" charset="0"/>
              </a:rPr>
              <a:t>p4 client </a:t>
            </a:r>
            <a:r>
              <a:rPr lang="en-US" b="1" dirty="0">
                <a:solidFill>
                  <a:schemeClr val="tx1">
                    <a:lumMod val="60000"/>
                    <a:lumOff val="40000"/>
                  </a:schemeClr>
                </a:solidFill>
                <a:latin typeface="Courier New" charset="0"/>
              </a:rPr>
              <a:t>bob-jam-</a:t>
            </a:r>
            <a:r>
              <a:rPr lang="en-US" b="1" dirty="0" err="1">
                <a:solidFill>
                  <a:schemeClr val="tx1">
                    <a:lumMod val="60000"/>
                    <a:lumOff val="40000"/>
                  </a:schemeClr>
                </a:solidFill>
                <a:latin typeface="Courier New" charset="0"/>
              </a:rPr>
              <a:t>project_a</a:t>
            </a:r>
            <a:endParaRPr lang="en-US" i="1" dirty="0">
              <a:solidFill>
                <a:schemeClr val="tx1">
                  <a:lumMod val="60000"/>
                  <a:lumOff val="40000"/>
                </a:schemeClr>
              </a:solidFill>
              <a:latin typeface="Courier New" charset="0"/>
            </a:endParaRPr>
          </a:p>
          <a:p>
            <a:pPr>
              <a:spcBef>
                <a:spcPct val="50000"/>
              </a:spcBef>
            </a:pPr>
            <a:r>
              <a:rPr lang="en-US" dirty="0">
                <a:solidFill>
                  <a:srgbClr val="292D30"/>
                </a:solidFill>
                <a:latin typeface="Calibri"/>
              </a:rPr>
              <a:t>Copy a workspace</a:t>
            </a:r>
            <a:r>
              <a:rPr lang="ja-JP" altLang="en-US" dirty="0">
                <a:solidFill>
                  <a:srgbClr val="292D30"/>
                </a:solidFill>
                <a:latin typeface="Calibri"/>
              </a:rPr>
              <a:t>’</a:t>
            </a:r>
            <a:r>
              <a:rPr lang="en-US" dirty="0">
                <a:solidFill>
                  <a:srgbClr val="292D30"/>
                </a:solidFill>
                <a:latin typeface="Calibri"/>
              </a:rPr>
              <a:t>s view and options</a:t>
            </a:r>
          </a:p>
          <a:p>
            <a:pPr marL="457200" lvl="1" indent="0">
              <a:spcBef>
                <a:spcPct val="50000"/>
              </a:spcBef>
              <a:buNone/>
            </a:pPr>
            <a:r>
              <a:rPr lang="en-US" sz="2000" b="1" dirty="0">
                <a:solidFill>
                  <a:srgbClr val="0000FF"/>
                </a:solidFill>
                <a:latin typeface="Courier New" charset="0"/>
              </a:rPr>
              <a:t>p4 client </a:t>
            </a:r>
            <a:r>
              <a:rPr lang="en-US" sz="2000" b="1" dirty="0">
                <a:solidFill>
                  <a:schemeClr val="tx1">
                    <a:lumMod val="60000"/>
                    <a:lumOff val="40000"/>
                  </a:schemeClr>
                </a:solidFill>
                <a:latin typeface="Courier New" charset="0"/>
              </a:rPr>
              <a:t>-t bob-jam-</a:t>
            </a:r>
            <a:r>
              <a:rPr lang="en-US" sz="2000" b="1" dirty="0" err="1">
                <a:solidFill>
                  <a:schemeClr val="tx1">
                    <a:lumMod val="60000"/>
                    <a:lumOff val="40000"/>
                  </a:schemeClr>
                </a:solidFill>
                <a:latin typeface="Courier New" charset="0"/>
              </a:rPr>
              <a:t>dev</a:t>
            </a:r>
            <a:r>
              <a:rPr lang="en-US" sz="2000" b="1" dirty="0">
                <a:solidFill>
                  <a:schemeClr val="tx1">
                    <a:lumMod val="60000"/>
                    <a:lumOff val="40000"/>
                  </a:schemeClr>
                </a:solidFill>
                <a:latin typeface="Courier New" charset="0"/>
              </a:rPr>
              <a:t> </a:t>
            </a:r>
            <a:r>
              <a:rPr lang="en-US" sz="2000" b="1" dirty="0" err="1">
                <a:solidFill>
                  <a:schemeClr val="tx1">
                    <a:lumMod val="60000"/>
                    <a:lumOff val="40000"/>
                  </a:schemeClr>
                </a:solidFill>
                <a:latin typeface="Courier New" charset="0"/>
              </a:rPr>
              <a:t>mary</a:t>
            </a:r>
            <a:r>
              <a:rPr lang="en-US" sz="2000" b="1" dirty="0">
                <a:solidFill>
                  <a:schemeClr val="tx1">
                    <a:lumMod val="60000"/>
                    <a:lumOff val="40000"/>
                  </a:schemeClr>
                </a:solidFill>
                <a:latin typeface="Courier New" charset="0"/>
              </a:rPr>
              <a:t>-jam-</a:t>
            </a:r>
            <a:r>
              <a:rPr lang="en-US" sz="2000" b="1" dirty="0" err="1">
                <a:solidFill>
                  <a:schemeClr val="tx1">
                    <a:lumMod val="60000"/>
                    <a:lumOff val="40000"/>
                  </a:schemeClr>
                </a:solidFill>
                <a:latin typeface="Courier New" charset="0"/>
              </a:rPr>
              <a:t>dev</a:t>
            </a:r>
            <a:endParaRPr lang="en-US" sz="2000" b="1" dirty="0">
              <a:solidFill>
                <a:schemeClr val="tx1">
                  <a:lumMod val="60000"/>
                  <a:lumOff val="40000"/>
                </a:schemeClr>
              </a:solidFill>
              <a:latin typeface="Courier New" charset="0"/>
            </a:endParaRPr>
          </a:p>
          <a:p>
            <a:pPr>
              <a:spcBef>
                <a:spcPct val="50000"/>
              </a:spcBef>
            </a:pPr>
            <a:r>
              <a:rPr lang="en-US" dirty="0">
                <a:latin typeface="Calibri"/>
              </a:rPr>
              <a:t>List all workspaces for a user</a:t>
            </a:r>
          </a:p>
          <a:p>
            <a:pPr marL="400050" lvl="1" indent="0">
              <a:spcBef>
                <a:spcPct val="50000"/>
              </a:spcBef>
              <a:buNone/>
            </a:pPr>
            <a:r>
              <a:rPr lang="en-US" sz="2000" b="1" dirty="0">
                <a:solidFill>
                  <a:srgbClr val="0000FF"/>
                </a:solidFill>
                <a:latin typeface="Courier New" charset="0"/>
              </a:rPr>
              <a:t>p4 clients </a:t>
            </a:r>
            <a:r>
              <a:rPr lang="en-US" sz="2000" b="1" dirty="0">
                <a:solidFill>
                  <a:schemeClr val="tx1">
                    <a:lumMod val="60000"/>
                    <a:lumOff val="40000"/>
                  </a:schemeClr>
                </a:solidFill>
                <a:latin typeface="Courier New" charset="0"/>
              </a:rPr>
              <a:t>-u bob</a:t>
            </a:r>
            <a:endParaRPr lang="en-US" sz="2000" b="1" dirty="0">
              <a:solidFill>
                <a:schemeClr val="tx1">
                  <a:lumMod val="60000"/>
                  <a:lumOff val="40000"/>
                </a:schemeClr>
              </a:solidFill>
              <a:latin typeface="Calibri"/>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noFill/>
        </p:spPr>
        <p:txBody>
          <a:bodyPr>
            <a:normAutofit/>
          </a:bodyPr>
          <a:lstStyle/>
          <a:p>
            <a:r>
              <a:rPr lang="en-US" dirty="0"/>
              <a:t>Testing Workspace View</a:t>
            </a:r>
          </a:p>
        </p:txBody>
      </p:sp>
      <p:sp>
        <p:nvSpPr>
          <p:cNvPr id="101379" name="Rectangle 3"/>
          <p:cNvSpPr>
            <a:spLocks noGrp="1" noChangeArrowheads="1"/>
          </p:cNvSpPr>
          <p:nvPr>
            <p:ph idx="1"/>
          </p:nvPr>
        </p:nvSpPr>
        <p:spPr/>
        <p:txBody>
          <a:bodyPr>
            <a:normAutofit/>
          </a:bodyPr>
          <a:lstStyle/>
          <a:p>
            <a:r>
              <a:rPr lang="en-US" dirty="0"/>
              <a:t>Show depot and client workspace paths</a:t>
            </a:r>
          </a:p>
          <a:p>
            <a:pPr lvl="1">
              <a:lnSpc>
                <a:spcPct val="130000"/>
              </a:lnSpc>
              <a:spcBef>
                <a:spcPct val="0"/>
              </a:spcBef>
              <a:buFontTx/>
              <a:buNone/>
            </a:pPr>
            <a:r>
              <a:rPr lang="en-US" sz="1800" b="1" dirty="0">
                <a:solidFill>
                  <a:srgbClr val="0000FF"/>
                </a:solidFill>
                <a:latin typeface="Courier New" charset="0"/>
              </a:rPr>
              <a:t>p4 where </a:t>
            </a:r>
            <a:r>
              <a:rPr lang="en-US" sz="1800" b="1" dirty="0" err="1">
                <a:solidFill>
                  <a:schemeClr val="tx1">
                    <a:lumMod val="60000"/>
                    <a:lumOff val="40000"/>
                  </a:schemeClr>
                </a:solidFill>
                <a:latin typeface="Courier New" charset="0"/>
              </a:rPr>
              <a:t>command.c</a:t>
            </a:r>
            <a:endParaRPr lang="en-US" sz="1800" b="1" dirty="0">
              <a:solidFill>
                <a:schemeClr val="tx1">
                  <a:lumMod val="60000"/>
                  <a:lumOff val="40000"/>
                </a:schemeClr>
              </a:solidFill>
              <a:latin typeface="Courier New" charset="0"/>
            </a:endParaRPr>
          </a:p>
          <a:p>
            <a:pPr lvl="1">
              <a:lnSpc>
                <a:spcPct val="120000"/>
              </a:lnSpc>
              <a:spcBef>
                <a:spcPct val="0"/>
              </a:spcBef>
              <a:buFontTx/>
              <a:buNone/>
            </a:pPr>
            <a:r>
              <a:rPr lang="en-US" sz="1800" b="1" dirty="0">
                <a:solidFill>
                  <a:srgbClr val="000000"/>
                </a:solidFill>
                <a:latin typeface="Courier New" charset="0"/>
              </a:rPr>
              <a:t>//depot/Jam/MAIN/</a:t>
            </a:r>
            <a:r>
              <a:rPr lang="en-US" sz="1800" b="1" dirty="0" err="1">
                <a:solidFill>
                  <a:srgbClr val="000000"/>
                </a:solidFill>
                <a:latin typeface="Courier New" charset="0"/>
              </a:rPr>
              <a:t>src</a:t>
            </a:r>
            <a:r>
              <a:rPr lang="en-US" sz="1800" b="1" dirty="0">
                <a:solidFill>
                  <a:srgbClr val="000000"/>
                </a:solidFill>
                <a:latin typeface="Courier New" charset="0"/>
              </a:rPr>
              <a:t>/</a:t>
            </a:r>
            <a:r>
              <a:rPr lang="en-US" sz="1800" b="1" dirty="0" err="1">
                <a:solidFill>
                  <a:srgbClr val="000000"/>
                </a:solidFill>
                <a:latin typeface="Courier New" charset="0"/>
              </a:rPr>
              <a:t>command.c</a:t>
            </a:r>
            <a:r>
              <a:rPr lang="en-US" sz="1800" b="1" dirty="0">
                <a:solidFill>
                  <a:srgbClr val="000000"/>
                </a:solidFill>
                <a:latin typeface="Courier New" charset="0"/>
              </a:rPr>
              <a:t> </a:t>
            </a:r>
          </a:p>
          <a:p>
            <a:pPr lvl="1">
              <a:lnSpc>
                <a:spcPct val="120000"/>
              </a:lnSpc>
              <a:spcBef>
                <a:spcPct val="0"/>
              </a:spcBef>
              <a:buFontTx/>
              <a:buNone/>
            </a:pPr>
            <a:r>
              <a:rPr lang="en-US" sz="1800" b="1" dirty="0">
                <a:solidFill>
                  <a:srgbClr val="000000"/>
                </a:solidFill>
                <a:latin typeface="Courier New" charset="0"/>
              </a:rPr>
              <a:t>//</a:t>
            </a:r>
            <a:r>
              <a:rPr lang="en-US" sz="1800" b="1" dirty="0" err="1">
                <a:solidFill>
                  <a:srgbClr val="000000"/>
                </a:solidFill>
                <a:latin typeface="Courier New" charset="0"/>
              </a:rPr>
              <a:t>mel-dev</a:t>
            </a:r>
            <a:r>
              <a:rPr lang="en-US" sz="1800" b="1" dirty="0">
                <a:solidFill>
                  <a:srgbClr val="000000"/>
                </a:solidFill>
                <a:latin typeface="Courier New" charset="0"/>
              </a:rPr>
              <a:t>/Jam/MAIN/</a:t>
            </a:r>
            <a:r>
              <a:rPr lang="en-US" sz="1800" b="1" dirty="0" err="1">
                <a:solidFill>
                  <a:srgbClr val="000000"/>
                </a:solidFill>
                <a:latin typeface="Courier New" charset="0"/>
              </a:rPr>
              <a:t>src</a:t>
            </a:r>
            <a:r>
              <a:rPr lang="en-US" sz="1800" b="1" dirty="0">
                <a:solidFill>
                  <a:srgbClr val="000000"/>
                </a:solidFill>
                <a:latin typeface="Courier New" charset="0"/>
              </a:rPr>
              <a:t>/</a:t>
            </a:r>
            <a:r>
              <a:rPr lang="en-US" sz="1800" b="1" dirty="0" err="1">
                <a:solidFill>
                  <a:srgbClr val="000000"/>
                </a:solidFill>
                <a:latin typeface="Courier New" charset="0"/>
              </a:rPr>
              <a:t>command.c</a:t>
            </a:r>
            <a:r>
              <a:rPr lang="en-US" sz="1800" b="1" dirty="0">
                <a:solidFill>
                  <a:srgbClr val="000000"/>
                </a:solidFill>
                <a:latin typeface="Courier New" charset="0"/>
              </a:rPr>
              <a:t> </a:t>
            </a:r>
          </a:p>
          <a:p>
            <a:pPr lvl="1">
              <a:spcBef>
                <a:spcPct val="0"/>
              </a:spcBef>
              <a:buFontTx/>
              <a:buNone/>
            </a:pPr>
            <a:r>
              <a:rPr lang="en-US" sz="1800" b="1" dirty="0">
                <a:solidFill>
                  <a:srgbClr val="000000"/>
                </a:solidFill>
                <a:latin typeface="Courier New" charset="0"/>
              </a:rPr>
              <a:t>d:\</a:t>
            </a:r>
            <a:r>
              <a:rPr lang="en-US" sz="1800" b="1" dirty="0" err="1">
                <a:solidFill>
                  <a:srgbClr val="000000"/>
                </a:solidFill>
                <a:latin typeface="Courier New" charset="0"/>
              </a:rPr>
              <a:t>mel-dev</a:t>
            </a:r>
            <a:r>
              <a:rPr lang="en-US" sz="1800" b="1" dirty="0">
                <a:solidFill>
                  <a:srgbClr val="000000"/>
                </a:solidFill>
                <a:latin typeface="Courier New" charset="0"/>
              </a:rPr>
              <a:t>\Jam\MAIN\</a:t>
            </a:r>
            <a:r>
              <a:rPr lang="en-US" sz="1800" b="1" dirty="0" err="1">
                <a:solidFill>
                  <a:srgbClr val="000000"/>
                </a:solidFill>
                <a:latin typeface="Courier New" charset="0"/>
              </a:rPr>
              <a:t>src</a:t>
            </a:r>
            <a:r>
              <a:rPr lang="en-US" sz="1800" b="1" dirty="0">
                <a:solidFill>
                  <a:srgbClr val="000000"/>
                </a:solidFill>
                <a:latin typeface="Courier New" charset="0"/>
              </a:rPr>
              <a:t>\</a:t>
            </a:r>
            <a:r>
              <a:rPr lang="en-US" sz="1800" b="1" dirty="0" err="1">
                <a:solidFill>
                  <a:srgbClr val="000000"/>
                </a:solidFill>
                <a:latin typeface="Courier New" charset="0"/>
              </a:rPr>
              <a:t>command.c</a:t>
            </a:r>
            <a:endParaRPr lang="en-US" sz="1800" b="1" dirty="0">
              <a:solidFill>
                <a:srgbClr val="000000"/>
              </a:solidFill>
              <a:latin typeface="Courier New" charset="0"/>
            </a:endParaRPr>
          </a:p>
          <a:p>
            <a:pPr>
              <a:lnSpc>
                <a:spcPct val="120000"/>
              </a:lnSpc>
              <a:spcBef>
                <a:spcPct val="70000"/>
              </a:spcBef>
            </a:pPr>
            <a:r>
              <a:rPr lang="en-US" dirty="0"/>
              <a:t>File does not have to exist for </a:t>
            </a:r>
            <a:r>
              <a:rPr lang="en-US" b="1" dirty="0">
                <a:solidFill>
                  <a:srgbClr val="0000FF"/>
                </a:solidFill>
                <a:latin typeface="Courier New"/>
                <a:cs typeface="Courier New"/>
              </a:rPr>
              <a:t>p4 where </a:t>
            </a:r>
            <a:r>
              <a:rPr lang="en-US" dirty="0"/>
              <a:t>to work</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noFill/>
        </p:spPr>
        <p:txBody>
          <a:bodyPr>
            <a:normAutofit/>
          </a:bodyPr>
          <a:lstStyle/>
          <a:p>
            <a:r>
              <a:rPr lang="en-US" dirty="0"/>
              <a:t>New Commands in This Chapter</a:t>
            </a:r>
          </a:p>
        </p:txBody>
      </p:sp>
      <p:sp>
        <p:nvSpPr>
          <p:cNvPr id="105475" name="Rectangle 3"/>
          <p:cNvSpPr>
            <a:spLocks noGrp="1" noChangeArrowheads="1"/>
          </p:cNvSpPr>
          <p:nvPr>
            <p:ph idx="1"/>
          </p:nvPr>
        </p:nvSpPr>
        <p:spPr/>
        <p:txBody>
          <a:bodyPr numCol="2"/>
          <a:lstStyle/>
          <a:p>
            <a:pPr>
              <a:spcBef>
                <a:spcPct val="50000"/>
              </a:spcBef>
            </a:pPr>
            <a:r>
              <a:rPr lang="en-US" sz="2400" b="1" dirty="0">
                <a:solidFill>
                  <a:srgbClr val="0000FF"/>
                </a:solidFill>
                <a:latin typeface="Courier New" charset="0"/>
              </a:rPr>
              <a:t>p4 client</a:t>
            </a:r>
          </a:p>
          <a:p>
            <a:pPr>
              <a:spcBef>
                <a:spcPct val="50000"/>
              </a:spcBef>
            </a:pPr>
            <a:r>
              <a:rPr lang="en-US" sz="2200" b="1" dirty="0">
                <a:solidFill>
                  <a:srgbClr val="0000FF"/>
                </a:solidFill>
                <a:latin typeface="Courier New" charset="0"/>
              </a:rPr>
              <a:t>p4 where</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spTree>
  </p:cSld>
  <p:clrMapOvr>
    <a:masterClrMapping/>
  </p:clrMapOvr>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ctrTitle"/>
          </p:nvPr>
        </p:nvSpPr>
        <p:spPr/>
        <p:txBody>
          <a:bodyPr>
            <a:normAutofit/>
          </a:bodyPr>
          <a:lstStyle/>
          <a:p>
            <a:r>
              <a:rPr lang="en-US" dirty="0">
                <a:latin typeface="Verdana" panose="020B0604030504040204" pitchFamily="34" charset="0"/>
                <a:ea typeface="Verdana" panose="020B0604030504040204" pitchFamily="34" charset="0"/>
                <a:cs typeface="Verdana" panose="020B0604030504040204" pitchFamily="34" charset="0"/>
              </a:rPr>
              <a:t>Introduction to</a:t>
            </a:r>
            <a:br>
              <a:rPr lang="en-US" dirty="0">
                <a:latin typeface="Verdana" panose="020B0604030504040204" pitchFamily="34" charset="0"/>
                <a:ea typeface="Verdana" panose="020B0604030504040204" pitchFamily="34" charset="0"/>
                <a:cs typeface="Verdana" panose="020B0604030504040204" pitchFamily="34" charset="0"/>
              </a:rPr>
            </a:br>
            <a:r>
              <a:rPr lang="en-US" dirty="0">
                <a:latin typeface="Verdana" panose="020B0604030504040204" pitchFamily="34" charset="0"/>
                <a:ea typeface="Verdana" panose="020B0604030504040204" pitchFamily="34" charset="0"/>
                <a:cs typeface="Verdana" panose="020B0604030504040204" pitchFamily="34" charset="0"/>
              </a:rPr>
              <a:t>Helix for Users</a:t>
            </a:r>
            <a:endParaRPr lang="en-US" dirty="0">
              <a:latin typeface="Calibri"/>
            </a:endParaRPr>
          </a:p>
        </p:txBody>
      </p:sp>
      <p:sp>
        <p:nvSpPr>
          <p:cNvPr id="106499" name="Rectangle 3"/>
          <p:cNvSpPr>
            <a:spLocks noGrp="1" noChangeArrowheads="1"/>
          </p:cNvSpPr>
          <p:nvPr>
            <p:ph type="body" sz="quarter" idx="10"/>
          </p:nvPr>
        </p:nvSpPr>
        <p:spPr/>
        <p:txBody>
          <a:bodyPr>
            <a:normAutofit/>
          </a:bodyPr>
          <a:lstStyle/>
          <a:p>
            <a:r>
              <a:rPr lang="en-US" dirty="0">
                <a:latin typeface="Verdana" panose="020B0604030504040204" pitchFamily="34" charset="0"/>
                <a:ea typeface="Verdana" panose="020B0604030504040204" pitchFamily="34" charset="0"/>
                <a:cs typeface="Verdana" panose="020B0604030504040204" pitchFamily="34" charset="0"/>
              </a:rPr>
              <a:t>Intermission!</a:t>
            </a:r>
            <a:endParaRPr lang="en-US" sz="2800" dirty="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ctrTitle"/>
          </p:nvPr>
        </p:nvSpPr>
        <p:spPr/>
        <p:txBody>
          <a:bodyPr>
            <a:normAutofit/>
          </a:bodyPr>
          <a:lstStyle/>
          <a:p>
            <a:r>
              <a:rPr lang="en-US" dirty="0">
                <a:latin typeface="Verdana" panose="020B0604030504040204" pitchFamily="34" charset="0"/>
                <a:ea typeface="Verdana" panose="020B0604030504040204" pitchFamily="34" charset="0"/>
                <a:cs typeface="Verdana" panose="020B0604030504040204" pitchFamily="34" charset="0"/>
              </a:rPr>
              <a:t>Introduction to</a:t>
            </a:r>
            <a:br>
              <a:rPr lang="en-US" dirty="0">
                <a:latin typeface="Verdana" panose="020B0604030504040204" pitchFamily="34" charset="0"/>
                <a:ea typeface="Verdana" panose="020B0604030504040204" pitchFamily="34" charset="0"/>
                <a:cs typeface="Verdana" panose="020B0604030504040204" pitchFamily="34" charset="0"/>
              </a:rPr>
            </a:br>
            <a:r>
              <a:rPr lang="en-US" dirty="0">
                <a:latin typeface="Verdana" panose="020B0604030504040204" pitchFamily="34" charset="0"/>
                <a:ea typeface="Verdana" panose="020B0604030504040204" pitchFamily="34" charset="0"/>
                <a:cs typeface="Verdana" panose="020B0604030504040204" pitchFamily="34" charset="0"/>
              </a:rPr>
              <a:t>Helix for Users</a:t>
            </a:r>
            <a:endParaRPr lang="en-US" dirty="0">
              <a:latin typeface="Calibri"/>
            </a:endParaRPr>
          </a:p>
        </p:txBody>
      </p:sp>
      <p:sp>
        <p:nvSpPr>
          <p:cNvPr id="93187" name="Rectangle 3"/>
          <p:cNvSpPr>
            <a:spLocks noGrp="1" noChangeArrowheads="1"/>
          </p:cNvSpPr>
          <p:nvPr>
            <p:ph type="body" sz="quarter" idx="10"/>
          </p:nvPr>
        </p:nvSpPr>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Workspace Management </a:t>
            </a:r>
          </a:p>
          <a:p>
            <a:r>
              <a:rPr lang="en-US" dirty="0">
                <a:latin typeface="Verdana" panose="020B0604030504040204" pitchFamily="34" charset="0"/>
                <a:ea typeface="Verdana" panose="020B0604030504040204" pitchFamily="34" charset="0"/>
                <a:cs typeface="Verdana" panose="020B0604030504040204" pitchFamily="34" charset="0"/>
              </a:rPr>
              <a:t>(continued)</a:t>
            </a:r>
          </a:p>
        </p:txBody>
      </p:sp>
    </p:spTree>
    <p:extLst>
      <p:ext uri="{BB962C8B-B14F-4D97-AF65-F5344CB8AC3E}">
        <p14:creationId xmlns:p14="http://schemas.microsoft.com/office/powerpoint/2010/main" val="98675719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noFill/>
        </p:spPr>
        <p:txBody>
          <a:bodyPr/>
          <a:lstStyle/>
          <a:p>
            <a:r>
              <a:rPr lang="en-US" dirty="0"/>
              <a:t>Workspace Management</a:t>
            </a:r>
          </a:p>
        </p:txBody>
      </p:sp>
      <p:sp>
        <p:nvSpPr>
          <p:cNvPr id="107523" name="Rectangle 3"/>
          <p:cNvSpPr>
            <a:spLocks noGrp="1" noChangeArrowheads="1"/>
          </p:cNvSpPr>
          <p:nvPr>
            <p:ph idx="1"/>
          </p:nvPr>
        </p:nvSpPr>
        <p:spPr/>
        <p:txBody>
          <a:bodyPr/>
          <a:lstStyle/>
          <a:p>
            <a:r>
              <a:rPr lang="en-US" dirty="0"/>
              <a:t>Configuring Perforce Settings</a:t>
            </a:r>
          </a:p>
          <a:p>
            <a:pPr>
              <a:lnSpc>
                <a:spcPct val="150000"/>
              </a:lnSpc>
              <a:spcBef>
                <a:spcPct val="40000"/>
              </a:spcBef>
            </a:pPr>
            <a:r>
              <a:rPr lang="en-US" dirty="0"/>
              <a:t>Setting up your client machine</a:t>
            </a:r>
          </a:p>
          <a:p>
            <a:pPr>
              <a:lnSpc>
                <a:spcPct val="150000"/>
              </a:lnSpc>
              <a:spcBef>
                <a:spcPct val="40000"/>
              </a:spcBef>
            </a:pPr>
            <a:r>
              <a:rPr lang="en-US" dirty="0"/>
              <a:t>Checking your client configuration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noFill/>
        </p:spPr>
        <p:txBody>
          <a:bodyPr>
            <a:normAutofit/>
          </a:bodyPr>
          <a:lstStyle/>
          <a:p>
            <a:r>
              <a:rPr lang="en-US" dirty="0"/>
              <a:t>Client ...</a:t>
            </a:r>
          </a:p>
        </p:txBody>
      </p:sp>
      <p:sp>
        <p:nvSpPr>
          <p:cNvPr id="12291" name="Rectangle 3"/>
          <p:cNvSpPr>
            <a:spLocks noGrp="1" noChangeArrowheads="1"/>
          </p:cNvSpPr>
          <p:nvPr>
            <p:ph idx="1"/>
          </p:nvPr>
        </p:nvSpPr>
        <p:spPr/>
        <p:txBody>
          <a:bodyPr/>
          <a:lstStyle/>
          <a:p>
            <a:pPr>
              <a:spcBef>
                <a:spcPct val="60000"/>
              </a:spcBef>
            </a:pPr>
            <a:r>
              <a:rPr lang="en-US" dirty="0"/>
              <a:t>Client machine</a:t>
            </a:r>
          </a:p>
          <a:p>
            <a:pPr>
              <a:spcBef>
                <a:spcPct val="60000"/>
              </a:spcBef>
            </a:pPr>
            <a:r>
              <a:rPr lang="en-US" dirty="0"/>
              <a:t>Client programs</a:t>
            </a:r>
          </a:p>
          <a:p>
            <a:pPr>
              <a:spcBef>
                <a:spcPct val="60000"/>
              </a:spcBef>
            </a:pPr>
            <a:r>
              <a:rPr lang="en-US" dirty="0"/>
              <a:t>Client workspaces</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noFill/>
        </p:spPr>
        <p:txBody>
          <a:bodyPr>
            <a:normAutofit/>
          </a:bodyPr>
          <a:lstStyle/>
          <a:p>
            <a:r>
              <a:rPr lang="en-US" dirty="0"/>
              <a:t>Environment Variables</a:t>
            </a:r>
            <a:endParaRPr lang="en-US" sz="2800" dirty="0"/>
          </a:p>
        </p:txBody>
      </p:sp>
      <p:sp>
        <p:nvSpPr>
          <p:cNvPr id="109571" name="Rectangle 3"/>
          <p:cNvSpPr>
            <a:spLocks noGrp="1" noChangeArrowheads="1"/>
          </p:cNvSpPr>
          <p:nvPr>
            <p:ph idx="1"/>
          </p:nvPr>
        </p:nvSpPr>
        <p:spPr/>
        <p:txBody>
          <a:bodyPr numCol="1">
            <a:normAutofit/>
          </a:bodyPr>
          <a:lstStyle/>
          <a:p>
            <a:r>
              <a:rPr lang="en-US" dirty="0"/>
              <a:t>Important for client applications:</a:t>
            </a:r>
          </a:p>
          <a:p>
            <a:pPr marL="457200" lvl="1" indent="0">
              <a:lnSpc>
                <a:spcPct val="120000"/>
              </a:lnSpc>
              <a:buNone/>
            </a:pPr>
            <a:r>
              <a:rPr lang="en-US" sz="1800" b="1" dirty="0">
                <a:solidFill>
                  <a:schemeClr val="tx1">
                    <a:lumMod val="60000"/>
                    <a:lumOff val="40000"/>
                  </a:schemeClr>
                </a:solidFill>
                <a:latin typeface="Courier New"/>
                <a:cs typeface="Courier New"/>
              </a:rPr>
              <a:t>P4USER </a:t>
            </a:r>
            <a:r>
              <a:rPr lang="en-US" sz="1800" b="1" dirty="0">
                <a:solidFill>
                  <a:srgbClr val="F79646"/>
                </a:solidFill>
              </a:rPr>
              <a:t>		</a:t>
            </a:r>
            <a:r>
              <a:rPr lang="en-US" sz="1800" dirty="0">
                <a:solidFill>
                  <a:srgbClr val="000000"/>
                </a:solidFill>
              </a:rPr>
              <a:t>– Perforce User name</a:t>
            </a:r>
          </a:p>
          <a:p>
            <a:pPr marL="457200" lvl="1" indent="0">
              <a:lnSpc>
                <a:spcPct val="120000"/>
              </a:lnSpc>
              <a:buNone/>
            </a:pPr>
            <a:r>
              <a:rPr lang="en-US" sz="1800" b="1" dirty="0">
                <a:solidFill>
                  <a:srgbClr val="4167C9"/>
                </a:solidFill>
                <a:latin typeface="Courier New"/>
                <a:cs typeface="Courier New"/>
              </a:rPr>
              <a:t>P4CLIENT </a:t>
            </a:r>
            <a:r>
              <a:rPr lang="en-US" sz="1800" b="1" dirty="0">
                <a:solidFill>
                  <a:srgbClr val="F79646"/>
                </a:solidFill>
              </a:rPr>
              <a:t>		</a:t>
            </a:r>
            <a:r>
              <a:rPr lang="en-US" sz="1800" dirty="0">
                <a:solidFill>
                  <a:srgbClr val="000000"/>
                </a:solidFill>
              </a:rPr>
              <a:t>– Perforce workspace name</a:t>
            </a:r>
          </a:p>
          <a:p>
            <a:pPr marL="457200" lvl="1" indent="0">
              <a:lnSpc>
                <a:spcPct val="120000"/>
              </a:lnSpc>
              <a:buNone/>
            </a:pPr>
            <a:r>
              <a:rPr lang="en-US" sz="1800" b="1" dirty="0">
                <a:solidFill>
                  <a:srgbClr val="4167C9"/>
                </a:solidFill>
                <a:latin typeface="Courier New"/>
                <a:cs typeface="Courier New"/>
              </a:rPr>
              <a:t>P4PORT </a:t>
            </a:r>
            <a:r>
              <a:rPr lang="en-US" sz="1800" b="1" dirty="0">
                <a:solidFill>
                  <a:srgbClr val="F79646"/>
                </a:solidFill>
              </a:rPr>
              <a:t>		</a:t>
            </a:r>
            <a:r>
              <a:rPr lang="en-US" sz="1800" dirty="0">
                <a:solidFill>
                  <a:srgbClr val="000000"/>
                </a:solidFill>
              </a:rPr>
              <a:t>– Perforce Server hostname and port</a:t>
            </a:r>
          </a:p>
          <a:p>
            <a:pPr marL="457200" lvl="1" indent="0">
              <a:lnSpc>
                <a:spcPct val="120000"/>
              </a:lnSpc>
              <a:buNone/>
            </a:pPr>
            <a:r>
              <a:rPr lang="en-US" sz="1800" b="1" dirty="0">
                <a:solidFill>
                  <a:srgbClr val="4167C9"/>
                </a:solidFill>
                <a:latin typeface="Courier New"/>
                <a:cs typeface="Courier New"/>
              </a:rPr>
              <a:t>P4CONFIG</a:t>
            </a:r>
            <a:r>
              <a:rPr lang="en-US" sz="1800" b="1" dirty="0">
                <a:solidFill>
                  <a:schemeClr val="accent4"/>
                </a:solidFill>
                <a:latin typeface="Courier New"/>
                <a:cs typeface="Courier New"/>
              </a:rPr>
              <a:t>	</a:t>
            </a:r>
            <a:r>
              <a:rPr lang="en-US" sz="1800" b="1" dirty="0">
                <a:solidFill>
                  <a:srgbClr val="F79646"/>
                </a:solidFill>
              </a:rPr>
              <a:t>	</a:t>
            </a:r>
            <a:r>
              <a:rPr lang="en-US" sz="1800" dirty="0">
                <a:solidFill>
                  <a:srgbClr val="000000"/>
                </a:solidFill>
              </a:rPr>
              <a:t>– Client </a:t>
            </a:r>
            <a:r>
              <a:rPr lang="en-US" sz="1800" dirty="0" err="1">
                <a:solidFill>
                  <a:srgbClr val="000000"/>
                </a:solidFill>
              </a:rPr>
              <a:t>config</a:t>
            </a:r>
            <a:r>
              <a:rPr lang="en-US" sz="1800" dirty="0">
                <a:solidFill>
                  <a:srgbClr val="000000"/>
                </a:solidFill>
              </a:rPr>
              <a:t> filename</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Setting in the Command</a:t>
            </a:r>
          </a:p>
        </p:txBody>
      </p:sp>
      <p:sp>
        <p:nvSpPr>
          <p:cNvPr id="3" name="Content Placeholder 2"/>
          <p:cNvSpPr>
            <a:spLocks noGrp="1"/>
          </p:cNvSpPr>
          <p:nvPr>
            <p:ph idx="1"/>
          </p:nvPr>
        </p:nvSpPr>
        <p:spPr/>
        <p:txBody>
          <a:bodyPr>
            <a:normAutofit/>
          </a:bodyPr>
          <a:lstStyle/>
          <a:p>
            <a:r>
              <a:rPr lang="en-US" dirty="0"/>
              <a:t>Command syntax</a:t>
            </a:r>
            <a:endParaRPr lang="en-US" dirty="0">
              <a:solidFill>
                <a:srgbClr val="FC8131"/>
              </a:solidFill>
            </a:endParaRPr>
          </a:p>
          <a:p>
            <a:pPr marL="457200" lvl="1" indent="0">
              <a:buNone/>
            </a:pPr>
            <a:r>
              <a:rPr lang="en-US" sz="2000" b="1" dirty="0">
                <a:solidFill>
                  <a:srgbClr val="0000FF"/>
                </a:solidFill>
                <a:latin typeface="Courier New"/>
                <a:cs typeface="Courier New"/>
              </a:rPr>
              <a:t>p4</a:t>
            </a:r>
            <a:r>
              <a:rPr lang="en-US" sz="2000" b="1" dirty="0">
                <a:solidFill>
                  <a:srgbClr val="4167C9"/>
                </a:solidFill>
                <a:latin typeface="Courier New"/>
                <a:cs typeface="Courier New"/>
              </a:rPr>
              <a:t> </a:t>
            </a:r>
            <a:r>
              <a:rPr lang="en-US" sz="2000" b="1" i="1" dirty="0">
                <a:solidFill>
                  <a:srgbClr val="4167C9"/>
                </a:solidFill>
                <a:latin typeface="Courier New"/>
                <a:cs typeface="Courier New"/>
              </a:rPr>
              <a:t>(usage flags)</a:t>
            </a:r>
            <a:r>
              <a:rPr lang="en-US" sz="2000" b="1" dirty="0">
                <a:solidFill>
                  <a:srgbClr val="4167C9"/>
                </a:solidFill>
                <a:latin typeface="Courier New"/>
                <a:cs typeface="Courier New"/>
              </a:rPr>
              <a:t> </a:t>
            </a:r>
            <a:r>
              <a:rPr lang="en-US" sz="2000" b="1" dirty="0">
                <a:solidFill>
                  <a:srgbClr val="0000FF"/>
                </a:solidFill>
                <a:latin typeface="Courier New"/>
                <a:cs typeface="Courier New"/>
              </a:rPr>
              <a:t>command</a:t>
            </a:r>
            <a:r>
              <a:rPr lang="en-US" sz="2000" b="1" dirty="0">
                <a:solidFill>
                  <a:srgbClr val="4167C9"/>
                </a:solidFill>
                <a:latin typeface="Courier New"/>
                <a:cs typeface="Courier New"/>
              </a:rPr>
              <a:t> </a:t>
            </a:r>
            <a:r>
              <a:rPr lang="en-US" sz="2000" b="1" dirty="0">
                <a:solidFill>
                  <a:srgbClr val="172751"/>
                </a:solidFill>
                <a:latin typeface="Courier New"/>
                <a:cs typeface="Courier New"/>
              </a:rPr>
              <a:t>[</a:t>
            </a:r>
            <a:r>
              <a:rPr lang="en-US" sz="2000" b="1" dirty="0">
                <a:solidFill>
                  <a:srgbClr val="4167C9"/>
                </a:solidFill>
                <a:latin typeface="Courier New"/>
                <a:cs typeface="Courier New"/>
              </a:rPr>
              <a:t>flags</a:t>
            </a:r>
            <a:r>
              <a:rPr lang="en-US" sz="2000" b="1" dirty="0">
                <a:latin typeface="Courier New"/>
                <a:cs typeface="Courier New"/>
              </a:rPr>
              <a:t>]</a:t>
            </a:r>
            <a:r>
              <a:rPr lang="en-US" sz="2000" b="1" dirty="0">
                <a:solidFill>
                  <a:schemeClr val="accent4"/>
                </a:solidFill>
                <a:latin typeface="Courier New"/>
                <a:cs typeface="Courier New"/>
              </a:rPr>
              <a:t> </a:t>
            </a:r>
            <a:r>
              <a:rPr lang="en-US" sz="2000" b="1" dirty="0" err="1">
                <a:solidFill>
                  <a:schemeClr val="tx1">
                    <a:lumMod val="60000"/>
                    <a:lumOff val="40000"/>
                  </a:schemeClr>
                </a:solidFill>
                <a:latin typeface="Courier New"/>
                <a:cs typeface="Courier New"/>
              </a:rPr>
              <a:t>args</a:t>
            </a:r>
            <a:endParaRPr lang="en-US" sz="2000" b="1" dirty="0">
              <a:solidFill>
                <a:schemeClr val="tx1">
                  <a:lumMod val="60000"/>
                  <a:lumOff val="40000"/>
                </a:schemeClr>
              </a:solidFill>
              <a:latin typeface="Courier New"/>
              <a:cs typeface="Courier New"/>
            </a:endParaRPr>
          </a:p>
          <a:p>
            <a:pPr>
              <a:lnSpc>
                <a:spcPct val="200000"/>
              </a:lnSpc>
            </a:pPr>
            <a:r>
              <a:rPr lang="en-US" b="1" i="1" dirty="0">
                <a:solidFill>
                  <a:schemeClr val="tx1">
                    <a:lumMod val="60000"/>
                    <a:lumOff val="40000"/>
                  </a:schemeClr>
                </a:solidFill>
                <a:latin typeface="Courier New"/>
                <a:cs typeface="Courier New"/>
              </a:rPr>
              <a:t>-p </a:t>
            </a:r>
            <a:r>
              <a:rPr lang="en-US" b="1" i="1" dirty="0">
                <a:latin typeface="Courier New"/>
                <a:cs typeface="Courier New"/>
              </a:rPr>
              <a:t>&lt;port&gt; </a:t>
            </a:r>
            <a:r>
              <a:rPr lang="en-US" b="1" i="1" dirty="0">
                <a:solidFill>
                  <a:schemeClr val="tx1">
                    <a:lumMod val="60000"/>
                    <a:lumOff val="40000"/>
                  </a:schemeClr>
                </a:solidFill>
                <a:latin typeface="Courier New"/>
                <a:cs typeface="Courier New"/>
              </a:rPr>
              <a:t>-u </a:t>
            </a:r>
            <a:r>
              <a:rPr lang="en-US" b="1" i="1" dirty="0">
                <a:latin typeface="Courier New"/>
                <a:cs typeface="Courier New"/>
              </a:rPr>
              <a:t>&lt;user&gt; </a:t>
            </a:r>
            <a:r>
              <a:rPr lang="en-US" b="1" i="1" dirty="0">
                <a:solidFill>
                  <a:schemeClr val="tx1">
                    <a:lumMod val="60000"/>
                    <a:lumOff val="40000"/>
                  </a:schemeClr>
                </a:solidFill>
                <a:latin typeface="Courier New"/>
                <a:cs typeface="Courier New"/>
              </a:rPr>
              <a:t>-c </a:t>
            </a:r>
            <a:r>
              <a:rPr lang="en-US" b="1" i="1" dirty="0">
                <a:latin typeface="Courier New"/>
                <a:cs typeface="Courier New"/>
              </a:rPr>
              <a:t>&lt;workspace&gt;</a:t>
            </a:r>
          </a:p>
          <a:p>
            <a:pPr marL="457200" lvl="1" indent="0">
              <a:lnSpc>
                <a:spcPct val="150000"/>
              </a:lnSpc>
              <a:buNone/>
            </a:pPr>
            <a:r>
              <a:rPr lang="en-US" sz="2000" b="1" dirty="0">
                <a:solidFill>
                  <a:srgbClr val="0000FF"/>
                </a:solidFill>
                <a:latin typeface="Courier New"/>
                <a:cs typeface="Courier New"/>
              </a:rPr>
              <a:t>p4</a:t>
            </a:r>
            <a:r>
              <a:rPr lang="en-US" sz="2000" b="1" dirty="0">
                <a:solidFill>
                  <a:schemeClr val="accent6"/>
                </a:solidFill>
                <a:latin typeface="Courier New"/>
                <a:cs typeface="Courier New"/>
              </a:rPr>
              <a:t> </a:t>
            </a:r>
            <a:r>
              <a:rPr lang="en-US" sz="2000" b="1" i="1" dirty="0">
                <a:solidFill>
                  <a:srgbClr val="4167C9"/>
                </a:solidFill>
                <a:latin typeface="Courier New"/>
                <a:cs typeface="Courier New"/>
              </a:rPr>
              <a:t>–p mars:1666 –u </a:t>
            </a:r>
            <a:r>
              <a:rPr lang="en-US" sz="2000" b="1" i="1" dirty="0" err="1">
                <a:solidFill>
                  <a:srgbClr val="4167C9"/>
                </a:solidFill>
                <a:latin typeface="Courier New"/>
                <a:cs typeface="Courier New"/>
              </a:rPr>
              <a:t>otto</a:t>
            </a:r>
            <a:r>
              <a:rPr lang="en-US" sz="2000" b="1" i="1" dirty="0">
                <a:solidFill>
                  <a:srgbClr val="4167C9"/>
                </a:solidFill>
                <a:latin typeface="Courier New"/>
                <a:cs typeface="Courier New"/>
              </a:rPr>
              <a:t> –c </a:t>
            </a:r>
            <a:r>
              <a:rPr lang="en-US" sz="2000" b="1" i="1" dirty="0" err="1">
                <a:solidFill>
                  <a:srgbClr val="4167C9"/>
                </a:solidFill>
                <a:latin typeface="Courier New"/>
                <a:cs typeface="Courier New"/>
              </a:rPr>
              <a:t>otto-api</a:t>
            </a:r>
            <a:r>
              <a:rPr lang="en-US" sz="2000" b="1" i="1" dirty="0">
                <a:solidFill>
                  <a:srgbClr val="4167C9"/>
                </a:solidFill>
                <a:latin typeface="Courier New"/>
                <a:cs typeface="Courier New"/>
              </a:rPr>
              <a:t> </a:t>
            </a:r>
            <a:r>
              <a:rPr lang="en-US" sz="2000" b="1" dirty="0">
                <a:solidFill>
                  <a:srgbClr val="0000FF"/>
                </a:solidFill>
                <a:latin typeface="Courier New"/>
                <a:cs typeface="Courier New"/>
              </a:rPr>
              <a:t>client</a:t>
            </a:r>
          </a:p>
          <a:p>
            <a:pPr marL="457200" lvl="1" indent="0">
              <a:lnSpc>
                <a:spcPct val="150000"/>
              </a:lnSpc>
              <a:buNone/>
            </a:pPr>
            <a:r>
              <a:rPr lang="en-US" sz="2000" b="1" dirty="0">
                <a:solidFill>
                  <a:srgbClr val="0000FF"/>
                </a:solidFill>
                <a:latin typeface="Courier New"/>
                <a:cs typeface="Courier New"/>
              </a:rPr>
              <a:t>p4 </a:t>
            </a:r>
            <a:r>
              <a:rPr lang="en-US" sz="2000" b="1" i="1" dirty="0">
                <a:solidFill>
                  <a:schemeClr val="tx1">
                    <a:lumMod val="60000"/>
                    <a:lumOff val="40000"/>
                  </a:schemeClr>
                </a:solidFill>
                <a:latin typeface="Courier New"/>
                <a:cs typeface="Courier New"/>
              </a:rPr>
              <a:t>–c </a:t>
            </a:r>
            <a:r>
              <a:rPr lang="en-US" sz="2000" b="1" i="1" dirty="0" err="1">
                <a:solidFill>
                  <a:schemeClr val="tx1">
                    <a:lumMod val="60000"/>
                    <a:lumOff val="40000"/>
                  </a:schemeClr>
                </a:solidFill>
                <a:latin typeface="Courier New"/>
                <a:cs typeface="Courier New"/>
              </a:rPr>
              <a:t>reb</a:t>
            </a:r>
            <a:r>
              <a:rPr lang="en-US" sz="2000" b="1" i="1" dirty="0">
                <a:solidFill>
                  <a:schemeClr val="tx1">
                    <a:lumMod val="60000"/>
                    <a:lumOff val="40000"/>
                  </a:schemeClr>
                </a:solidFill>
                <a:latin typeface="Courier New"/>
                <a:cs typeface="Courier New"/>
              </a:rPr>
              <a:t>-jam-main </a:t>
            </a:r>
            <a:r>
              <a:rPr lang="en-US" sz="2000" b="1" dirty="0">
                <a:solidFill>
                  <a:srgbClr val="0000FF"/>
                </a:solidFill>
                <a:latin typeface="Courier New"/>
                <a:cs typeface="Courier New"/>
              </a:rPr>
              <a:t>sync</a:t>
            </a:r>
            <a:r>
              <a:rPr lang="en-US" sz="2000" b="1" dirty="0">
                <a:solidFill>
                  <a:schemeClr val="tx1">
                    <a:lumMod val="60000"/>
                    <a:lumOff val="40000"/>
                  </a:schemeClr>
                </a:solidFill>
                <a:latin typeface="Courier New"/>
                <a:cs typeface="Courier New"/>
              </a:rPr>
              <a:t> –n</a:t>
            </a:r>
          </a:p>
        </p:txBody>
      </p:sp>
    </p:spTree>
    <p:extLst>
      <p:ext uri="{BB962C8B-B14F-4D97-AF65-F5344CB8AC3E}">
        <p14:creationId xmlns:p14="http://schemas.microsoft.com/office/powerpoint/2010/main" val="165189250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Environment Setup</a:t>
            </a:r>
          </a:p>
        </p:txBody>
      </p:sp>
      <p:sp>
        <p:nvSpPr>
          <p:cNvPr id="3" name="Content Placeholder 2"/>
          <p:cNvSpPr>
            <a:spLocks noGrp="1"/>
          </p:cNvSpPr>
          <p:nvPr>
            <p:ph idx="1"/>
          </p:nvPr>
        </p:nvSpPr>
        <p:spPr/>
        <p:txBody>
          <a:bodyPr/>
          <a:lstStyle/>
          <a:p>
            <a:r>
              <a:rPr lang="en-US" dirty="0"/>
              <a:t>Mac/Linux/UNIX (probably in .profile/.</a:t>
            </a:r>
            <a:r>
              <a:rPr lang="en-US" dirty="0" err="1"/>
              <a:t>bashrc</a:t>
            </a:r>
            <a:r>
              <a:rPr lang="en-US" dirty="0"/>
              <a:t>/…)</a:t>
            </a:r>
          </a:p>
          <a:p>
            <a:pPr marL="914400" lvl="2" indent="0">
              <a:spcAft>
                <a:spcPts val="0"/>
              </a:spcAft>
              <a:buNone/>
            </a:pPr>
            <a:r>
              <a:rPr lang="en-US" sz="1600" b="1" dirty="0">
                <a:solidFill>
                  <a:srgbClr val="000000"/>
                </a:solidFill>
                <a:latin typeface="Courier New" charset="0"/>
              </a:rPr>
              <a:t>export </a:t>
            </a:r>
            <a:r>
              <a:rPr lang="en-US" sz="1600" b="1" dirty="0">
                <a:solidFill>
                  <a:srgbClr val="4167C9"/>
                </a:solidFill>
                <a:latin typeface="Courier New" charset="0"/>
              </a:rPr>
              <a:t>P4PORT=neptune:1666</a:t>
            </a:r>
          </a:p>
          <a:p>
            <a:pPr marL="914400" lvl="2" indent="0">
              <a:spcAft>
                <a:spcPts val="0"/>
              </a:spcAft>
              <a:buNone/>
            </a:pPr>
            <a:r>
              <a:rPr lang="en-US" sz="1600" b="1" dirty="0">
                <a:solidFill>
                  <a:srgbClr val="000000"/>
                </a:solidFill>
                <a:latin typeface="Courier New" charset="0"/>
              </a:rPr>
              <a:t>export </a:t>
            </a:r>
            <a:r>
              <a:rPr lang="en-US" sz="1600" b="1" dirty="0">
                <a:solidFill>
                  <a:srgbClr val="4167C9"/>
                </a:solidFill>
                <a:latin typeface="Courier New" charset="0"/>
              </a:rPr>
              <a:t>P4CLIENT=</a:t>
            </a:r>
            <a:r>
              <a:rPr lang="en-US" sz="1600" b="1" dirty="0" err="1">
                <a:solidFill>
                  <a:srgbClr val="4167C9"/>
                </a:solidFill>
                <a:latin typeface="Courier New" charset="0"/>
              </a:rPr>
              <a:t>lisas</a:t>
            </a:r>
            <a:r>
              <a:rPr lang="en-US" sz="1600" b="1" dirty="0">
                <a:solidFill>
                  <a:srgbClr val="4167C9"/>
                </a:solidFill>
                <a:latin typeface="Courier New" charset="0"/>
              </a:rPr>
              <a:t>-jam-</a:t>
            </a:r>
            <a:r>
              <a:rPr lang="en-US" sz="1600" b="1" dirty="0" err="1">
                <a:solidFill>
                  <a:srgbClr val="4167C9"/>
                </a:solidFill>
                <a:latin typeface="Courier New" charset="0"/>
              </a:rPr>
              <a:t>dev</a:t>
            </a:r>
            <a:endParaRPr lang="en-US" sz="1600" b="1" dirty="0">
              <a:solidFill>
                <a:srgbClr val="4167C9"/>
              </a:solidFill>
              <a:latin typeface="Courier New" charset="0"/>
            </a:endParaRPr>
          </a:p>
          <a:p>
            <a:pPr marL="914400" lvl="2" indent="0">
              <a:spcAft>
                <a:spcPts val="0"/>
              </a:spcAft>
              <a:buNone/>
            </a:pPr>
            <a:r>
              <a:rPr lang="en-US" sz="1600" b="1" dirty="0">
                <a:solidFill>
                  <a:srgbClr val="000000"/>
                </a:solidFill>
                <a:latin typeface="Courier New" charset="0"/>
              </a:rPr>
              <a:t>export </a:t>
            </a:r>
            <a:r>
              <a:rPr lang="en-US" sz="1600" b="1" dirty="0">
                <a:solidFill>
                  <a:srgbClr val="4167C9"/>
                </a:solidFill>
                <a:latin typeface="Courier New" charset="0"/>
              </a:rPr>
              <a:t>P4USER=</a:t>
            </a:r>
            <a:r>
              <a:rPr lang="en-US" sz="1600" b="1" dirty="0" err="1">
                <a:solidFill>
                  <a:srgbClr val="4167C9"/>
                </a:solidFill>
                <a:latin typeface="Courier New" charset="0"/>
              </a:rPr>
              <a:t>lisa</a:t>
            </a:r>
            <a:endParaRPr lang="en-US" sz="1600" b="1" dirty="0">
              <a:solidFill>
                <a:srgbClr val="4167C9"/>
              </a:solidFill>
              <a:latin typeface="Courier New" charset="0"/>
            </a:endParaRPr>
          </a:p>
          <a:p>
            <a:pPr>
              <a:lnSpc>
                <a:spcPct val="200000"/>
              </a:lnSpc>
            </a:pPr>
            <a:r>
              <a:rPr lang="en-US" dirty="0"/>
              <a:t>Windows/Mac </a:t>
            </a:r>
          </a:p>
          <a:p>
            <a:pPr marL="914400" lvl="2" indent="0">
              <a:spcAft>
                <a:spcPts val="0"/>
              </a:spcAft>
              <a:buNone/>
            </a:pPr>
            <a:r>
              <a:rPr lang="en-US" sz="1600" b="1" dirty="0">
                <a:solidFill>
                  <a:srgbClr val="0000FF"/>
                </a:solidFill>
                <a:latin typeface="Courier New" charset="0"/>
              </a:rPr>
              <a:t>set </a:t>
            </a:r>
            <a:r>
              <a:rPr lang="en-US" sz="1600" b="1" dirty="0">
                <a:solidFill>
                  <a:schemeClr val="tx1">
                    <a:lumMod val="60000"/>
                    <a:lumOff val="40000"/>
                  </a:schemeClr>
                </a:solidFill>
                <a:latin typeface="Courier New" charset="0"/>
              </a:rPr>
              <a:t>P4PORT=neptune:1666</a:t>
            </a:r>
          </a:p>
          <a:p>
            <a:pPr marL="914400" lvl="2" indent="0">
              <a:spcAft>
                <a:spcPts val="0"/>
              </a:spcAft>
              <a:buNone/>
            </a:pPr>
            <a:r>
              <a:rPr lang="en-US" sz="1600" b="1" dirty="0">
                <a:solidFill>
                  <a:srgbClr val="0000FF"/>
                </a:solidFill>
                <a:latin typeface="Courier New" charset="0"/>
              </a:rPr>
              <a:t>set </a:t>
            </a:r>
            <a:r>
              <a:rPr lang="en-US" sz="1600" b="1" dirty="0">
                <a:solidFill>
                  <a:srgbClr val="4167C9"/>
                </a:solidFill>
                <a:latin typeface="Courier New" charset="0"/>
              </a:rPr>
              <a:t>P4CLIENT=</a:t>
            </a:r>
            <a:r>
              <a:rPr lang="en-US" sz="1600" b="1" dirty="0" err="1">
                <a:solidFill>
                  <a:srgbClr val="4167C9"/>
                </a:solidFill>
                <a:latin typeface="Courier New" charset="0"/>
              </a:rPr>
              <a:t>lisas</a:t>
            </a:r>
            <a:r>
              <a:rPr lang="en-US" sz="1600" b="1" dirty="0">
                <a:solidFill>
                  <a:srgbClr val="4167C9"/>
                </a:solidFill>
                <a:latin typeface="Courier New" charset="0"/>
              </a:rPr>
              <a:t>-jam-dev</a:t>
            </a:r>
            <a:endParaRPr lang="en-US" sz="1600" dirty="0">
              <a:solidFill>
                <a:srgbClr val="4167C9"/>
              </a:solidFill>
            </a:endParaRPr>
          </a:p>
          <a:p>
            <a:pPr marL="914400" lvl="2" indent="0">
              <a:spcAft>
                <a:spcPts val="0"/>
              </a:spcAft>
              <a:buNone/>
            </a:pPr>
            <a:r>
              <a:rPr lang="en-US" sz="1600" b="1" dirty="0">
                <a:solidFill>
                  <a:srgbClr val="0000FF"/>
                </a:solidFill>
                <a:latin typeface="Courier New" charset="0"/>
              </a:rPr>
              <a:t>set </a:t>
            </a:r>
            <a:r>
              <a:rPr lang="en-US" sz="1600" b="1" dirty="0">
                <a:solidFill>
                  <a:srgbClr val="4167C9"/>
                </a:solidFill>
                <a:latin typeface="Courier New" charset="0"/>
              </a:rPr>
              <a:t>P4USER=</a:t>
            </a:r>
            <a:r>
              <a:rPr lang="en-US" sz="1600" b="1" dirty="0" err="1">
                <a:solidFill>
                  <a:srgbClr val="4167C9"/>
                </a:solidFill>
                <a:latin typeface="Courier New" charset="0"/>
              </a:rPr>
              <a:t>lisa</a:t>
            </a:r>
            <a:endParaRPr lang="en-US" sz="1600" b="1" dirty="0">
              <a:solidFill>
                <a:srgbClr val="4167C9"/>
              </a:solidFill>
              <a:latin typeface="Courier New" charset="0"/>
            </a:endParaRPr>
          </a:p>
        </p:txBody>
      </p:sp>
    </p:spTree>
    <p:extLst>
      <p:ext uri="{BB962C8B-B14F-4D97-AF65-F5344CB8AC3E}">
        <p14:creationId xmlns:p14="http://schemas.microsoft.com/office/powerpoint/2010/main" val="190584080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Persisting Environment</a:t>
            </a:r>
          </a:p>
        </p:txBody>
      </p:sp>
      <p:sp>
        <p:nvSpPr>
          <p:cNvPr id="3" name="Content Placeholder 2"/>
          <p:cNvSpPr>
            <a:spLocks noGrp="1"/>
          </p:cNvSpPr>
          <p:nvPr>
            <p:ph idx="1"/>
          </p:nvPr>
        </p:nvSpPr>
        <p:spPr>
          <a:xfrm>
            <a:off x="465138" y="1047750"/>
            <a:ext cx="8229600" cy="3962400"/>
          </a:xfrm>
        </p:spPr>
        <p:txBody>
          <a:bodyPr/>
          <a:lstStyle/>
          <a:p>
            <a:r>
              <a:rPr lang="en-US" dirty="0"/>
              <a:t>All Platforms</a:t>
            </a:r>
          </a:p>
          <a:p>
            <a:pPr marL="914400" lvl="2" indent="0">
              <a:spcAft>
                <a:spcPts val="0"/>
              </a:spcAft>
              <a:buNone/>
            </a:pPr>
            <a:r>
              <a:rPr lang="en-US" sz="1600" b="1" dirty="0">
                <a:solidFill>
                  <a:srgbClr val="0000FF"/>
                </a:solidFill>
                <a:latin typeface="Courier New" charset="0"/>
              </a:rPr>
              <a:t>p4 set </a:t>
            </a:r>
            <a:r>
              <a:rPr lang="en-US" sz="1600" b="1" dirty="0">
                <a:solidFill>
                  <a:schemeClr val="tx1">
                    <a:lumMod val="60000"/>
                    <a:lumOff val="40000"/>
                  </a:schemeClr>
                </a:solidFill>
                <a:latin typeface="Courier New" charset="0"/>
              </a:rPr>
              <a:t>P4PORT=neptune:1666</a:t>
            </a:r>
          </a:p>
          <a:p>
            <a:pPr marL="914400" lvl="2" indent="0">
              <a:spcAft>
                <a:spcPts val="0"/>
              </a:spcAft>
              <a:buNone/>
            </a:pPr>
            <a:r>
              <a:rPr lang="en-US" sz="1600" b="1" dirty="0">
                <a:solidFill>
                  <a:srgbClr val="0000FF"/>
                </a:solidFill>
                <a:latin typeface="Courier New" charset="0"/>
              </a:rPr>
              <a:t>p4 set </a:t>
            </a:r>
            <a:r>
              <a:rPr lang="en-US" sz="1600" b="1" dirty="0">
                <a:solidFill>
                  <a:srgbClr val="4167C9"/>
                </a:solidFill>
                <a:latin typeface="Courier New" charset="0"/>
              </a:rPr>
              <a:t>P4CLIENT=</a:t>
            </a:r>
            <a:r>
              <a:rPr lang="en-US" sz="1600" b="1" dirty="0" err="1">
                <a:solidFill>
                  <a:srgbClr val="4167C9"/>
                </a:solidFill>
                <a:latin typeface="Courier New" charset="0"/>
              </a:rPr>
              <a:t>lisas</a:t>
            </a:r>
            <a:r>
              <a:rPr lang="en-US" sz="1600" b="1" dirty="0">
                <a:solidFill>
                  <a:srgbClr val="4167C9"/>
                </a:solidFill>
                <a:latin typeface="Courier New" charset="0"/>
              </a:rPr>
              <a:t>-jam-dev</a:t>
            </a:r>
            <a:endParaRPr lang="en-US" sz="1600" dirty="0">
              <a:solidFill>
                <a:srgbClr val="4167C9"/>
              </a:solidFill>
            </a:endParaRPr>
          </a:p>
          <a:p>
            <a:pPr marL="914400" lvl="2" indent="0">
              <a:spcAft>
                <a:spcPts val="0"/>
              </a:spcAft>
              <a:buNone/>
            </a:pPr>
            <a:r>
              <a:rPr lang="en-US" sz="1600" b="1" dirty="0">
                <a:solidFill>
                  <a:srgbClr val="0000FF"/>
                </a:solidFill>
                <a:latin typeface="Courier New" charset="0"/>
              </a:rPr>
              <a:t>p4 set </a:t>
            </a:r>
            <a:r>
              <a:rPr lang="en-US" sz="1600" b="1" dirty="0">
                <a:solidFill>
                  <a:srgbClr val="4167C9"/>
                </a:solidFill>
                <a:latin typeface="Courier New" charset="0"/>
              </a:rPr>
              <a:t>P4USER=</a:t>
            </a:r>
            <a:r>
              <a:rPr lang="en-US" sz="1600" b="1" dirty="0" err="1">
                <a:solidFill>
                  <a:srgbClr val="4167C9"/>
                </a:solidFill>
                <a:latin typeface="Courier New" charset="0"/>
              </a:rPr>
              <a:t>lisa</a:t>
            </a:r>
            <a:endParaRPr lang="en-US" sz="1600" b="1" dirty="0">
              <a:solidFill>
                <a:srgbClr val="4167C9"/>
              </a:solidFill>
              <a:latin typeface="Courier New" charset="0"/>
            </a:endParaRPr>
          </a:p>
          <a:p>
            <a:pPr marL="914400" lvl="2" indent="0">
              <a:spcAft>
                <a:spcPts val="0"/>
              </a:spcAft>
              <a:buNone/>
            </a:pPr>
            <a:endParaRPr lang="en-US" dirty="0"/>
          </a:p>
          <a:p>
            <a:r>
              <a:rPr lang="en-US" dirty="0"/>
              <a:t>Windows Only</a:t>
            </a:r>
          </a:p>
          <a:p>
            <a:pPr marL="280987" lvl="1" indent="0">
              <a:buNone/>
            </a:pPr>
            <a:r>
              <a:rPr lang="en-US" b="1" dirty="0">
                <a:solidFill>
                  <a:srgbClr val="0000FF"/>
                </a:solidFill>
                <a:latin typeface="Courier New" charset="0"/>
              </a:rPr>
              <a:t>	   p4 set </a:t>
            </a:r>
            <a:r>
              <a:rPr lang="en-US" b="1" dirty="0">
                <a:solidFill>
                  <a:srgbClr val="4167C9"/>
                </a:solidFill>
                <a:latin typeface="Courier New" charset="0"/>
              </a:rPr>
              <a:t>-s P4CONFIG=.p4config</a:t>
            </a:r>
          </a:p>
        </p:txBody>
      </p:sp>
    </p:spTree>
    <p:extLst>
      <p:ext uri="{BB962C8B-B14F-4D97-AF65-F5344CB8AC3E}">
        <p14:creationId xmlns:p14="http://schemas.microsoft.com/office/powerpoint/2010/main" val="23008306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noFill/>
        </p:spPr>
        <p:txBody>
          <a:bodyPr>
            <a:normAutofit/>
          </a:bodyPr>
          <a:lstStyle/>
          <a:p>
            <a:r>
              <a:rPr lang="en-US" dirty="0"/>
              <a:t>P4CONFIG File Setup</a:t>
            </a:r>
          </a:p>
        </p:txBody>
      </p:sp>
      <p:sp>
        <p:nvSpPr>
          <p:cNvPr id="112643" name="Rectangle 3"/>
          <p:cNvSpPr>
            <a:spLocks noGrp="1" noChangeArrowheads="1"/>
          </p:cNvSpPr>
          <p:nvPr>
            <p:ph idx="1"/>
          </p:nvPr>
        </p:nvSpPr>
        <p:spPr/>
        <p:txBody>
          <a:bodyPr>
            <a:normAutofit/>
          </a:bodyPr>
          <a:lstStyle/>
          <a:p>
            <a:pPr>
              <a:spcBef>
                <a:spcPct val="0"/>
              </a:spcBef>
            </a:pPr>
            <a:r>
              <a:rPr lang="en-US" dirty="0">
                <a:latin typeface="Calibri"/>
              </a:rPr>
              <a:t>Set </a:t>
            </a:r>
            <a:r>
              <a:rPr lang="en-US" b="1" dirty="0">
                <a:solidFill>
                  <a:schemeClr val="tx1">
                    <a:lumMod val="60000"/>
                    <a:lumOff val="40000"/>
                  </a:schemeClr>
                </a:solidFill>
                <a:latin typeface="Courier New" charset="0"/>
              </a:rPr>
              <a:t>P4CONFIG</a:t>
            </a:r>
            <a:r>
              <a:rPr lang="en-US" dirty="0">
                <a:solidFill>
                  <a:schemeClr val="tx1">
                    <a:lumMod val="60000"/>
                    <a:lumOff val="40000"/>
                  </a:schemeClr>
                </a:solidFill>
                <a:latin typeface="Calibri"/>
              </a:rPr>
              <a:t> </a:t>
            </a:r>
            <a:r>
              <a:rPr lang="en-US" dirty="0">
                <a:latin typeface="Calibri"/>
              </a:rPr>
              <a:t>to a file name</a:t>
            </a:r>
          </a:p>
          <a:p>
            <a:pPr marL="914400" lvl="2" indent="0">
              <a:spcBef>
                <a:spcPct val="0"/>
              </a:spcBef>
              <a:buNone/>
            </a:pPr>
            <a:r>
              <a:rPr lang="en-US" sz="1800" b="1" dirty="0">
                <a:solidFill>
                  <a:srgbClr val="0000FF"/>
                </a:solidFill>
                <a:latin typeface="Courier New" charset="0"/>
              </a:rPr>
              <a:t>p4 set </a:t>
            </a:r>
            <a:r>
              <a:rPr lang="en-US" sz="1800" b="1" dirty="0">
                <a:solidFill>
                  <a:schemeClr val="tx1">
                    <a:lumMod val="60000"/>
                    <a:lumOff val="40000"/>
                  </a:schemeClr>
                </a:solidFill>
                <a:latin typeface="Courier New" charset="0"/>
              </a:rPr>
              <a:t>P4CONFIG=.p4config</a:t>
            </a:r>
          </a:p>
          <a:p>
            <a:pPr>
              <a:lnSpc>
                <a:spcPct val="200000"/>
              </a:lnSpc>
              <a:spcBef>
                <a:spcPct val="0"/>
              </a:spcBef>
            </a:pPr>
            <a:r>
              <a:rPr lang="en-US" dirty="0">
                <a:latin typeface="Calibri"/>
              </a:rPr>
              <a:t>Create P4CONFIG file(s) in client workspace root</a:t>
            </a:r>
          </a:p>
          <a:p>
            <a:pPr>
              <a:lnSpc>
                <a:spcPct val="200000"/>
              </a:lnSpc>
              <a:spcBef>
                <a:spcPct val="0"/>
              </a:spcBef>
            </a:pPr>
            <a:r>
              <a:rPr lang="en-US" dirty="0">
                <a:latin typeface="Calibri"/>
              </a:rPr>
              <a:t>List environment variables in named </a:t>
            </a:r>
            <a:r>
              <a:rPr lang="en-US" dirty="0" err="1">
                <a:latin typeface="Calibri"/>
              </a:rPr>
              <a:t>config</a:t>
            </a:r>
            <a:r>
              <a:rPr lang="en-US" dirty="0">
                <a:latin typeface="Calibri"/>
              </a:rPr>
              <a:t> file</a:t>
            </a:r>
            <a:endParaRPr lang="en-US" dirty="0">
              <a:solidFill>
                <a:srgbClr val="DDDDDD"/>
              </a:solidFill>
              <a:latin typeface="Courier New" charset="0"/>
            </a:endParaRPr>
          </a:p>
          <a:p>
            <a:pPr marL="914400" lvl="2" indent="0">
              <a:spcBef>
                <a:spcPct val="0"/>
              </a:spcBef>
              <a:buNone/>
            </a:pPr>
            <a:r>
              <a:rPr lang="en-US" sz="1800" b="1" dirty="0">
                <a:solidFill>
                  <a:srgbClr val="4167C9"/>
                </a:solidFill>
                <a:latin typeface="Courier New" charset="0"/>
              </a:rPr>
              <a:t>P4PORT=lemon:1909</a:t>
            </a:r>
          </a:p>
          <a:p>
            <a:pPr marL="914400" lvl="2" indent="0">
              <a:spcBef>
                <a:spcPct val="0"/>
              </a:spcBef>
              <a:buNone/>
            </a:pPr>
            <a:r>
              <a:rPr lang="en-US" sz="1800" b="1" dirty="0">
                <a:solidFill>
                  <a:srgbClr val="4167C9"/>
                </a:solidFill>
                <a:latin typeface="Courier New" charset="0"/>
              </a:rPr>
              <a:t>P4CLIENT=</a:t>
            </a:r>
            <a:r>
              <a:rPr lang="en-US" sz="1800" b="1" dirty="0" err="1">
                <a:solidFill>
                  <a:srgbClr val="4167C9"/>
                </a:solidFill>
                <a:latin typeface="Courier New" charset="0"/>
              </a:rPr>
              <a:t>graphics_proj</a:t>
            </a:r>
            <a:endParaRPr lang="en-US" sz="1800" b="1" dirty="0">
              <a:solidFill>
                <a:srgbClr val="4167C9"/>
              </a:solidFill>
              <a:latin typeface="Courier New" charset="0"/>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Line 21"/>
          <p:cNvSpPr>
            <a:spLocks noChangeShapeType="1"/>
          </p:cNvSpPr>
          <p:nvPr/>
        </p:nvSpPr>
        <p:spPr bwMode="auto">
          <a:xfrm>
            <a:off x="3967331" y="4006160"/>
            <a:ext cx="661395" cy="6330"/>
          </a:xfrm>
          <a:prstGeom prst="line">
            <a:avLst/>
          </a:prstGeom>
          <a:noFill/>
          <a:ln w="57150">
            <a:solidFill>
              <a:schemeClr val="tx1"/>
            </a:solidFill>
            <a:round/>
            <a:headEnd/>
            <a:tailEnd/>
          </a:ln>
          <a:effectLst>
            <a:prstShdw prst="shdw17" dist="17961" dir="2700000">
              <a:schemeClr val="tx1">
                <a:gamma/>
                <a:shade val="60000"/>
                <a:invGamma/>
              </a:schemeClr>
            </a:prstShdw>
          </a:effectLst>
        </p:spPr>
        <p:txBody>
          <a:bodyPr/>
          <a:lstStyle/>
          <a:p>
            <a:pPr>
              <a:defRPr/>
            </a:pPr>
            <a:endParaRPr lang="en-US" sz="1425">
              <a:ea typeface="+mn-ea"/>
            </a:endParaRPr>
          </a:p>
        </p:txBody>
      </p:sp>
      <p:sp>
        <p:nvSpPr>
          <p:cNvPr id="45" name="AutoShape 7"/>
          <p:cNvSpPr>
            <a:spLocks noChangeArrowheads="1"/>
          </p:cNvSpPr>
          <p:nvPr/>
        </p:nvSpPr>
        <p:spPr bwMode="auto">
          <a:xfrm rot="4796903">
            <a:off x="5900778" y="1929991"/>
            <a:ext cx="198834" cy="567929"/>
          </a:xfrm>
          <a:prstGeom prst="downArrow">
            <a:avLst>
              <a:gd name="adj1" fmla="val 50000"/>
              <a:gd name="adj2" fmla="val 71407"/>
            </a:avLst>
          </a:prstGeom>
          <a:gradFill rotWithShape="0">
            <a:gsLst>
              <a:gs pos="0">
                <a:srgbClr val="808080"/>
              </a:gs>
              <a:gs pos="100000">
                <a:srgbClr val="DDDDDD"/>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425"/>
          </a:p>
        </p:txBody>
      </p:sp>
      <p:sp>
        <p:nvSpPr>
          <p:cNvPr id="37" name="Line 21"/>
          <p:cNvSpPr>
            <a:spLocks noChangeShapeType="1"/>
          </p:cNvSpPr>
          <p:nvPr/>
        </p:nvSpPr>
        <p:spPr bwMode="auto">
          <a:xfrm>
            <a:off x="3581400" y="2571749"/>
            <a:ext cx="381000" cy="0"/>
          </a:xfrm>
          <a:prstGeom prst="line">
            <a:avLst/>
          </a:prstGeom>
          <a:noFill/>
          <a:ln w="57150">
            <a:solidFill>
              <a:schemeClr val="tx1"/>
            </a:solidFill>
            <a:round/>
            <a:headEnd/>
            <a:tailEnd/>
          </a:ln>
          <a:effectLst>
            <a:prstShdw prst="shdw17" dist="17961" dir="2700000">
              <a:schemeClr val="tx1">
                <a:gamma/>
                <a:shade val="60000"/>
                <a:invGamma/>
              </a:schemeClr>
            </a:prstShdw>
          </a:effectLst>
        </p:spPr>
        <p:txBody>
          <a:bodyPr/>
          <a:lstStyle/>
          <a:p>
            <a:pPr>
              <a:defRPr/>
            </a:pPr>
            <a:endParaRPr lang="en-US" sz="1425">
              <a:ea typeface="+mn-ea"/>
            </a:endParaRPr>
          </a:p>
        </p:txBody>
      </p:sp>
      <p:sp>
        <p:nvSpPr>
          <p:cNvPr id="2" name="Title 1"/>
          <p:cNvSpPr>
            <a:spLocks noGrp="1"/>
          </p:cNvSpPr>
          <p:nvPr>
            <p:ph type="title"/>
          </p:nvPr>
        </p:nvSpPr>
        <p:spPr/>
        <p:txBody>
          <a:bodyPr/>
          <a:lstStyle/>
          <a:p>
            <a:r>
              <a:rPr lang="en-US" dirty="0"/>
              <a:t>P4CONFIG Sample Usage</a:t>
            </a:r>
          </a:p>
        </p:txBody>
      </p:sp>
      <p:sp>
        <p:nvSpPr>
          <p:cNvPr id="16" name="Text Box 16"/>
          <p:cNvSpPr txBox="1">
            <a:spLocks noChangeArrowheads="1"/>
          </p:cNvSpPr>
          <p:nvPr/>
        </p:nvSpPr>
        <p:spPr bwMode="auto">
          <a:xfrm>
            <a:off x="5181773" y="1127631"/>
            <a:ext cx="3432174" cy="594393"/>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tIns="68580" bIns="68580">
            <a:spAutoFit/>
          </a:bodyPr>
          <a:lstStyle/>
          <a:p>
            <a:pPr>
              <a:lnSpc>
                <a:spcPct val="70000"/>
              </a:lnSpc>
              <a:buClrTx/>
              <a:buFontTx/>
              <a:buNone/>
              <a:defRPr/>
            </a:pPr>
            <a:r>
              <a:rPr lang="en-US" sz="1500" i="0" dirty="0">
                <a:latin typeface="+mj-lt"/>
                <a:ea typeface="+mn-ea"/>
              </a:rPr>
              <a:t>Environment:</a:t>
            </a:r>
          </a:p>
          <a:p>
            <a:pPr>
              <a:lnSpc>
                <a:spcPct val="70000"/>
              </a:lnSpc>
              <a:buClrTx/>
              <a:buFontTx/>
              <a:buNone/>
              <a:defRPr/>
            </a:pPr>
            <a:r>
              <a:rPr lang="en-US" sz="1500" i="0" dirty="0">
                <a:latin typeface="Courier New" panose="02070309020205020404" pitchFamily="49" charset="0"/>
                <a:ea typeface="+mn-ea"/>
                <a:cs typeface="Courier New" panose="02070309020205020404" pitchFamily="49" charset="0"/>
              </a:rPr>
              <a:t>P4CONFIG=.p4config</a:t>
            </a:r>
          </a:p>
        </p:txBody>
      </p:sp>
      <p:sp>
        <p:nvSpPr>
          <p:cNvPr id="24" name="Line 24"/>
          <p:cNvSpPr>
            <a:spLocks noChangeShapeType="1"/>
          </p:cNvSpPr>
          <p:nvPr/>
        </p:nvSpPr>
        <p:spPr bwMode="auto">
          <a:xfrm>
            <a:off x="2514600" y="1543051"/>
            <a:ext cx="32514" cy="1028699"/>
          </a:xfrm>
          <a:prstGeom prst="line">
            <a:avLst/>
          </a:prstGeom>
          <a:noFill/>
          <a:ln w="57150">
            <a:solidFill>
              <a:schemeClr val="tx1"/>
            </a:solidFill>
            <a:round/>
            <a:headEnd/>
            <a:tailEnd/>
          </a:ln>
          <a:effectLst>
            <a:prstShdw prst="shdw17" dist="17961" dir="2700000">
              <a:schemeClr val="tx1">
                <a:gamma/>
                <a:shade val="60000"/>
                <a:invGamma/>
              </a:schemeClr>
            </a:prstShdw>
          </a:effectLst>
        </p:spPr>
        <p:txBody>
          <a:bodyPr/>
          <a:lstStyle/>
          <a:p>
            <a:pPr>
              <a:defRPr/>
            </a:pPr>
            <a:endParaRPr lang="en-US" sz="1425">
              <a:ea typeface="+mn-ea"/>
            </a:endParaRPr>
          </a:p>
        </p:txBody>
      </p:sp>
      <p:sp>
        <p:nvSpPr>
          <p:cNvPr id="27" name="AutoShape 27"/>
          <p:cNvSpPr>
            <a:spLocks noChangeArrowheads="1"/>
          </p:cNvSpPr>
          <p:nvPr/>
        </p:nvSpPr>
        <p:spPr bwMode="auto">
          <a:xfrm>
            <a:off x="1314450" y="1159669"/>
            <a:ext cx="1885950" cy="383381"/>
          </a:xfrm>
          <a:prstGeom prst="roundRect">
            <a:avLst>
              <a:gd name="adj" fmla="val 16667"/>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spcBef>
                <a:spcPct val="0"/>
              </a:spcBef>
              <a:buClrTx/>
              <a:buFontTx/>
              <a:buNone/>
            </a:pPr>
            <a:r>
              <a:rPr lang="en-US" sz="1200" i="0" dirty="0">
                <a:solidFill>
                  <a:srgbClr val="002060"/>
                </a:solidFill>
                <a:latin typeface="Courier New" panose="02070309020205020404" pitchFamily="49" charset="0"/>
                <a:cs typeface="Courier New" panose="02070309020205020404" pitchFamily="49" charset="0"/>
              </a:rPr>
              <a:t>/home/</a:t>
            </a:r>
            <a:r>
              <a:rPr lang="en-US" sz="1200" i="0" dirty="0" err="1">
                <a:solidFill>
                  <a:srgbClr val="002060"/>
                </a:solidFill>
                <a:latin typeface="Courier New" panose="02070309020205020404" pitchFamily="49" charset="0"/>
                <a:cs typeface="Courier New" panose="02070309020205020404" pitchFamily="49" charset="0"/>
              </a:rPr>
              <a:t>bruno</a:t>
            </a:r>
            <a:endParaRPr lang="en-US" sz="1200" i="0" dirty="0">
              <a:solidFill>
                <a:srgbClr val="002060"/>
              </a:solidFill>
              <a:latin typeface="Courier New" panose="02070309020205020404" pitchFamily="49" charset="0"/>
              <a:cs typeface="Courier New" panose="02070309020205020404" pitchFamily="49" charset="0"/>
            </a:endParaRPr>
          </a:p>
        </p:txBody>
      </p:sp>
      <p:sp>
        <p:nvSpPr>
          <p:cNvPr id="30" name="AutoShape 7"/>
          <p:cNvSpPr>
            <a:spLocks noChangeArrowheads="1"/>
          </p:cNvSpPr>
          <p:nvPr/>
        </p:nvSpPr>
        <p:spPr bwMode="auto">
          <a:xfrm rot="13458124">
            <a:off x="2178216" y="1884535"/>
            <a:ext cx="198834" cy="567929"/>
          </a:xfrm>
          <a:prstGeom prst="downArrow">
            <a:avLst>
              <a:gd name="adj1" fmla="val 50000"/>
              <a:gd name="adj2" fmla="val 71407"/>
            </a:avLst>
          </a:prstGeom>
          <a:gradFill rotWithShape="0">
            <a:gsLst>
              <a:gs pos="0">
                <a:srgbClr val="808080"/>
              </a:gs>
              <a:gs pos="100000">
                <a:srgbClr val="DDDDDD"/>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425"/>
          </a:p>
        </p:txBody>
      </p:sp>
      <p:sp>
        <p:nvSpPr>
          <p:cNvPr id="31" name="Line 13"/>
          <p:cNvSpPr>
            <a:spLocks noChangeShapeType="1"/>
          </p:cNvSpPr>
          <p:nvPr/>
        </p:nvSpPr>
        <p:spPr bwMode="auto">
          <a:xfrm flipH="1">
            <a:off x="3962399" y="2406630"/>
            <a:ext cx="2916" cy="1612920"/>
          </a:xfrm>
          <a:prstGeom prst="line">
            <a:avLst/>
          </a:prstGeom>
          <a:noFill/>
          <a:ln w="57150">
            <a:solidFill>
              <a:schemeClr val="tx1"/>
            </a:solidFill>
            <a:round/>
            <a:headEnd/>
            <a:tailEnd/>
          </a:ln>
          <a:effectLst>
            <a:prstShdw prst="shdw17" dist="17961" dir="2700000">
              <a:schemeClr val="tx1">
                <a:gamma/>
                <a:shade val="60000"/>
                <a:invGamma/>
              </a:schemeClr>
            </a:prstShdw>
          </a:effectLst>
        </p:spPr>
        <p:txBody>
          <a:bodyPr/>
          <a:lstStyle/>
          <a:p>
            <a:pPr>
              <a:defRPr/>
            </a:pPr>
            <a:endParaRPr lang="en-US" sz="1425">
              <a:ea typeface="+mn-ea"/>
            </a:endParaRPr>
          </a:p>
        </p:txBody>
      </p:sp>
      <p:sp>
        <p:nvSpPr>
          <p:cNvPr id="32" name="AutoShape 15"/>
          <p:cNvSpPr>
            <a:spLocks noChangeArrowheads="1"/>
          </p:cNvSpPr>
          <p:nvPr/>
        </p:nvSpPr>
        <p:spPr bwMode="auto">
          <a:xfrm flipH="1" flipV="1">
            <a:off x="217332" y="2348332"/>
            <a:ext cx="2228850" cy="772716"/>
          </a:xfrm>
          <a:prstGeom prst="foldedCorner">
            <a:avLst>
              <a:gd name="adj" fmla="val 12500"/>
            </a:avLst>
          </a:prstGeom>
          <a:solidFill>
            <a:srgbClr val="FFFFFF"/>
          </a:solidFill>
          <a:ln w="9525">
            <a:solidFill>
              <a:schemeClr val="tx1"/>
            </a:solidFill>
            <a:round/>
            <a:headEnd/>
            <a:tailEnd/>
          </a:ln>
        </p:spPr>
        <p:txBody>
          <a:bodyPr rot="10800000" wrap="none" anchor="ctr"/>
          <a:lstStyle/>
          <a:p>
            <a:pPr>
              <a:spcBef>
                <a:spcPct val="0"/>
              </a:spcBef>
              <a:buClrTx/>
              <a:buNone/>
            </a:pPr>
            <a:r>
              <a:rPr lang="en-US" sz="1050" b="1" i="0" dirty="0">
                <a:solidFill>
                  <a:srgbClr val="002060"/>
                </a:solidFill>
                <a:latin typeface="Courier New" charset="0"/>
              </a:rPr>
              <a:t>P4UP4PORT=helix.p4demo.com</a:t>
            </a:r>
          </a:p>
          <a:p>
            <a:pPr>
              <a:spcBef>
                <a:spcPct val="0"/>
              </a:spcBef>
              <a:buClrTx/>
              <a:buFontTx/>
              <a:buNone/>
            </a:pPr>
            <a:r>
              <a:rPr lang="en-US" sz="1050" b="1" i="0" dirty="0">
                <a:solidFill>
                  <a:srgbClr val="002060"/>
                </a:solidFill>
                <a:latin typeface="Courier New" charset="0"/>
              </a:rPr>
              <a:t>P4USER=</a:t>
            </a:r>
            <a:r>
              <a:rPr lang="en-US" sz="1050" b="1" i="0" dirty="0" err="1">
                <a:solidFill>
                  <a:srgbClr val="002060"/>
                </a:solidFill>
                <a:latin typeface="Courier New" charset="0"/>
              </a:rPr>
              <a:t>bruno</a:t>
            </a:r>
            <a:endParaRPr lang="en-US" sz="1050" b="1" i="0" dirty="0">
              <a:solidFill>
                <a:srgbClr val="002060"/>
              </a:solidFill>
              <a:latin typeface="Courier New" charset="0"/>
            </a:endParaRPr>
          </a:p>
          <a:p>
            <a:pPr>
              <a:spcBef>
                <a:spcPct val="0"/>
              </a:spcBef>
              <a:buClrTx/>
              <a:buFontTx/>
              <a:buNone/>
            </a:pPr>
            <a:r>
              <a:rPr lang="en-US" sz="1050" b="1" i="0" dirty="0">
                <a:solidFill>
                  <a:srgbClr val="002060"/>
                </a:solidFill>
                <a:latin typeface="Courier New" charset="0"/>
              </a:rPr>
              <a:t>P4IGNORE=.p4ignore</a:t>
            </a:r>
            <a:endParaRPr lang="en-US" sz="1050" i="0" dirty="0">
              <a:solidFill>
                <a:srgbClr val="002060"/>
              </a:solidFill>
              <a:latin typeface="Comic Sans MS" charset="0"/>
            </a:endParaRPr>
          </a:p>
        </p:txBody>
      </p:sp>
      <p:sp>
        <p:nvSpPr>
          <p:cNvPr id="34" name="Line 21"/>
          <p:cNvSpPr>
            <a:spLocks noChangeShapeType="1"/>
          </p:cNvSpPr>
          <p:nvPr/>
        </p:nvSpPr>
        <p:spPr bwMode="auto">
          <a:xfrm>
            <a:off x="2547115" y="2571750"/>
            <a:ext cx="653286" cy="0"/>
          </a:xfrm>
          <a:prstGeom prst="line">
            <a:avLst/>
          </a:prstGeom>
          <a:noFill/>
          <a:ln w="57150">
            <a:solidFill>
              <a:schemeClr val="tx1"/>
            </a:solidFill>
            <a:round/>
            <a:headEnd/>
            <a:tailEnd/>
          </a:ln>
          <a:effectLst>
            <a:prstShdw prst="shdw17" dist="17961" dir="2700000">
              <a:schemeClr val="tx1">
                <a:gamma/>
                <a:shade val="60000"/>
                <a:invGamma/>
              </a:schemeClr>
            </a:prstShdw>
          </a:effectLst>
        </p:spPr>
        <p:txBody>
          <a:bodyPr/>
          <a:lstStyle/>
          <a:p>
            <a:pPr>
              <a:defRPr/>
            </a:pPr>
            <a:endParaRPr lang="en-US" sz="1425">
              <a:ea typeface="+mn-ea"/>
            </a:endParaRPr>
          </a:p>
        </p:txBody>
      </p:sp>
      <p:sp>
        <p:nvSpPr>
          <p:cNvPr id="35" name="Text Box 28"/>
          <p:cNvSpPr txBox="1">
            <a:spLocks noChangeArrowheads="1"/>
          </p:cNvSpPr>
          <p:nvPr/>
        </p:nvSpPr>
        <p:spPr bwMode="auto">
          <a:xfrm>
            <a:off x="795741" y="2048108"/>
            <a:ext cx="889397" cy="276999"/>
          </a:xfrm>
          <a:prstGeom prst="rect">
            <a:avLst/>
          </a:prstGeom>
          <a:noFill/>
          <a:ln w="9525">
            <a:noFill/>
            <a:miter lim="800000"/>
            <a:headEnd/>
            <a:tailEnd/>
          </a:ln>
          <a:effectLst/>
        </p:spPr>
        <p:txBody>
          <a:bodyPr>
            <a:spAutoFit/>
          </a:bodyPr>
          <a:lstStyle/>
          <a:p>
            <a:pPr>
              <a:buClrTx/>
              <a:buFontTx/>
              <a:buNone/>
              <a:defRPr/>
            </a:pPr>
            <a:r>
              <a:rPr lang="en-US" sz="1200" b="1" i="0" dirty="0">
                <a:effectLst>
                  <a:outerShdw blurRad="38100" dist="38100" dir="2700000" algn="tl">
                    <a:srgbClr val="000000"/>
                  </a:outerShdw>
                </a:effectLst>
                <a:latin typeface="Comic Sans MS" pitchFamily="66" charset="0"/>
                <a:ea typeface="+mn-ea"/>
              </a:rPr>
              <a:t>.</a:t>
            </a:r>
            <a:r>
              <a:rPr lang="en-US" sz="1200" i="0" dirty="0">
                <a:latin typeface="Comic Sans MS" pitchFamily="66" charset="0"/>
                <a:ea typeface="+mn-ea"/>
              </a:rPr>
              <a:t>p4config</a:t>
            </a:r>
          </a:p>
        </p:txBody>
      </p:sp>
      <p:sp>
        <p:nvSpPr>
          <p:cNvPr id="36" name="AutoShape 27"/>
          <p:cNvSpPr>
            <a:spLocks noChangeArrowheads="1"/>
          </p:cNvSpPr>
          <p:nvPr/>
        </p:nvSpPr>
        <p:spPr bwMode="auto">
          <a:xfrm>
            <a:off x="3072977" y="2380059"/>
            <a:ext cx="609600" cy="383381"/>
          </a:xfrm>
          <a:prstGeom prst="roundRect">
            <a:avLst>
              <a:gd name="adj" fmla="val 16667"/>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spcBef>
                <a:spcPct val="0"/>
              </a:spcBef>
              <a:buClrTx/>
              <a:buFontTx/>
              <a:buNone/>
            </a:pPr>
            <a:r>
              <a:rPr lang="en-US" sz="1200" i="0" dirty="0">
                <a:solidFill>
                  <a:srgbClr val="002060"/>
                </a:solidFill>
                <a:latin typeface="Courier New" panose="02070309020205020404" pitchFamily="49" charset="0"/>
                <a:cs typeface="Courier New" panose="02070309020205020404" pitchFamily="49" charset="0"/>
              </a:rPr>
              <a:t>/</a:t>
            </a:r>
            <a:r>
              <a:rPr lang="en-US" sz="1200" i="0" dirty="0" err="1">
                <a:solidFill>
                  <a:srgbClr val="002060"/>
                </a:solidFill>
                <a:latin typeface="Courier New" panose="02070309020205020404" pitchFamily="49" charset="0"/>
                <a:cs typeface="Courier New" panose="02070309020205020404" pitchFamily="49" charset="0"/>
              </a:rPr>
              <a:t>ws</a:t>
            </a:r>
            <a:endParaRPr lang="en-US" sz="1200" i="0" dirty="0">
              <a:solidFill>
                <a:srgbClr val="002060"/>
              </a:solidFill>
              <a:latin typeface="Courier New" panose="02070309020205020404" pitchFamily="49" charset="0"/>
              <a:cs typeface="Courier New" panose="02070309020205020404" pitchFamily="49" charset="0"/>
            </a:endParaRPr>
          </a:p>
        </p:txBody>
      </p:sp>
      <p:sp>
        <p:nvSpPr>
          <p:cNvPr id="38" name="Line 21"/>
          <p:cNvSpPr>
            <a:spLocks noChangeShapeType="1"/>
          </p:cNvSpPr>
          <p:nvPr/>
        </p:nvSpPr>
        <p:spPr bwMode="auto">
          <a:xfrm>
            <a:off x="3962400" y="2393969"/>
            <a:ext cx="661395" cy="6330"/>
          </a:xfrm>
          <a:prstGeom prst="line">
            <a:avLst/>
          </a:prstGeom>
          <a:noFill/>
          <a:ln w="57150">
            <a:solidFill>
              <a:schemeClr val="tx1"/>
            </a:solidFill>
            <a:round/>
            <a:headEnd/>
            <a:tailEnd/>
          </a:ln>
          <a:effectLst>
            <a:prstShdw prst="shdw17" dist="17961" dir="2700000">
              <a:schemeClr val="tx1">
                <a:gamma/>
                <a:shade val="60000"/>
                <a:invGamma/>
              </a:schemeClr>
            </a:prstShdw>
          </a:effectLst>
        </p:spPr>
        <p:txBody>
          <a:bodyPr/>
          <a:lstStyle/>
          <a:p>
            <a:pPr>
              <a:defRPr/>
            </a:pPr>
            <a:endParaRPr lang="en-US" sz="1425">
              <a:ea typeface="+mn-ea"/>
            </a:endParaRPr>
          </a:p>
        </p:txBody>
      </p:sp>
      <p:sp>
        <p:nvSpPr>
          <p:cNvPr id="39" name="AutoShape 27"/>
          <p:cNvSpPr>
            <a:spLocks noChangeArrowheads="1"/>
          </p:cNvSpPr>
          <p:nvPr/>
        </p:nvSpPr>
        <p:spPr bwMode="auto">
          <a:xfrm>
            <a:off x="4245140" y="2188368"/>
            <a:ext cx="1469859" cy="383381"/>
          </a:xfrm>
          <a:prstGeom prst="roundRect">
            <a:avLst>
              <a:gd name="adj" fmla="val 16667"/>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spcBef>
                <a:spcPct val="0"/>
              </a:spcBef>
              <a:buClrTx/>
              <a:buFontTx/>
              <a:buNone/>
            </a:pPr>
            <a:r>
              <a:rPr lang="en-US" sz="1200" i="0" dirty="0">
                <a:solidFill>
                  <a:srgbClr val="002060"/>
                </a:solidFill>
                <a:latin typeface="Courier New" panose="02070309020205020404" pitchFamily="49" charset="0"/>
                <a:cs typeface="Courier New" panose="02070309020205020404" pitchFamily="49" charset="0"/>
              </a:rPr>
              <a:t>/</a:t>
            </a:r>
            <a:r>
              <a:rPr lang="en-US" sz="1200" i="0" dirty="0" err="1">
                <a:solidFill>
                  <a:srgbClr val="002060"/>
                </a:solidFill>
                <a:latin typeface="Courier New" panose="02070309020205020404" pitchFamily="49" charset="0"/>
                <a:cs typeface="Courier New" panose="02070309020205020404" pitchFamily="49" charset="0"/>
              </a:rPr>
              <a:t>jam_main</a:t>
            </a:r>
            <a:endParaRPr lang="en-US" sz="1200" i="0" dirty="0">
              <a:solidFill>
                <a:srgbClr val="002060"/>
              </a:solidFill>
              <a:latin typeface="Courier New" panose="02070309020205020404" pitchFamily="49" charset="0"/>
              <a:cs typeface="Courier New" panose="02070309020205020404" pitchFamily="49" charset="0"/>
            </a:endParaRPr>
          </a:p>
        </p:txBody>
      </p:sp>
      <p:sp>
        <p:nvSpPr>
          <p:cNvPr id="40" name="Line 21"/>
          <p:cNvSpPr>
            <a:spLocks noChangeShapeType="1"/>
          </p:cNvSpPr>
          <p:nvPr/>
        </p:nvSpPr>
        <p:spPr bwMode="auto">
          <a:xfrm>
            <a:off x="3962400" y="3206395"/>
            <a:ext cx="661395" cy="6330"/>
          </a:xfrm>
          <a:prstGeom prst="line">
            <a:avLst/>
          </a:prstGeom>
          <a:noFill/>
          <a:ln w="57150">
            <a:solidFill>
              <a:schemeClr val="tx1"/>
            </a:solidFill>
            <a:round/>
            <a:headEnd/>
            <a:tailEnd/>
          </a:ln>
          <a:effectLst>
            <a:prstShdw prst="shdw17" dist="17961" dir="2700000">
              <a:schemeClr val="tx1">
                <a:gamma/>
                <a:shade val="60000"/>
                <a:invGamma/>
              </a:schemeClr>
            </a:prstShdw>
          </a:effectLst>
        </p:spPr>
        <p:txBody>
          <a:bodyPr/>
          <a:lstStyle/>
          <a:p>
            <a:pPr>
              <a:defRPr/>
            </a:pPr>
            <a:endParaRPr lang="en-US" sz="1425">
              <a:ea typeface="+mn-ea"/>
            </a:endParaRPr>
          </a:p>
        </p:txBody>
      </p:sp>
      <p:sp>
        <p:nvSpPr>
          <p:cNvPr id="41" name="AutoShape 27"/>
          <p:cNvSpPr>
            <a:spLocks noChangeArrowheads="1"/>
          </p:cNvSpPr>
          <p:nvPr/>
        </p:nvSpPr>
        <p:spPr bwMode="auto">
          <a:xfrm>
            <a:off x="4245140" y="3000794"/>
            <a:ext cx="1469859" cy="383381"/>
          </a:xfrm>
          <a:prstGeom prst="roundRect">
            <a:avLst>
              <a:gd name="adj" fmla="val 16667"/>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spcBef>
                <a:spcPct val="0"/>
              </a:spcBef>
              <a:buClrTx/>
              <a:buFontTx/>
              <a:buNone/>
            </a:pPr>
            <a:r>
              <a:rPr lang="en-US" sz="1200" i="0" dirty="0">
                <a:solidFill>
                  <a:srgbClr val="002060"/>
                </a:solidFill>
                <a:latin typeface="Courier New" panose="02070309020205020404" pitchFamily="49" charset="0"/>
                <a:cs typeface="Courier New" panose="02070309020205020404" pitchFamily="49" charset="0"/>
              </a:rPr>
              <a:t>/jam_r2.5</a:t>
            </a:r>
          </a:p>
        </p:txBody>
      </p:sp>
      <p:sp>
        <p:nvSpPr>
          <p:cNvPr id="42" name="AutoShape 27"/>
          <p:cNvSpPr>
            <a:spLocks noChangeArrowheads="1"/>
          </p:cNvSpPr>
          <p:nvPr/>
        </p:nvSpPr>
        <p:spPr bwMode="auto">
          <a:xfrm>
            <a:off x="4245139" y="3773008"/>
            <a:ext cx="1469859" cy="383381"/>
          </a:xfrm>
          <a:prstGeom prst="roundRect">
            <a:avLst>
              <a:gd name="adj" fmla="val 16667"/>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spcBef>
                <a:spcPct val="0"/>
              </a:spcBef>
              <a:buClrTx/>
              <a:buFontTx/>
              <a:buNone/>
            </a:pPr>
            <a:r>
              <a:rPr lang="en-US" sz="1200" i="0" dirty="0">
                <a:solidFill>
                  <a:srgbClr val="002060"/>
                </a:solidFill>
                <a:latin typeface="Courier New" panose="02070309020205020404" pitchFamily="49" charset="0"/>
                <a:cs typeface="Courier New" panose="02070309020205020404" pitchFamily="49" charset="0"/>
              </a:rPr>
              <a:t>/3rdParty/tools</a:t>
            </a:r>
          </a:p>
        </p:txBody>
      </p:sp>
      <p:sp>
        <p:nvSpPr>
          <p:cNvPr id="43" name="AutoShape 15"/>
          <p:cNvSpPr>
            <a:spLocks noChangeArrowheads="1"/>
          </p:cNvSpPr>
          <p:nvPr/>
        </p:nvSpPr>
        <p:spPr bwMode="auto">
          <a:xfrm flipH="1" flipV="1">
            <a:off x="6172200" y="2040908"/>
            <a:ext cx="2228850" cy="284199"/>
          </a:xfrm>
          <a:prstGeom prst="foldedCorner">
            <a:avLst>
              <a:gd name="adj" fmla="val 12500"/>
            </a:avLst>
          </a:prstGeom>
          <a:solidFill>
            <a:srgbClr val="FFFFFF"/>
          </a:solidFill>
          <a:ln w="9525">
            <a:solidFill>
              <a:schemeClr val="tx1"/>
            </a:solidFill>
            <a:round/>
            <a:headEnd/>
            <a:tailEnd/>
          </a:ln>
        </p:spPr>
        <p:txBody>
          <a:bodyPr rot="10800000" wrap="none" anchor="ctr"/>
          <a:lstStyle/>
          <a:p>
            <a:pPr>
              <a:spcBef>
                <a:spcPct val="0"/>
              </a:spcBef>
              <a:buClrTx/>
              <a:buNone/>
            </a:pPr>
            <a:r>
              <a:rPr lang="en-US" sz="1050" b="1" i="0" dirty="0">
                <a:solidFill>
                  <a:srgbClr val="002060"/>
                </a:solidFill>
                <a:latin typeface="Courier New" charset="0"/>
              </a:rPr>
              <a:t>P4CLIENT=</a:t>
            </a:r>
            <a:r>
              <a:rPr lang="en-US" sz="1050" b="1" i="0" dirty="0" err="1">
                <a:solidFill>
                  <a:srgbClr val="002060"/>
                </a:solidFill>
                <a:latin typeface="Courier New" charset="0"/>
              </a:rPr>
              <a:t>bruno_jam_main</a:t>
            </a:r>
            <a:endParaRPr lang="en-US" sz="1050" i="0" dirty="0">
              <a:solidFill>
                <a:srgbClr val="002060"/>
              </a:solidFill>
              <a:latin typeface="Comic Sans MS" charset="0"/>
            </a:endParaRPr>
          </a:p>
        </p:txBody>
      </p:sp>
      <p:sp>
        <p:nvSpPr>
          <p:cNvPr id="44" name="Text Box 28"/>
          <p:cNvSpPr txBox="1">
            <a:spLocks noChangeArrowheads="1"/>
          </p:cNvSpPr>
          <p:nvPr/>
        </p:nvSpPr>
        <p:spPr bwMode="auto">
          <a:xfrm>
            <a:off x="6705600" y="1818339"/>
            <a:ext cx="889397" cy="276999"/>
          </a:xfrm>
          <a:prstGeom prst="rect">
            <a:avLst/>
          </a:prstGeom>
          <a:noFill/>
          <a:ln w="9525">
            <a:noFill/>
            <a:miter lim="800000"/>
            <a:headEnd/>
            <a:tailEnd/>
          </a:ln>
          <a:effectLst/>
        </p:spPr>
        <p:txBody>
          <a:bodyPr>
            <a:spAutoFit/>
          </a:bodyPr>
          <a:lstStyle/>
          <a:p>
            <a:pPr>
              <a:buClrTx/>
              <a:buFontTx/>
              <a:buNone/>
              <a:defRPr/>
            </a:pPr>
            <a:r>
              <a:rPr lang="en-US" sz="1200" b="1" i="0" dirty="0">
                <a:effectLst>
                  <a:outerShdw blurRad="38100" dist="38100" dir="2700000" algn="tl">
                    <a:srgbClr val="000000"/>
                  </a:outerShdw>
                </a:effectLst>
                <a:latin typeface="Comic Sans MS" pitchFamily="66" charset="0"/>
                <a:ea typeface="+mn-ea"/>
              </a:rPr>
              <a:t>.</a:t>
            </a:r>
            <a:r>
              <a:rPr lang="en-US" sz="1200" i="0" dirty="0">
                <a:latin typeface="Comic Sans MS" pitchFamily="66" charset="0"/>
                <a:ea typeface="+mn-ea"/>
              </a:rPr>
              <a:t>p4config</a:t>
            </a:r>
          </a:p>
        </p:txBody>
      </p:sp>
      <p:sp>
        <p:nvSpPr>
          <p:cNvPr id="46" name="AutoShape 7"/>
          <p:cNvSpPr>
            <a:spLocks noChangeArrowheads="1"/>
          </p:cNvSpPr>
          <p:nvPr/>
        </p:nvSpPr>
        <p:spPr bwMode="auto">
          <a:xfrm rot="4796903">
            <a:off x="5900778" y="2799760"/>
            <a:ext cx="198834" cy="567929"/>
          </a:xfrm>
          <a:prstGeom prst="downArrow">
            <a:avLst>
              <a:gd name="adj1" fmla="val 50000"/>
              <a:gd name="adj2" fmla="val 71407"/>
            </a:avLst>
          </a:prstGeom>
          <a:gradFill rotWithShape="0">
            <a:gsLst>
              <a:gs pos="0">
                <a:srgbClr val="808080"/>
              </a:gs>
              <a:gs pos="100000">
                <a:srgbClr val="DDDDDD"/>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425"/>
          </a:p>
        </p:txBody>
      </p:sp>
      <p:sp>
        <p:nvSpPr>
          <p:cNvPr id="47" name="AutoShape 15"/>
          <p:cNvSpPr>
            <a:spLocks noChangeArrowheads="1"/>
          </p:cNvSpPr>
          <p:nvPr/>
        </p:nvSpPr>
        <p:spPr bwMode="auto">
          <a:xfrm flipH="1" flipV="1">
            <a:off x="6172200" y="2910677"/>
            <a:ext cx="2228850" cy="284199"/>
          </a:xfrm>
          <a:prstGeom prst="foldedCorner">
            <a:avLst>
              <a:gd name="adj" fmla="val 12500"/>
            </a:avLst>
          </a:prstGeom>
          <a:solidFill>
            <a:srgbClr val="FFFFFF"/>
          </a:solidFill>
          <a:ln w="9525">
            <a:solidFill>
              <a:schemeClr val="tx1"/>
            </a:solidFill>
            <a:round/>
            <a:headEnd/>
            <a:tailEnd/>
          </a:ln>
        </p:spPr>
        <p:txBody>
          <a:bodyPr rot="10800000" wrap="none" anchor="ctr"/>
          <a:lstStyle/>
          <a:p>
            <a:pPr>
              <a:spcBef>
                <a:spcPct val="0"/>
              </a:spcBef>
              <a:buClrTx/>
              <a:buNone/>
            </a:pPr>
            <a:r>
              <a:rPr lang="en-US" sz="1050" b="1" i="0" dirty="0">
                <a:solidFill>
                  <a:srgbClr val="002060"/>
                </a:solidFill>
                <a:latin typeface="Courier New" charset="0"/>
              </a:rPr>
              <a:t>P4CLIENT=bruno_jam_r2.5</a:t>
            </a:r>
            <a:endParaRPr lang="en-US" sz="1050" i="0" dirty="0">
              <a:solidFill>
                <a:srgbClr val="002060"/>
              </a:solidFill>
              <a:latin typeface="Comic Sans MS" charset="0"/>
            </a:endParaRPr>
          </a:p>
        </p:txBody>
      </p:sp>
      <p:sp>
        <p:nvSpPr>
          <p:cNvPr id="48" name="Text Box 28"/>
          <p:cNvSpPr txBox="1">
            <a:spLocks noChangeArrowheads="1"/>
          </p:cNvSpPr>
          <p:nvPr/>
        </p:nvSpPr>
        <p:spPr bwMode="auto">
          <a:xfrm>
            <a:off x="6705599" y="2659272"/>
            <a:ext cx="889397" cy="276999"/>
          </a:xfrm>
          <a:prstGeom prst="rect">
            <a:avLst/>
          </a:prstGeom>
          <a:noFill/>
          <a:ln w="9525">
            <a:noFill/>
            <a:miter lim="800000"/>
            <a:headEnd/>
            <a:tailEnd/>
          </a:ln>
          <a:effectLst/>
        </p:spPr>
        <p:txBody>
          <a:bodyPr>
            <a:spAutoFit/>
          </a:bodyPr>
          <a:lstStyle/>
          <a:p>
            <a:pPr>
              <a:buClrTx/>
              <a:buFontTx/>
              <a:buNone/>
              <a:defRPr/>
            </a:pPr>
            <a:r>
              <a:rPr lang="en-US" sz="1200" b="1" i="0" dirty="0">
                <a:effectLst>
                  <a:outerShdw blurRad="38100" dist="38100" dir="2700000" algn="tl">
                    <a:srgbClr val="000000"/>
                  </a:outerShdw>
                </a:effectLst>
                <a:latin typeface="Comic Sans MS" pitchFamily="66" charset="0"/>
                <a:ea typeface="+mn-ea"/>
              </a:rPr>
              <a:t>.</a:t>
            </a:r>
            <a:r>
              <a:rPr lang="en-US" sz="1200" i="0" dirty="0">
                <a:latin typeface="Comic Sans MS" pitchFamily="66" charset="0"/>
                <a:ea typeface="+mn-ea"/>
              </a:rPr>
              <a:t>p4config</a:t>
            </a:r>
          </a:p>
        </p:txBody>
      </p:sp>
      <p:sp>
        <p:nvSpPr>
          <p:cNvPr id="49" name="AutoShape 7"/>
          <p:cNvSpPr>
            <a:spLocks noChangeArrowheads="1"/>
          </p:cNvSpPr>
          <p:nvPr/>
        </p:nvSpPr>
        <p:spPr bwMode="auto">
          <a:xfrm rot="4796903">
            <a:off x="5912539" y="3644242"/>
            <a:ext cx="198834" cy="567929"/>
          </a:xfrm>
          <a:prstGeom prst="downArrow">
            <a:avLst>
              <a:gd name="adj1" fmla="val 50000"/>
              <a:gd name="adj2" fmla="val 71407"/>
            </a:avLst>
          </a:prstGeom>
          <a:gradFill rotWithShape="0">
            <a:gsLst>
              <a:gs pos="0">
                <a:srgbClr val="808080"/>
              </a:gs>
              <a:gs pos="100000">
                <a:srgbClr val="DDDDDD"/>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425"/>
          </a:p>
        </p:txBody>
      </p:sp>
      <p:sp>
        <p:nvSpPr>
          <p:cNvPr id="50" name="AutoShape 15"/>
          <p:cNvSpPr>
            <a:spLocks noChangeArrowheads="1"/>
          </p:cNvSpPr>
          <p:nvPr/>
        </p:nvSpPr>
        <p:spPr bwMode="auto">
          <a:xfrm flipH="1" flipV="1">
            <a:off x="6183959" y="3755157"/>
            <a:ext cx="2807639" cy="401231"/>
          </a:xfrm>
          <a:prstGeom prst="foldedCorner">
            <a:avLst>
              <a:gd name="adj" fmla="val 12500"/>
            </a:avLst>
          </a:prstGeom>
          <a:solidFill>
            <a:srgbClr val="FFFFFF"/>
          </a:solidFill>
          <a:ln w="9525">
            <a:solidFill>
              <a:schemeClr val="tx1"/>
            </a:solidFill>
            <a:round/>
            <a:headEnd/>
            <a:tailEnd/>
          </a:ln>
        </p:spPr>
        <p:txBody>
          <a:bodyPr rot="10800000" wrap="none" anchor="ctr"/>
          <a:lstStyle/>
          <a:p>
            <a:pPr>
              <a:spcBef>
                <a:spcPct val="0"/>
              </a:spcBef>
              <a:buClrTx/>
              <a:buNone/>
            </a:pPr>
            <a:r>
              <a:rPr lang="en-US" sz="1050" b="1" i="0" dirty="0">
                <a:solidFill>
                  <a:srgbClr val="002060"/>
                </a:solidFill>
                <a:latin typeface="Courier New" charset="0"/>
              </a:rPr>
              <a:t>P4PORT=big_server.demo.com:4444</a:t>
            </a:r>
          </a:p>
          <a:p>
            <a:pPr>
              <a:spcBef>
                <a:spcPct val="0"/>
              </a:spcBef>
              <a:buClrTx/>
              <a:buNone/>
            </a:pPr>
            <a:r>
              <a:rPr lang="en-US" sz="1050" b="1" i="0" dirty="0">
                <a:solidFill>
                  <a:srgbClr val="002060"/>
                </a:solidFill>
                <a:latin typeface="Courier New" charset="0"/>
              </a:rPr>
              <a:t>P4CLIENT=</a:t>
            </a:r>
            <a:r>
              <a:rPr lang="en-US" sz="1050" b="1" i="0" dirty="0" err="1">
                <a:solidFill>
                  <a:srgbClr val="002060"/>
                </a:solidFill>
                <a:latin typeface="Courier New" charset="0"/>
              </a:rPr>
              <a:t>bruno_tools</a:t>
            </a:r>
            <a:endParaRPr lang="en-US" sz="1050" i="0" dirty="0">
              <a:solidFill>
                <a:srgbClr val="002060"/>
              </a:solidFill>
              <a:latin typeface="Comic Sans MS" charset="0"/>
            </a:endParaRPr>
          </a:p>
        </p:txBody>
      </p:sp>
      <p:sp>
        <p:nvSpPr>
          <p:cNvPr id="51" name="Text Box 28"/>
          <p:cNvSpPr txBox="1">
            <a:spLocks noChangeArrowheads="1"/>
          </p:cNvSpPr>
          <p:nvPr/>
        </p:nvSpPr>
        <p:spPr bwMode="auto">
          <a:xfrm>
            <a:off x="6717360" y="3503754"/>
            <a:ext cx="889397" cy="276999"/>
          </a:xfrm>
          <a:prstGeom prst="rect">
            <a:avLst/>
          </a:prstGeom>
          <a:noFill/>
          <a:ln w="9525">
            <a:noFill/>
            <a:miter lim="800000"/>
            <a:headEnd/>
            <a:tailEnd/>
          </a:ln>
          <a:effectLst/>
        </p:spPr>
        <p:txBody>
          <a:bodyPr>
            <a:spAutoFit/>
          </a:bodyPr>
          <a:lstStyle/>
          <a:p>
            <a:pPr>
              <a:buClrTx/>
              <a:buFontTx/>
              <a:buNone/>
              <a:defRPr/>
            </a:pPr>
            <a:r>
              <a:rPr lang="en-US" sz="1200" b="1" i="0" dirty="0">
                <a:effectLst>
                  <a:outerShdw blurRad="38100" dist="38100" dir="2700000" algn="tl">
                    <a:srgbClr val="000000"/>
                  </a:outerShdw>
                </a:effectLst>
                <a:latin typeface="Comic Sans MS" pitchFamily="66" charset="0"/>
                <a:ea typeface="+mn-ea"/>
              </a:rPr>
              <a:t>.</a:t>
            </a:r>
            <a:r>
              <a:rPr lang="en-US" sz="1200" i="0" dirty="0">
                <a:latin typeface="Comic Sans MS" pitchFamily="66" charset="0"/>
                <a:ea typeface="+mn-ea"/>
              </a:rPr>
              <a:t>p4config</a:t>
            </a:r>
          </a:p>
        </p:txBody>
      </p:sp>
    </p:spTree>
    <p:extLst>
      <p:ext uri="{BB962C8B-B14F-4D97-AF65-F5344CB8AC3E}">
        <p14:creationId xmlns:p14="http://schemas.microsoft.com/office/powerpoint/2010/main" val="18468776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noFill/>
        </p:spPr>
        <p:txBody>
          <a:bodyPr>
            <a:normAutofit/>
          </a:bodyPr>
          <a:lstStyle/>
          <a:p>
            <a:r>
              <a:rPr lang="en-US"/>
              <a:t>Order </a:t>
            </a:r>
            <a:r>
              <a:rPr lang="en-US" dirty="0"/>
              <a:t>of Precedence</a:t>
            </a:r>
            <a:endParaRPr lang="en-US" sz="1800" dirty="0"/>
          </a:p>
        </p:txBody>
      </p:sp>
      <p:sp>
        <p:nvSpPr>
          <p:cNvPr id="114691" name="Rectangle 3"/>
          <p:cNvSpPr>
            <a:spLocks noGrp="1" noChangeArrowheads="1"/>
          </p:cNvSpPr>
          <p:nvPr>
            <p:ph idx="1"/>
          </p:nvPr>
        </p:nvSpPr>
        <p:spPr>
          <a:noFill/>
        </p:spPr>
        <p:txBody>
          <a:bodyPr/>
          <a:lstStyle/>
          <a:p>
            <a:pPr marL="514350" indent="-514350">
              <a:buFont typeface="+mj-lt"/>
              <a:buAutoNum type="arabicParenR"/>
            </a:pPr>
            <a:r>
              <a:rPr lang="en-US" dirty="0"/>
              <a:t>Command-line flags</a:t>
            </a:r>
          </a:p>
          <a:p>
            <a:pPr marL="514350" indent="-514350">
              <a:lnSpc>
                <a:spcPct val="150000"/>
              </a:lnSpc>
              <a:buFont typeface="+mj-lt"/>
              <a:buAutoNum type="arabicParenR"/>
            </a:pPr>
            <a:r>
              <a:rPr lang="en-US" dirty="0"/>
              <a:t>Variables defined in the </a:t>
            </a:r>
            <a:r>
              <a:rPr lang="en-US" b="1" dirty="0">
                <a:solidFill>
                  <a:srgbClr val="4167C9"/>
                </a:solidFill>
                <a:latin typeface="Courier New"/>
                <a:cs typeface="Courier New"/>
              </a:rPr>
              <a:t>P4ENVIRO</a:t>
            </a:r>
            <a:r>
              <a:rPr lang="en-US" dirty="0"/>
              <a:t> file (non-Windows)</a:t>
            </a:r>
          </a:p>
          <a:p>
            <a:pPr marL="514350" indent="-514350">
              <a:lnSpc>
                <a:spcPct val="150000"/>
              </a:lnSpc>
              <a:buFont typeface="+mj-lt"/>
              <a:buAutoNum type="arabicParenR"/>
            </a:pPr>
            <a:r>
              <a:rPr lang="en-US" dirty="0"/>
              <a:t>Variables defined in </a:t>
            </a:r>
            <a:r>
              <a:rPr lang="en-US" b="1" dirty="0">
                <a:solidFill>
                  <a:srgbClr val="4167C9"/>
                </a:solidFill>
                <a:latin typeface="Courier New"/>
                <a:cs typeface="Courier New"/>
              </a:rPr>
              <a:t>P4CONFIG</a:t>
            </a:r>
            <a:r>
              <a:rPr lang="en-US" dirty="0">
                <a:solidFill>
                  <a:srgbClr val="4167C9"/>
                </a:solidFill>
              </a:rPr>
              <a:t> </a:t>
            </a:r>
            <a:r>
              <a:rPr lang="en-US" dirty="0"/>
              <a:t>file(s)</a:t>
            </a:r>
          </a:p>
          <a:p>
            <a:pPr marL="514350" indent="-514350">
              <a:lnSpc>
                <a:spcPct val="150000"/>
              </a:lnSpc>
              <a:buFont typeface="+mj-lt"/>
              <a:buAutoNum type="arabicParenR"/>
            </a:pPr>
            <a:r>
              <a:rPr lang="en-US" dirty="0"/>
              <a:t>Environment variable settings</a:t>
            </a:r>
          </a:p>
          <a:p>
            <a:pPr marL="514350" indent="-514350">
              <a:lnSpc>
                <a:spcPct val="150000"/>
              </a:lnSpc>
              <a:buFont typeface="+mj-lt"/>
              <a:buAutoNum type="arabicParenR"/>
            </a:pPr>
            <a:r>
              <a:rPr lang="en-US" dirty="0"/>
              <a:t>Registry variable settings (Windows only)</a:t>
            </a:r>
          </a:p>
          <a:p>
            <a:pPr marL="514350" indent="-514350">
              <a:lnSpc>
                <a:spcPct val="150000"/>
              </a:lnSpc>
              <a:buFont typeface="+mj-lt"/>
              <a:buAutoNum type="arabicParenR"/>
            </a:pPr>
            <a:r>
              <a:rPr lang="en-US" dirty="0"/>
              <a:t>Default values for P4USER, P4PORT, P4CLIENT</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Recommended Client Setup</a:t>
            </a:r>
          </a:p>
        </p:txBody>
      </p:sp>
      <p:sp>
        <p:nvSpPr>
          <p:cNvPr id="3" name="Content Placeholder 2"/>
          <p:cNvSpPr>
            <a:spLocks noGrp="1"/>
          </p:cNvSpPr>
          <p:nvPr>
            <p:ph idx="1"/>
          </p:nvPr>
        </p:nvSpPr>
        <p:spPr/>
        <p:txBody>
          <a:bodyPr/>
          <a:lstStyle/>
          <a:p>
            <a:r>
              <a:rPr lang="en-US" dirty="0"/>
              <a:t>General settings in environment/registry</a:t>
            </a:r>
          </a:p>
          <a:p>
            <a:pPr>
              <a:lnSpc>
                <a:spcPct val="200000"/>
              </a:lnSpc>
            </a:pPr>
            <a:r>
              <a:rPr lang="en-US" dirty="0"/>
              <a:t>Workspace-specific settings in </a:t>
            </a:r>
            <a:r>
              <a:rPr lang="en-US" b="1" dirty="0">
                <a:solidFill>
                  <a:srgbClr val="4167C9"/>
                </a:solidFill>
                <a:latin typeface="Courier New"/>
                <a:cs typeface="Courier New"/>
              </a:rPr>
              <a:t>P4CONFIG </a:t>
            </a:r>
            <a:r>
              <a:rPr lang="en-US" dirty="0"/>
              <a:t>files</a:t>
            </a:r>
          </a:p>
        </p:txBody>
      </p:sp>
    </p:spTree>
    <p:extLst>
      <p:ext uri="{BB962C8B-B14F-4D97-AF65-F5344CB8AC3E}">
        <p14:creationId xmlns:p14="http://schemas.microsoft.com/office/powerpoint/2010/main" val="80628595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noFill/>
        </p:spPr>
        <p:txBody>
          <a:bodyPr/>
          <a:lstStyle/>
          <a:p>
            <a:r>
              <a:rPr lang="en-US" dirty="0"/>
              <a:t>Checking Your Settings</a:t>
            </a:r>
          </a:p>
        </p:txBody>
      </p:sp>
      <p:sp>
        <p:nvSpPr>
          <p:cNvPr id="2" name="Content Placeholder 1"/>
          <p:cNvSpPr>
            <a:spLocks noGrp="1"/>
          </p:cNvSpPr>
          <p:nvPr>
            <p:ph idx="1"/>
          </p:nvPr>
        </p:nvSpPr>
        <p:spPr/>
        <p:txBody>
          <a:bodyPr/>
          <a:lstStyle/>
          <a:p>
            <a:r>
              <a:rPr lang="en-US" dirty="0"/>
              <a:t>Use </a:t>
            </a:r>
            <a:r>
              <a:rPr lang="en-US" b="1" dirty="0">
                <a:solidFill>
                  <a:srgbClr val="0000FF"/>
                </a:solidFill>
                <a:latin typeface="Courier New"/>
                <a:cs typeface="Courier New"/>
              </a:rPr>
              <a:t>p4 set </a:t>
            </a:r>
            <a:r>
              <a:rPr lang="en-US" dirty="0"/>
              <a:t>to list your configuration:</a:t>
            </a:r>
          </a:p>
          <a:p>
            <a:endParaRPr lang="en-US" dirty="0"/>
          </a:p>
        </p:txBody>
      </p:sp>
      <p:sp>
        <p:nvSpPr>
          <p:cNvPr id="3" name="TextBox 2"/>
          <p:cNvSpPr txBox="1"/>
          <p:nvPr/>
        </p:nvSpPr>
        <p:spPr>
          <a:xfrm>
            <a:off x="457200" y="1733550"/>
            <a:ext cx="5486400" cy="1323439"/>
          </a:xfrm>
          <a:prstGeom prst="rect">
            <a:avLst/>
          </a:prstGeom>
          <a:solidFill>
            <a:schemeClr val="tx1">
              <a:lumMod val="20000"/>
              <a:lumOff val="80000"/>
            </a:schemeClr>
          </a:solidFill>
          <a:ln w="25400">
            <a:solidFill>
              <a:schemeClr val="accent2"/>
            </a:solidFill>
          </a:ln>
        </p:spPr>
        <p:txBody>
          <a:bodyPr wrap="square" rtlCol="0">
            <a:spAutoFit/>
          </a:bodyPr>
          <a:lstStyle/>
          <a:p>
            <a:pPr>
              <a:spcBef>
                <a:spcPts val="0"/>
              </a:spcBef>
              <a:buNone/>
            </a:pPr>
            <a:r>
              <a:rPr lang="en-US" sz="1600" b="1" i="0" dirty="0">
                <a:latin typeface="Courier New"/>
                <a:cs typeface="Courier New"/>
              </a:rPr>
              <a:t>$ </a:t>
            </a:r>
            <a:r>
              <a:rPr lang="en-US" sz="1600" b="1" i="0" dirty="0">
                <a:solidFill>
                  <a:srgbClr val="0000FF"/>
                </a:solidFill>
                <a:latin typeface="Courier New"/>
                <a:cs typeface="Courier New"/>
              </a:rPr>
              <a:t>p4 set</a:t>
            </a:r>
          </a:p>
          <a:p>
            <a:pPr>
              <a:spcBef>
                <a:spcPts val="0"/>
              </a:spcBef>
              <a:buNone/>
            </a:pPr>
            <a:r>
              <a:rPr lang="en-US" sz="1600" b="1" i="0" dirty="0">
                <a:solidFill>
                  <a:schemeClr val="tx1">
                    <a:lumMod val="60000"/>
                    <a:lumOff val="40000"/>
                  </a:schemeClr>
                </a:solidFill>
                <a:latin typeface="Courier New"/>
                <a:cs typeface="Courier New"/>
              </a:rPr>
              <a:t>P4CLIENT=</a:t>
            </a:r>
            <a:r>
              <a:rPr lang="en-US" sz="1600" b="1" i="0" dirty="0" err="1">
                <a:solidFill>
                  <a:schemeClr val="tx1">
                    <a:lumMod val="60000"/>
                    <a:lumOff val="40000"/>
                  </a:schemeClr>
                </a:solidFill>
                <a:latin typeface="Courier New"/>
                <a:cs typeface="Courier New"/>
              </a:rPr>
              <a:t>bruno_ws</a:t>
            </a:r>
            <a:endParaRPr lang="en-US" sz="1600" b="1" i="0" dirty="0">
              <a:solidFill>
                <a:schemeClr val="tx1">
                  <a:lumMod val="60000"/>
                  <a:lumOff val="40000"/>
                </a:schemeClr>
              </a:solidFill>
              <a:latin typeface="Courier New"/>
              <a:cs typeface="Courier New"/>
            </a:endParaRPr>
          </a:p>
          <a:p>
            <a:pPr>
              <a:spcBef>
                <a:spcPts val="0"/>
              </a:spcBef>
              <a:buNone/>
            </a:pPr>
            <a:r>
              <a:rPr lang="en-US" sz="1600" b="1" i="0" dirty="0">
                <a:solidFill>
                  <a:schemeClr val="tx1">
                    <a:lumMod val="60000"/>
                    <a:lumOff val="40000"/>
                  </a:schemeClr>
                </a:solidFill>
                <a:latin typeface="Courier New"/>
                <a:cs typeface="Courier New"/>
              </a:rPr>
              <a:t>P4CONFIG=.p4 (set) (</a:t>
            </a:r>
            <a:r>
              <a:rPr lang="en-US" sz="1600" b="1" i="0" dirty="0" err="1">
                <a:solidFill>
                  <a:schemeClr val="tx1">
                    <a:lumMod val="60000"/>
                    <a:lumOff val="40000"/>
                  </a:schemeClr>
                </a:solidFill>
                <a:latin typeface="Courier New"/>
                <a:cs typeface="Courier New"/>
              </a:rPr>
              <a:t>config</a:t>
            </a:r>
            <a:r>
              <a:rPr lang="en-US" sz="1600" b="1" i="0" dirty="0">
                <a:solidFill>
                  <a:schemeClr val="tx1">
                    <a:lumMod val="60000"/>
                    <a:lumOff val="40000"/>
                  </a:schemeClr>
                </a:solidFill>
                <a:latin typeface="Courier New"/>
                <a:cs typeface="Courier New"/>
              </a:rPr>
              <a:t> '</a:t>
            </a:r>
            <a:r>
              <a:rPr lang="en-US" sz="1600" b="1" i="0" dirty="0" err="1">
                <a:solidFill>
                  <a:schemeClr val="tx1">
                    <a:lumMod val="60000"/>
                    <a:lumOff val="40000"/>
                  </a:schemeClr>
                </a:solidFill>
                <a:latin typeface="Courier New"/>
                <a:cs typeface="Courier New"/>
              </a:rPr>
              <a:t>noconfig</a:t>
            </a:r>
            <a:r>
              <a:rPr lang="en-US" sz="1600" b="1" i="0" dirty="0">
                <a:solidFill>
                  <a:schemeClr val="tx1">
                    <a:lumMod val="60000"/>
                    <a:lumOff val="40000"/>
                  </a:schemeClr>
                </a:solidFill>
                <a:latin typeface="Courier New"/>
                <a:cs typeface="Courier New"/>
              </a:rPr>
              <a:t>')</a:t>
            </a:r>
          </a:p>
          <a:p>
            <a:pPr>
              <a:spcBef>
                <a:spcPts val="0"/>
              </a:spcBef>
              <a:buNone/>
            </a:pPr>
            <a:r>
              <a:rPr lang="en-US" sz="1600" b="1" i="0" dirty="0">
                <a:solidFill>
                  <a:schemeClr val="tx1">
                    <a:lumMod val="60000"/>
                    <a:lumOff val="40000"/>
                  </a:schemeClr>
                </a:solidFill>
                <a:latin typeface="Courier New"/>
                <a:cs typeface="Courier New"/>
              </a:rPr>
              <a:t>P4PORT=1666</a:t>
            </a:r>
          </a:p>
          <a:p>
            <a:pPr>
              <a:spcBef>
                <a:spcPts val="0"/>
              </a:spcBef>
              <a:buNone/>
            </a:pPr>
            <a:r>
              <a:rPr lang="en-US" sz="1600" b="1" i="0" dirty="0">
                <a:solidFill>
                  <a:schemeClr val="tx1">
                    <a:lumMod val="60000"/>
                    <a:lumOff val="40000"/>
                  </a:schemeClr>
                </a:solidFill>
                <a:latin typeface="Courier New"/>
                <a:cs typeface="Courier New"/>
              </a:rPr>
              <a:t>P4USER=</a:t>
            </a:r>
            <a:r>
              <a:rPr lang="en-US" sz="1600" b="1" i="0" dirty="0" err="1">
                <a:solidFill>
                  <a:schemeClr val="tx1">
                    <a:lumMod val="60000"/>
                    <a:lumOff val="40000"/>
                  </a:schemeClr>
                </a:solidFill>
                <a:latin typeface="Courier New"/>
                <a:cs typeface="Courier New"/>
              </a:rPr>
              <a:t>bruno</a:t>
            </a:r>
            <a:endParaRPr lang="en-US" sz="1600" b="1" i="0" dirty="0">
              <a:solidFill>
                <a:schemeClr val="tx1">
                  <a:lumMod val="60000"/>
                  <a:lumOff val="40000"/>
                </a:schemeClr>
              </a:solidFill>
              <a:latin typeface="Courier New"/>
              <a:cs typeface="Courier New"/>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noFill/>
        </p:spPr>
        <p:txBody>
          <a:bodyPr>
            <a:normAutofit/>
          </a:bodyPr>
          <a:lstStyle/>
          <a:p>
            <a:r>
              <a:rPr lang="en-US" dirty="0"/>
              <a:t>Setting a Password</a:t>
            </a:r>
          </a:p>
        </p:txBody>
      </p:sp>
      <p:sp>
        <p:nvSpPr>
          <p:cNvPr id="115715" name="Rectangle 3"/>
          <p:cNvSpPr>
            <a:spLocks noGrp="1" noChangeArrowheads="1"/>
          </p:cNvSpPr>
          <p:nvPr>
            <p:ph idx="1"/>
          </p:nvPr>
        </p:nvSpPr>
        <p:spPr/>
        <p:txBody>
          <a:bodyPr/>
          <a:lstStyle/>
          <a:p>
            <a:pPr>
              <a:spcBef>
                <a:spcPct val="50000"/>
              </a:spcBef>
            </a:pPr>
            <a:r>
              <a:rPr lang="en-US" dirty="0"/>
              <a:t>Use</a:t>
            </a:r>
            <a:r>
              <a:rPr lang="en-US" dirty="0">
                <a:latin typeface="Courier New" charset="0"/>
              </a:rPr>
              <a:t> </a:t>
            </a:r>
            <a:r>
              <a:rPr lang="en-US" b="1" dirty="0">
                <a:solidFill>
                  <a:srgbClr val="0000FF"/>
                </a:solidFill>
                <a:latin typeface="Courier New" charset="0"/>
              </a:rPr>
              <a:t>p4 </a:t>
            </a:r>
            <a:r>
              <a:rPr lang="en-US" b="1" dirty="0" err="1">
                <a:solidFill>
                  <a:srgbClr val="0000FF"/>
                </a:solidFill>
                <a:latin typeface="Courier New" charset="0"/>
              </a:rPr>
              <a:t>passwd</a:t>
            </a:r>
            <a:r>
              <a:rPr lang="en-US" dirty="0">
                <a:solidFill>
                  <a:srgbClr val="0000FF"/>
                </a:solidFill>
                <a:latin typeface="Courier New" charset="0"/>
              </a:rPr>
              <a:t> </a:t>
            </a:r>
            <a:r>
              <a:rPr lang="en-US" dirty="0"/>
              <a:t>to set</a:t>
            </a:r>
            <a:r>
              <a:rPr lang="en-US" i="1" dirty="0"/>
              <a:t> </a:t>
            </a:r>
            <a:r>
              <a:rPr lang="en-US" dirty="0"/>
              <a:t>password on server</a:t>
            </a:r>
            <a:endParaRPr lang="en-US" dirty="0">
              <a:solidFill>
                <a:schemeClr val="tx2"/>
              </a:solidFill>
            </a:endParaRPr>
          </a:p>
          <a:p>
            <a:pPr>
              <a:lnSpc>
                <a:spcPct val="120000"/>
              </a:lnSpc>
              <a:spcBef>
                <a:spcPct val="90000"/>
              </a:spcBef>
            </a:pPr>
            <a:r>
              <a:rPr lang="en-US" dirty="0"/>
              <a:t>A </a:t>
            </a:r>
            <a:r>
              <a:rPr lang="ja-JP" altLang="en-US" dirty="0"/>
              <a:t>‘</a:t>
            </a:r>
            <a:r>
              <a:rPr lang="en-US" dirty="0"/>
              <a:t>strong</a:t>
            </a:r>
            <a:r>
              <a:rPr lang="ja-JP" altLang="en-US" dirty="0"/>
              <a:t>’</a:t>
            </a:r>
            <a:r>
              <a:rPr lang="en-US" dirty="0"/>
              <a:t> password…</a:t>
            </a:r>
          </a:p>
          <a:p>
            <a:pPr lvl="1">
              <a:lnSpc>
                <a:spcPct val="120000"/>
              </a:lnSpc>
              <a:spcBef>
                <a:spcPct val="90000"/>
              </a:spcBef>
              <a:buFont typeface="Wingdings" charset="2"/>
              <a:buChar char="§"/>
            </a:pPr>
            <a:r>
              <a:rPr lang="en-US" dirty="0"/>
              <a:t>...is at least eight characters </a:t>
            </a:r>
          </a:p>
          <a:p>
            <a:pPr lvl="1">
              <a:lnSpc>
                <a:spcPct val="120000"/>
              </a:lnSpc>
              <a:buFont typeface="Wingdings" charset="2"/>
              <a:buChar char="§"/>
            </a:pPr>
            <a:r>
              <a:rPr lang="en-US" dirty="0"/>
              <a:t>...includes two of:</a:t>
            </a:r>
          </a:p>
          <a:p>
            <a:pPr lvl="2">
              <a:lnSpc>
                <a:spcPct val="140000"/>
              </a:lnSpc>
              <a:buFont typeface="Wingdings" charset="2"/>
              <a:buChar char="§"/>
            </a:pPr>
            <a:r>
              <a:rPr lang="en-US" dirty="0"/>
              <a:t>Upper case characters</a:t>
            </a:r>
          </a:p>
          <a:p>
            <a:pPr lvl="2">
              <a:buFont typeface="Wingdings" charset="2"/>
              <a:buChar char="§"/>
            </a:pPr>
            <a:r>
              <a:rPr lang="en-US" dirty="0"/>
              <a:t>Lower case characters</a:t>
            </a:r>
          </a:p>
          <a:p>
            <a:pPr lvl="2">
              <a:buFont typeface="Wingdings" charset="2"/>
              <a:buChar char="§"/>
            </a:pPr>
            <a:r>
              <a:rPr lang="en-US" dirty="0"/>
              <a:t>Non-alphabetic characters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noFill/>
        </p:spPr>
        <p:txBody>
          <a:bodyPr>
            <a:normAutofit/>
          </a:bodyPr>
          <a:lstStyle/>
          <a:p>
            <a:r>
              <a:rPr lang="en-US" dirty="0"/>
              <a:t>Showing Connection Information</a:t>
            </a:r>
          </a:p>
        </p:txBody>
      </p:sp>
      <p:sp>
        <p:nvSpPr>
          <p:cNvPr id="3" name="Content Placeholder 2"/>
          <p:cNvSpPr>
            <a:spLocks noGrp="1"/>
          </p:cNvSpPr>
          <p:nvPr>
            <p:ph idx="1"/>
          </p:nvPr>
        </p:nvSpPr>
        <p:spPr/>
        <p:txBody>
          <a:bodyPr>
            <a:noAutofit/>
          </a:bodyPr>
          <a:lstStyle/>
          <a:p>
            <a:pPr>
              <a:spcAft>
                <a:spcPts val="0"/>
              </a:spcAft>
              <a:buSzPct val="120000"/>
              <a:buNone/>
            </a:pPr>
            <a:r>
              <a:rPr lang="en-US" b="1" dirty="0">
                <a:latin typeface="Courier New" charset="0"/>
              </a:rPr>
              <a:t>$</a:t>
            </a:r>
            <a:r>
              <a:rPr lang="en-US" b="1" dirty="0">
                <a:solidFill>
                  <a:srgbClr val="0000FF"/>
                </a:solidFill>
                <a:latin typeface="Courier New" charset="0"/>
              </a:rPr>
              <a:t> p4 info</a:t>
            </a:r>
          </a:p>
          <a:p>
            <a:pPr>
              <a:spcAft>
                <a:spcPts val="0"/>
              </a:spcAft>
              <a:buSzPct val="120000"/>
              <a:buNone/>
            </a:pPr>
            <a:r>
              <a:rPr lang="en-US" sz="1600" b="1" dirty="0">
                <a:latin typeface="Courier New" charset="0"/>
              </a:rPr>
              <a:t>User name: </a:t>
            </a:r>
            <a:r>
              <a:rPr lang="en-US" sz="1600" b="1" dirty="0" err="1">
                <a:latin typeface="Courier New" charset="0"/>
              </a:rPr>
              <a:t>bruno</a:t>
            </a:r>
            <a:endParaRPr lang="en-US" sz="1600" b="1" dirty="0">
              <a:latin typeface="Courier New" charset="0"/>
            </a:endParaRPr>
          </a:p>
          <a:p>
            <a:pPr>
              <a:spcAft>
                <a:spcPts val="0"/>
              </a:spcAft>
              <a:buSzPct val="120000"/>
              <a:buNone/>
            </a:pPr>
            <a:r>
              <a:rPr lang="en-US" sz="1600" b="1" dirty="0">
                <a:latin typeface="Courier New" charset="0"/>
              </a:rPr>
              <a:t>Client name: </a:t>
            </a:r>
            <a:r>
              <a:rPr lang="en-US" sz="1600" b="1" dirty="0" err="1">
                <a:latin typeface="Courier New" charset="0"/>
              </a:rPr>
              <a:t>bruno_ws</a:t>
            </a:r>
            <a:endParaRPr lang="en-US" sz="1600" b="1" dirty="0">
              <a:latin typeface="Courier New" charset="0"/>
            </a:endParaRPr>
          </a:p>
          <a:p>
            <a:pPr>
              <a:spcAft>
                <a:spcPts val="0"/>
              </a:spcAft>
              <a:buSzPct val="120000"/>
              <a:buNone/>
            </a:pPr>
            <a:r>
              <a:rPr lang="en-US" sz="1600" b="1" dirty="0">
                <a:latin typeface="Courier New" charset="0"/>
              </a:rPr>
              <a:t>Client host: bruno-win.perforce.com</a:t>
            </a:r>
          </a:p>
          <a:p>
            <a:pPr>
              <a:spcAft>
                <a:spcPts val="0"/>
              </a:spcAft>
              <a:buSzPct val="120000"/>
              <a:buNone/>
            </a:pPr>
            <a:r>
              <a:rPr lang="en-US" sz="1600" b="1" dirty="0">
                <a:latin typeface="Courier New" charset="0"/>
              </a:rPr>
              <a:t>Client root: c:\work</a:t>
            </a:r>
          </a:p>
          <a:p>
            <a:pPr>
              <a:spcAft>
                <a:spcPts val="0"/>
              </a:spcAft>
              <a:buSzPct val="120000"/>
              <a:buNone/>
            </a:pPr>
            <a:r>
              <a:rPr lang="en-US" sz="1600" b="1" dirty="0">
                <a:latin typeface="Courier New" charset="0"/>
              </a:rPr>
              <a:t>Current directory: c:\work\Jam\MAIN\src</a:t>
            </a:r>
          </a:p>
          <a:p>
            <a:pPr>
              <a:spcAft>
                <a:spcPts val="0"/>
              </a:spcAft>
              <a:buSzPct val="120000"/>
              <a:buNone/>
            </a:pPr>
            <a:r>
              <a:rPr lang="en-US" sz="1600" b="1" dirty="0">
                <a:latin typeface="Courier New" charset="0"/>
              </a:rPr>
              <a:t>Client address: 103.14.25.211:1719</a:t>
            </a:r>
          </a:p>
          <a:p>
            <a:pPr>
              <a:spcAft>
                <a:spcPts val="0"/>
              </a:spcAft>
              <a:buSzPct val="120000"/>
              <a:buNone/>
            </a:pPr>
            <a:r>
              <a:rPr lang="en-US" sz="1600" b="1" dirty="0">
                <a:latin typeface="Courier New" charset="0"/>
              </a:rPr>
              <a:t>Server address: london:1666</a:t>
            </a:r>
          </a:p>
          <a:p>
            <a:pPr>
              <a:spcAft>
                <a:spcPts val="0"/>
              </a:spcAft>
              <a:buSzPct val="120000"/>
              <a:buNone/>
            </a:pPr>
            <a:r>
              <a:rPr lang="en-US" sz="1600" b="1" dirty="0">
                <a:latin typeface="Courier New" charset="0"/>
              </a:rPr>
              <a:t>Server root: /</a:t>
            </a:r>
            <a:r>
              <a:rPr lang="en-US" sz="1600" b="1" dirty="0" err="1">
                <a:latin typeface="Courier New" charset="0"/>
              </a:rPr>
              <a:t>usr</a:t>
            </a:r>
            <a:r>
              <a:rPr lang="en-US" sz="1600" b="1" dirty="0">
                <a:latin typeface="Courier New" charset="0"/>
              </a:rPr>
              <a:t>/perforce</a:t>
            </a:r>
          </a:p>
          <a:p>
            <a:pPr>
              <a:spcAft>
                <a:spcPts val="0"/>
              </a:spcAft>
              <a:buSzPct val="120000"/>
              <a:buNone/>
            </a:pPr>
            <a:r>
              <a:rPr lang="en-US" sz="1600" b="1" dirty="0">
                <a:latin typeface="Courier New" charset="0"/>
              </a:rPr>
              <a:t>Server date: 2015/03/26 11:21:36 +0100 BST</a:t>
            </a:r>
          </a:p>
          <a:p>
            <a:pPr>
              <a:spcAft>
                <a:spcPts val="0"/>
              </a:spcAft>
              <a:buSzPct val="120000"/>
              <a:buNone/>
            </a:pPr>
            <a:r>
              <a:rPr lang="en-US" sz="1600" b="1" dirty="0">
                <a:latin typeface="Courier New" charset="0"/>
              </a:rPr>
              <a:t>Server uptime: 382:14:58</a:t>
            </a:r>
          </a:p>
          <a:p>
            <a:pPr>
              <a:spcAft>
                <a:spcPts val="0"/>
              </a:spcAft>
              <a:buSzPct val="120000"/>
              <a:buNone/>
            </a:pPr>
            <a:r>
              <a:rPr lang="en-US" sz="1600" b="1" dirty="0">
                <a:latin typeface="Courier New" charset="0"/>
              </a:rPr>
              <a:t>Server version: P4D/DARWIN90U/2011.1/... (2012/01/25)</a:t>
            </a:r>
          </a:p>
          <a:p>
            <a:pPr>
              <a:spcAft>
                <a:spcPts val="0"/>
              </a:spcAft>
              <a:buSzPct val="120000"/>
              <a:buNone/>
            </a:pPr>
            <a:r>
              <a:rPr lang="en-US" sz="1600" b="1" dirty="0">
                <a:latin typeface="Courier New" charset="0"/>
              </a:rPr>
              <a:t>Server license: Perforce 200 users...</a:t>
            </a:r>
          </a:p>
          <a:p>
            <a:pPr>
              <a:spcAft>
                <a:spcPts val="0"/>
              </a:spcAft>
              <a:buSzPct val="120000"/>
              <a:buNone/>
            </a:pPr>
            <a:r>
              <a:rPr lang="en-US" sz="1600" b="1" dirty="0">
                <a:latin typeface="Courier New" charset="0"/>
              </a:rPr>
              <a:t>Case Handling: insensitive</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noFill/>
        </p:spPr>
        <p:txBody>
          <a:bodyPr>
            <a:normAutofit/>
          </a:bodyPr>
          <a:lstStyle/>
          <a:p>
            <a:r>
              <a:rPr lang="en-US" dirty="0"/>
              <a:t>Logging into Perforce</a:t>
            </a:r>
          </a:p>
        </p:txBody>
      </p:sp>
      <p:sp>
        <p:nvSpPr>
          <p:cNvPr id="115715" name="Rectangle 3"/>
          <p:cNvSpPr>
            <a:spLocks noGrp="1" noChangeArrowheads="1"/>
          </p:cNvSpPr>
          <p:nvPr>
            <p:ph idx="1"/>
          </p:nvPr>
        </p:nvSpPr>
        <p:spPr/>
        <p:txBody>
          <a:bodyPr>
            <a:normAutofit/>
          </a:bodyPr>
          <a:lstStyle/>
          <a:p>
            <a:pPr>
              <a:spcBef>
                <a:spcPct val="50000"/>
              </a:spcBef>
            </a:pPr>
            <a:r>
              <a:rPr lang="en-US" dirty="0"/>
              <a:t>Start a session</a:t>
            </a:r>
          </a:p>
          <a:p>
            <a:pPr marL="914400" lvl="2" indent="0">
              <a:buNone/>
            </a:pPr>
            <a:r>
              <a:rPr lang="en-US" sz="1600" b="1" dirty="0">
                <a:solidFill>
                  <a:srgbClr val="0000FF"/>
                </a:solidFill>
                <a:latin typeface="Courier New"/>
                <a:cs typeface="Courier New"/>
              </a:rPr>
              <a:t>p4 login</a:t>
            </a:r>
          </a:p>
          <a:p>
            <a:pPr marL="914400" lvl="2" indent="0">
              <a:buNone/>
            </a:pPr>
            <a:r>
              <a:rPr lang="en-US" sz="1600" b="1" dirty="0">
                <a:solidFill>
                  <a:srgbClr val="000000"/>
                </a:solidFill>
                <a:latin typeface="Courier New"/>
                <a:cs typeface="Courier New"/>
              </a:rPr>
              <a:t>Enter password:</a:t>
            </a:r>
          </a:p>
          <a:p>
            <a:pPr marL="914400" lvl="2" indent="0">
              <a:buNone/>
            </a:pPr>
            <a:r>
              <a:rPr lang="en-US" sz="1600" b="1" dirty="0">
                <a:solidFill>
                  <a:srgbClr val="000000"/>
                </a:solidFill>
                <a:latin typeface="Courier New"/>
                <a:cs typeface="Courier New"/>
              </a:rPr>
              <a:t>User </a:t>
            </a:r>
            <a:r>
              <a:rPr lang="en-US" sz="1600" b="1" dirty="0" err="1">
                <a:solidFill>
                  <a:srgbClr val="000000"/>
                </a:solidFill>
                <a:latin typeface="Courier New"/>
                <a:cs typeface="Courier New"/>
              </a:rPr>
              <a:t>marta</a:t>
            </a:r>
            <a:r>
              <a:rPr lang="en-US" sz="1600" b="1" dirty="0">
                <a:solidFill>
                  <a:srgbClr val="000000"/>
                </a:solidFill>
                <a:latin typeface="Courier New"/>
                <a:cs typeface="Courier New"/>
              </a:rPr>
              <a:t> logged in.</a:t>
            </a:r>
          </a:p>
          <a:p>
            <a:pPr>
              <a:lnSpc>
                <a:spcPct val="150000"/>
              </a:lnSpc>
              <a:spcBef>
                <a:spcPct val="50000"/>
              </a:spcBef>
            </a:pPr>
            <a:r>
              <a:rPr lang="en-US" dirty="0"/>
              <a:t>End a session</a:t>
            </a:r>
          </a:p>
          <a:p>
            <a:pPr marL="914400" lvl="2" indent="0">
              <a:buNone/>
            </a:pPr>
            <a:r>
              <a:rPr lang="en-US" sz="1600" b="1" dirty="0">
                <a:solidFill>
                  <a:srgbClr val="0000FF"/>
                </a:solidFill>
                <a:latin typeface="Courier New"/>
                <a:cs typeface="Courier New"/>
              </a:rPr>
              <a:t>p4 logout</a:t>
            </a:r>
          </a:p>
          <a:p>
            <a:pPr marL="914400" lvl="2" indent="0">
              <a:buNone/>
            </a:pPr>
            <a:r>
              <a:rPr lang="en-US" sz="1600" b="1" dirty="0">
                <a:solidFill>
                  <a:srgbClr val="000000"/>
                </a:solidFill>
                <a:latin typeface="Courier New"/>
                <a:cs typeface="Courier New"/>
              </a:rPr>
              <a:t>User </a:t>
            </a:r>
            <a:r>
              <a:rPr lang="en-US" sz="1600" b="1" dirty="0" err="1">
                <a:solidFill>
                  <a:srgbClr val="000000"/>
                </a:solidFill>
                <a:latin typeface="Courier New"/>
                <a:cs typeface="Courier New"/>
              </a:rPr>
              <a:t>marta</a:t>
            </a:r>
            <a:r>
              <a:rPr lang="en-US" sz="1600" b="1" dirty="0">
                <a:solidFill>
                  <a:srgbClr val="000000"/>
                </a:solidFill>
                <a:latin typeface="Courier New"/>
                <a:cs typeface="Courier New"/>
              </a:rPr>
              <a:t> logged out.</a:t>
            </a:r>
          </a:p>
        </p:txBody>
      </p:sp>
    </p:spTree>
    <p:extLst>
      <p:ext uri="{BB962C8B-B14F-4D97-AF65-F5344CB8AC3E}">
        <p14:creationId xmlns:p14="http://schemas.microsoft.com/office/powerpoint/2010/main" val="303397664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noFill/>
        </p:spPr>
        <p:txBody>
          <a:bodyPr/>
          <a:lstStyle/>
          <a:p>
            <a:r>
              <a:rPr lang="en-US" dirty="0"/>
              <a:t>Other Environment Variables</a:t>
            </a:r>
          </a:p>
        </p:txBody>
      </p:sp>
      <p:sp>
        <p:nvSpPr>
          <p:cNvPr id="117763" name="Rectangle 3"/>
          <p:cNvSpPr>
            <a:spLocks noGrp="1" noChangeArrowheads="1"/>
          </p:cNvSpPr>
          <p:nvPr>
            <p:ph idx="1"/>
          </p:nvPr>
        </p:nvSpPr>
        <p:spPr/>
        <p:txBody>
          <a:bodyPr/>
          <a:lstStyle/>
          <a:p>
            <a:pPr>
              <a:spcAft>
                <a:spcPts val="1800"/>
              </a:spcAft>
            </a:pPr>
            <a:r>
              <a:rPr lang="en-US" b="1" dirty="0">
                <a:solidFill>
                  <a:srgbClr val="4167C9"/>
                </a:solidFill>
                <a:latin typeface="Courier New"/>
                <a:cs typeface="Courier New"/>
              </a:rPr>
              <a:t>P4CHARSET, P4DIFF, P4MERGE</a:t>
            </a:r>
          </a:p>
          <a:p>
            <a:pPr>
              <a:spcAft>
                <a:spcPts val="1800"/>
              </a:spcAft>
            </a:pPr>
            <a:r>
              <a:rPr lang="en-US" b="1" dirty="0">
                <a:solidFill>
                  <a:srgbClr val="4167C9"/>
                </a:solidFill>
                <a:latin typeface="Courier New"/>
                <a:cs typeface="Courier New"/>
              </a:rPr>
              <a:t>P4EDITOR, P4TICKETS</a:t>
            </a:r>
          </a:p>
          <a:p>
            <a:pPr>
              <a:spcAft>
                <a:spcPts val="1800"/>
              </a:spcAft>
            </a:pPr>
            <a:r>
              <a:rPr lang="en-US" b="1" dirty="0">
                <a:solidFill>
                  <a:srgbClr val="4167C9"/>
                </a:solidFill>
                <a:latin typeface="Courier New"/>
                <a:cs typeface="Courier New"/>
              </a:rPr>
              <a:t>P4IGNORE</a:t>
            </a:r>
          </a:p>
          <a:p>
            <a:pPr>
              <a:spcAft>
                <a:spcPts val="1800"/>
              </a:spcAft>
            </a:pPr>
            <a:r>
              <a:rPr lang="en-US" b="1" dirty="0">
                <a:solidFill>
                  <a:srgbClr val="4167C9"/>
                </a:solidFill>
                <a:latin typeface="Courier New"/>
                <a:cs typeface="Courier New"/>
              </a:rPr>
              <a:t>TMP, TEMP</a:t>
            </a:r>
          </a:p>
          <a:p>
            <a:endParaRPr lang="en-US" sz="2400" dirty="0">
              <a:solidFill>
                <a:schemeClr val="tx2"/>
              </a:solidFill>
              <a:latin typeface="Courier New" charset="0"/>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noFill/>
        </p:spPr>
        <p:txBody>
          <a:bodyPr/>
          <a:lstStyle/>
          <a:p>
            <a:r>
              <a:rPr lang="en-US" dirty="0"/>
              <a:t>New Commands in this Chapter</a:t>
            </a:r>
          </a:p>
        </p:txBody>
      </p:sp>
      <p:sp>
        <p:nvSpPr>
          <p:cNvPr id="30723" name="Rectangle 3"/>
          <p:cNvSpPr>
            <a:spLocks noGrp="1" noChangeArrowheads="1"/>
          </p:cNvSpPr>
          <p:nvPr>
            <p:ph idx="1"/>
          </p:nvPr>
        </p:nvSpPr>
        <p:spPr/>
        <p:txBody>
          <a:bodyPr numCol="2"/>
          <a:lstStyle/>
          <a:p>
            <a:pPr>
              <a:spcBef>
                <a:spcPct val="40000"/>
              </a:spcBef>
            </a:pPr>
            <a:r>
              <a:rPr lang="en-US" b="1" dirty="0">
                <a:solidFill>
                  <a:srgbClr val="0000FF"/>
                </a:solidFill>
                <a:latin typeface="Courier New" charset="0"/>
              </a:rPr>
              <a:t>p4 set</a:t>
            </a:r>
          </a:p>
          <a:p>
            <a:pPr>
              <a:lnSpc>
                <a:spcPct val="120000"/>
              </a:lnSpc>
              <a:spcBef>
                <a:spcPct val="40000"/>
              </a:spcBef>
            </a:pPr>
            <a:r>
              <a:rPr lang="en-US" b="1" dirty="0">
                <a:solidFill>
                  <a:srgbClr val="0000FF"/>
                </a:solidFill>
                <a:latin typeface="Courier New" charset="0"/>
              </a:rPr>
              <a:t>p4 </a:t>
            </a:r>
            <a:r>
              <a:rPr lang="en-US" b="1" dirty="0" err="1">
                <a:solidFill>
                  <a:srgbClr val="0000FF"/>
                </a:solidFill>
                <a:latin typeface="Courier New" charset="0"/>
              </a:rPr>
              <a:t>passwd</a:t>
            </a:r>
            <a:endParaRPr lang="en-US" b="1" dirty="0">
              <a:solidFill>
                <a:srgbClr val="0000FF"/>
              </a:solidFill>
              <a:latin typeface="Courier New" charset="0"/>
            </a:endParaRPr>
          </a:p>
          <a:p>
            <a:pPr>
              <a:lnSpc>
                <a:spcPct val="120000"/>
              </a:lnSpc>
              <a:spcBef>
                <a:spcPct val="40000"/>
              </a:spcBef>
            </a:pPr>
            <a:r>
              <a:rPr lang="en-US" b="1" dirty="0">
                <a:solidFill>
                  <a:srgbClr val="0000FF"/>
                </a:solidFill>
                <a:latin typeface="Courier New" charset="0"/>
              </a:rPr>
              <a:t>p4 login</a:t>
            </a:r>
          </a:p>
          <a:p>
            <a:pPr>
              <a:lnSpc>
                <a:spcPct val="120000"/>
              </a:lnSpc>
              <a:spcBef>
                <a:spcPct val="40000"/>
              </a:spcBef>
            </a:pPr>
            <a:r>
              <a:rPr lang="en-US" b="1" dirty="0">
                <a:solidFill>
                  <a:srgbClr val="0000FF"/>
                </a:solidFill>
                <a:latin typeface="Courier New" charset="0"/>
              </a:rPr>
              <a:t>p4 logout</a:t>
            </a:r>
          </a:p>
        </p:txBody>
      </p:sp>
    </p:spTree>
    <p:extLst>
      <p:ext uri="{BB962C8B-B14F-4D97-AF65-F5344CB8AC3E}">
        <p14:creationId xmlns:p14="http://schemas.microsoft.com/office/powerpoint/2010/main" val="61882736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spTree>
  </p:cSld>
  <p:clrMapOvr>
    <a:masterClrMapping/>
  </p:clrMapOvr>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ctrTitle"/>
          </p:nvPr>
        </p:nvSpPr>
        <p:spPr/>
        <p:txBody>
          <a:bodyPr>
            <a:normAutofit/>
          </a:bodyPr>
          <a:lstStyle/>
          <a:p>
            <a:r>
              <a:rPr lang="en-US" dirty="0">
                <a:latin typeface="Verdana" panose="020B0604030504040204" pitchFamily="34" charset="0"/>
                <a:ea typeface="Verdana" panose="020B0604030504040204" pitchFamily="34" charset="0"/>
                <a:cs typeface="Verdana" panose="020B0604030504040204" pitchFamily="34" charset="0"/>
              </a:rPr>
              <a:t>Introduction to</a:t>
            </a:r>
            <a:br>
              <a:rPr lang="en-US" dirty="0">
                <a:latin typeface="Verdana" panose="020B0604030504040204" pitchFamily="34" charset="0"/>
                <a:ea typeface="Verdana" panose="020B0604030504040204" pitchFamily="34" charset="0"/>
                <a:cs typeface="Verdana" panose="020B0604030504040204" pitchFamily="34" charset="0"/>
              </a:rPr>
            </a:br>
            <a:r>
              <a:rPr lang="en-US" dirty="0">
                <a:latin typeface="Verdana" panose="020B0604030504040204" pitchFamily="34" charset="0"/>
                <a:ea typeface="Verdana" panose="020B0604030504040204" pitchFamily="34" charset="0"/>
                <a:cs typeface="Verdana" panose="020B0604030504040204" pitchFamily="34" charset="0"/>
              </a:rPr>
              <a:t>Helix for Users</a:t>
            </a:r>
            <a:endParaRPr lang="en-US" dirty="0">
              <a:latin typeface="Calibri"/>
            </a:endParaRPr>
          </a:p>
        </p:txBody>
      </p:sp>
      <p:sp>
        <p:nvSpPr>
          <p:cNvPr id="133123" name="Rectangle 3"/>
          <p:cNvSpPr>
            <a:spLocks noGrp="1" noChangeArrowheads="1"/>
          </p:cNvSpPr>
          <p:nvPr>
            <p:ph type="body" sz="quarter" idx="10"/>
          </p:nvPr>
        </p:nvSpPr>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Branching and Merging</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noFill/>
        </p:spPr>
        <p:txBody>
          <a:bodyPr/>
          <a:lstStyle/>
          <a:p>
            <a:r>
              <a:rPr lang="en-US" dirty="0"/>
              <a:t>Branching and Merging</a:t>
            </a:r>
          </a:p>
        </p:txBody>
      </p:sp>
      <p:sp>
        <p:nvSpPr>
          <p:cNvPr id="134147" name="Rectangle 3"/>
          <p:cNvSpPr>
            <a:spLocks noGrp="1" noChangeArrowheads="1"/>
          </p:cNvSpPr>
          <p:nvPr>
            <p:ph idx="1"/>
          </p:nvPr>
        </p:nvSpPr>
        <p:spPr/>
        <p:txBody>
          <a:bodyPr>
            <a:normAutofit/>
          </a:bodyPr>
          <a:lstStyle/>
          <a:p>
            <a:pPr>
              <a:spcBef>
                <a:spcPct val="50000"/>
              </a:spcBef>
            </a:pPr>
            <a:r>
              <a:rPr lang="en-US" dirty="0"/>
              <a:t>Terminology</a:t>
            </a:r>
          </a:p>
          <a:p>
            <a:pPr>
              <a:lnSpc>
                <a:spcPct val="150000"/>
              </a:lnSpc>
              <a:spcBef>
                <a:spcPct val="50000"/>
              </a:spcBef>
            </a:pPr>
            <a:r>
              <a:rPr lang="en-US" dirty="0"/>
              <a:t>Why branch?</a:t>
            </a:r>
          </a:p>
          <a:p>
            <a:pPr>
              <a:lnSpc>
                <a:spcPct val="150000"/>
              </a:lnSpc>
              <a:spcBef>
                <a:spcPct val="50000"/>
              </a:spcBef>
            </a:pPr>
            <a:r>
              <a:rPr lang="en-US" dirty="0"/>
              <a:t>Creating a New Branch</a:t>
            </a:r>
          </a:p>
          <a:p>
            <a:pPr>
              <a:lnSpc>
                <a:spcPct val="150000"/>
              </a:lnSpc>
              <a:spcBef>
                <a:spcPct val="50000"/>
              </a:spcBef>
            </a:pPr>
            <a:r>
              <a:rPr lang="en-US" dirty="0"/>
              <a:t>Propagating Changes across </a:t>
            </a:r>
            <a:r>
              <a:rPr lang="en-US" dirty="0" err="1"/>
              <a:t>Brances</a:t>
            </a:r>
            <a:endParaRPr lang="en-US" dirty="0"/>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r>
              <a:rPr lang="en-GB" dirty="0"/>
              <a:t>Terminology</a:t>
            </a:r>
            <a:endParaRPr lang="en-US" dirty="0"/>
          </a:p>
        </p:txBody>
      </p:sp>
      <p:sp>
        <p:nvSpPr>
          <p:cNvPr id="135171" name="Rectangle 3"/>
          <p:cNvSpPr>
            <a:spLocks noGrp="1" noChangeArrowheads="1"/>
          </p:cNvSpPr>
          <p:nvPr>
            <p:ph idx="1"/>
          </p:nvPr>
        </p:nvSpPr>
        <p:spPr>
          <a:xfrm>
            <a:off x="465138" y="1047750"/>
            <a:ext cx="8450262" cy="3454595"/>
          </a:xfrm>
        </p:spPr>
        <p:txBody>
          <a:bodyPr/>
          <a:lstStyle/>
          <a:p>
            <a:r>
              <a:rPr lang="en-US" dirty="0"/>
              <a:t>Branch</a:t>
            </a:r>
          </a:p>
          <a:p>
            <a:pPr lvl="1">
              <a:spcAft>
                <a:spcPts val="800"/>
              </a:spcAft>
              <a:buFont typeface="Wingdings" charset="2"/>
              <a:buChar char="§"/>
            </a:pPr>
            <a:r>
              <a:rPr lang="en-US" dirty="0"/>
              <a:t>(noun) A set of related files (a.k.a. </a:t>
            </a:r>
            <a:r>
              <a:rPr lang="en-US" dirty="0" err="1"/>
              <a:t>codeline</a:t>
            </a:r>
            <a:r>
              <a:rPr lang="en-US" dirty="0"/>
              <a:t>) created as copy of its parent</a:t>
            </a:r>
          </a:p>
          <a:p>
            <a:pPr lvl="1">
              <a:spcAft>
                <a:spcPts val="800"/>
              </a:spcAft>
              <a:buFont typeface="Wingdings" charset="2"/>
              <a:buChar char="§"/>
            </a:pPr>
            <a:r>
              <a:rPr lang="en-US" dirty="0"/>
              <a:t>(noun) A branch spec (branch mapping P4V)</a:t>
            </a:r>
          </a:p>
          <a:p>
            <a:pPr lvl="1">
              <a:spcAft>
                <a:spcPts val="800"/>
              </a:spcAft>
              <a:buFont typeface="Wingdings" charset="2"/>
              <a:buChar char="§"/>
            </a:pPr>
            <a:r>
              <a:rPr lang="en-US" dirty="0"/>
              <a:t>(verb) To create a new branch</a:t>
            </a:r>
          </a:p>
          <a:p>
            <a:pPr lvl="1"/>
            <a:endParaRPr lang="en-US" dirty="0"/>
          </a:p>
          <a:p>
            <a:r>
              <a:rPr lang="en-US" dirty="0"/>
              <a:t>Merge</a:t>
            </a:r>
          </a:p>
          <a:p>
            <a:pPr lvl="1">
              <a:spcAft>
                <a:spcPts val="200"/>
              </a:spcAft>
              <a:buFont typeface="Wingdings" charset="2"/>
              <a:buChar char="§"/>
            </a:pPr>
            <a:r>
              <a:rPr lang="en-US" dirty="0"/>
              <a:t>To propagate changes between existing branches/streams</a:t>
            </a:r>
          </a:p>
          <a:p>
            <a:pPr marL="346075" lvl="1" indent="0">
              <a:spcAft>
                <a:spcPts val="800"/>
              </a:spcAft>
              <a:buNone/>
            </a:pPr>
            <a:r>
              <a:rPr lang="en-US" dirty="0"/>
              <a:t>	(</a:t>
            </a:r>
            <a:r>
              <a:rPr lang="en-US" b="1" dirty="0">
                <a:solidFill>
                  <a:srgbClr val="0000FF"/>
                </a:solidFill>
                <a:latin typeface="Courier New"/>
                <a:cs typeface="Courier New"/>
              </a:rPr>
              <a:t>merge/copy</a:t>
            </a:r>
            <a:r>
              <a:rPr lang="en-US" dirty="0"/>
              <a:t>)</a:t>
            </a:r>
          </a:p>
        </p:txBody>
      </p:sp>
    </p:spTree>
    <p:extLst>
      <p:ext uri="{BB962C8B-B14F-4D97-AF65-F5344CB8AC3E}">
        <p14:creationId xmlns:p14="http://schemas.microsoft.com/office/powerpoint/2010/main" val="335573683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noFill/>
        </p:spPr>
        <p:txBody>
          <a:bodyPr/>
          <a:lstStyle/>
          <a:p>
            <a:r>
              <a:rPr lang="en-US" dirty="0"/>
              <a:t>Why Branch? </a:t>
            </a:r>
          </a:p>
        </p:txBody>
      </p:sp>
      <p:sp>
        <p:nvSpPr>
          <p:cNvPr id="165891" name="Rectangle 3"/>
          <p:cNvSpPr>
            <a:spLocks noGrp="1" noChangeArrowheads="1"/>
          </p:cNvSpPr>
          <p:nvPr>
            <p:ph idx="1"/>
          </p:nvPr>
        </p:nvSpPr>
        <p:spPr/>
        <p:txBody>
          <a:bodyPr>
            <a:normAutofit/>
          </a:bodyPr>
          <a:lstStyle/>
          <a:p>
            <a:pPr>
              <a:spcBef>
                <a:spcPct val="50000"/>
              </a:spcBef>
            </a:pPr>
            <a:r>
              <a:rPr lang="en-US" dirty="0"/>
              <a:t>Conflicting policies</a:t>
            </a:r>
          </a:p>
          <a:p>
            <a:pPr>
              <a:spcBef>
                <a:spcPct val="50000"/>
              </a:spcBef>
            </a:pPr>
            <a:r>
              <a:rPr lang="en-US" dirty="0"/>
              <a:t>Task oriented development</a:t>
            </a:r>
          </a:p>
          <a:p>
            <a:pPr>
              <a:spcBef>
                <a:spcPct val="50000"/>
              </a:spcBef>
            </a:pPr>
            <a:r>
              <a:rPr lang="en-US" dirty="0"/>
              <a:t>Discussed in more detail in:</a:t>
            </a:r>
          </a:p>
          <a:p>
            <a:pPr marL="457200" lvl="1" indent="0">
              <a:spcBef>
                <a:spcPct val="50000"/>
              </a:spcBef>
              <a:buNone/>
            </a:pPr>
            <a:r>
              <a:rPr lang="en-US" sz="1800" dirty="0"/>
              <a:t>High-Level SCM Best Practices</a:t>
            </a:r>
          </a:p>
          <a:p>
            <a:pPr marL="457200" lvl="1" indent="0">
              <a:spcBef>
                <a:spcPct val="50000"/>
              </a:spcBef>
              <a:buNone/>
            </a:pPr>
            <a:r>
              <a:rPr lang="en-US" sz="1400" dirty="0">
                <a:hlinkClick r:id="rId3"/>
              </a:rPr>
              <a:t>http://www.perforce.com/sites/default/files/pdf/perforce-best-practices.pdf</a:t>
            </a:r>
            <a:r>
              <a:rPr lang="en-US" sz="1400" dirty="0"/>
              <a:t> </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7" name="Rectangle 4"/>
          <p:cNvSpPr>
            <a:spLocks noGrp="1" noChangeArrowheads="1"/>
          </p:cNvSpPr>
          <p:nvPr>
            <p:ph type="title"/>
          </p:nvPr>
        </p:nvSpPr>
        <p:spPr>
          <a:noFill/>
        </p:spPr>
        <p:txBody>
          <a:bodyPr/>
          <a:lstStyle/>
          <a:p>
            <a:r>
              <a:rPr lang="en-US" dirty="0"/>
              <a:t>Creating a branch</a:t>
            </a:r>
          </a:p>
        </p:txBody>
      </p:sp>
      <p:sp>
        <p:nvSpPr>
          <p:cNvPr id="100355" name="AutoShape 2"/>
          <p:cNvSpPr>
            <a:spLocks noChangeArrowheads="1"/>
          </p:cNvSpPr>
          <p:nvPr/>
        </p:nvSpPr>
        <p:spPr bwMode="auto">
          <a:xfrm rot="-1243698">
            <a:off x="2590800" y="2457450"/>
            <a:ext cx="2667000" cy="560785"/>
          </a:xfrm>
          <a:prstGeom prst="rightArrow">
            <a:avLst>
              <a:gd name="adj1" fmla="val 50000"/>
              <a:gd name="adj2" fmla="val 89172"/>
            </a:avLst>
          </a:prstGeom>
          <a:gradFill rotWithShape="0">
            <a:gsLst>
              <a:gs pos="0">
                <a:schemeClr val="tx1">
                  <a:lumMod val="20000"/>
                  <a:lumOff val="80000"/>
                </a:schemeClr>
              </a:gs>
              <a:gs pos="100000">
                <a:schemeClr val="tx1">
                  <a:lumMod val="40000"/>
                  <a:lumOff val="60000"/>
                </a:schemeClr>
              </a:gs>
            </a:gsLst>
            <a:lin ang="18900000" scaled="1"/>
          </a:gradFill>
          <a:ln>
            <a:noFill/>
          </a:ln>
          <a:extLst/>
        </p:spPr>
        <p:txBody>
          <a:bodyPr wrap="none" anchor="ctr"/>
          <a:lstStyle/>
          <a:p>
            <a:endParaRPr lang="en-US"/>
          </a:p>
        </p:txBody>
      </p:sp>
      <p:sp>
        <p:nvSpPr>
          <p:cNvPr id="100356" name="Text Box 3"/>
          <p:cNvSpPr txBox="1">
            <a:spLocks noChangeArrowheads="1"/>
          </p:cNvSpPr>
          <p:nvPr/>
        </p:nvSpPr>
        <p:spPr bwMode="auto">
          <a:xfrm>
            <a:off x="609600" y="2286000"/>
            <a:ext cx="2700338" cy="30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50000"/>
              </a:spcBef>
              <a:spcAft>
                <a:spcPct val="0"/>
              </a:spcAft>
              <a:buClr>
                <a:schemeClr val="tx1"/>
              </a:buClr>
              <a:buChar char="•"/>
              <a:defRPr sz="1400">
                <a:solidFill>
                  <a:schemeClr val="tx1"/>
                </a:solidFill>
                <a:latin typeface="Arial" charset="0"/>
              </a:defRPr>
            </a:lvl6pPr>
            <a:lvl7pPr marL="2971800" indent="-228600" eaLnBrk="0" fontAlgn="base" hangingPunct="0">
              <a:spcBef>
                <a:spcPct val="50000"/>
              </a:spcBef>
              <a:spcAft>
                <a:spcPct val="0"/>
              </a:spcAft>
              <a:buClr>
                <a:schemeClr val="tx1"/>
              </a:buClr>
              <a:buChar char="•"/>
              <a:defRPr sz="1400">
                <a:solidFill>
                  <a:schemeClr val="tx1"/>
                </a:solidFill>
                <a:latin typeface="Arial" charset="0"/>
              </a:defRPr>
            </a:lvl7pPr>
            <a:lvl8pPr marL="3429000" indent="-228600" eaLnBrk="0" fontAlgn="base" hangingPunct="0">
              <a:spcBef>
                <a:spcPct val="50000"/>
              </a:spcBef>
              <a:spcAft>
                <a:spcPct val="0"/>
              </a:spcAft>
              <a:buClr>
                <a:schemeClr val="tx1"/>
              </a:buClr>
              <a:buChar char="•"/>
              <a:defRPr sz="1400">
                <a:solidFill>
                  <a:schemeClr val="tx1"/>
                </a:solidFill>
                <a:latin typeface="Arial" charset="0"/>
              </a:defRPr>
            </a:lvl8pPr>
            <a:lvl9pPr marL="3886200" indent="-228600" eaLnBrk="0" fontAlgn="base" hangingPunct="0">
              <a:spcBef>
                <a:spcPct val="50000"/>
              </a:spcBef>
              <a:spcAft>
                <a:spcPct val="0"/>
              </a:spcAft>
              <a:buClr>
                <a:schemeClr val="tx1"/>
              </a:buClr>
              <a:buChar char="•"/>
              <a:defRPr sz="1400">
                <a:solidFill>
                  <a:schemeClr val="tx1"/>
                </a:solidFill>
                <a:latin typeface="Arial" charset="0"/>
              </a:defRPr>
            </a:lvl9pPr>
          </a:lstStyle>
          <a:p>
            <a:pPr algn="ctr">
              <a:lnSpc>
                <a:spcPct val="80000"/>
              </a:lnSpc>
              <a:buClrTx/>
              <a:buFontTx/>
              <a:buNone/>
            </a:pPr>
            <a:r>
              <a:rPr lang="en-US" sz="2000" dirty="0"/>
              <a:t>//depot/Jam/MAIN/...</a:t>
            </a:r>
            <a:endParaRPr lang="en-US" sz="1600" dirty="0">
              <a:latin typeface="Courier New" pitchFamily="49" charset="0"/>
            </a:endParaRPr>
          </a:p>
        </p:txBody>
      </p:sp>
      <p:sp>
        <p:nvSpPr>
          <p:cNvPr id="100358" name="Freeform 6"/>
          <p:cNvSpPr>
            <a:spLocks/>
          </p:cNvSpPr>
          <p:nvPr/>
        </p:nvSpPr>
        <p:spPr bwMode="auto">
          <a:xfrm>
            <a:off x="5638800" y="3600450"/>
            <a:ext cx="2052638" cy="496491"/>
          </a:xfrm>
          <a:custGeom>
            <a:avLst/>
            <a:gdLst>
              <a:gd name="T0" fmla="*/ 0 w 10000"/>
              <a:gd name="T1" fmla="*/ 2147483647 h 10279"/>
              <a:gd name="T2" fmla="*/ 2147483647 w 10000"/>
              <a:gd name="T3" fmla="*/ 2147483647 h 10279"/>
              <a:gd name="T4" fmla="*/ 2147483647 w 10000"/>
              <a:gd name="T5" fmla="*/ 2147483647 h 10279"/>
              <a:gd name="T6" fmla="*/ 2147483647 w 10000"/>
              <a:gd name="T7" fmla="*/ 2147483647 h 10279"/>
              <a:gd name="T8" fmla="*/ 0 60000 65536"/>
              <a:gd name="T9" fmla="*/ 0 60000 65536"/>
              <a:gd name="T10" fmla="*/ 0 60000 65536"/>
              <a:gd name="T11" fmla="*/ 0 60000 65536"/>
              <a:gd name="T12" fmla="*/ 0 w 10000"/>
              <a:gd name="T13" fmla="*/ 0 h 10279"/>
              <a:gd name="T14" fmla="*/ 10000 w 10000"/>
              <a:gd name="T15" fmla="*/ 10279 h 10279"/>
            </a:gdLst>
            <a:ahLst/>
            <a:cxnLst>
              <a:cxn ang="T8">
                <a:pos x="T0" y="T1"/>
              </a:cxn>
              <a:cxn ang="T9">
                <a:pos x="T2" y="T3"/>
              </a:cxn>
              <a:cxn ang="T10">
                <a:pos x="T4" y="T5"/>
              </a:cxn>
              <a:cxn ang="T11">
                <a:pos x="T6" y="T7"/>
              </a:cxn>
            </a:cxnLst>
            <a:rect l="T12" t="T13" r="T14" b="T15"/>
            <a:pathLst>
              <a:path w="10000" h="10279">
                <a:moveTo>
                  <a:pt x="0" y="10279"/>
                </a:moveTo>
                <a:cubicBezTo>
                  <a:pt x="273" y="9112"/>
                  <a:pt x="681" y="4749"/>
                  <a:pt x="1485" y="3046"/>
                </a:cubicBezTo>
                <a:cubicBezTo>
                  <a:pt x="2289" y="1343"/>
                  <a:pt x="3286" y="279"/>
                  <a:pt x="4826" y="61"/>
                </a:cubicBezTo>
                <a:cubicBezTo>
                  <a:pt x="7730" y="0"/>
                  <a:pt x="8977" y="341"/>
                  <a:pt x="10000" y="279"/>
                </a:cubicBezTo>
              </a:path>
            </a:pathLst>
          </a:custGeom>
          <a:noFill/>
          <a:ln w="76200">
            <a:solidFill>
              <a:schemeClr val="accent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00359" name="Text Box 7"/>
          <p:cNvSpPr txBox="1">
            <a:spLocks noChangeArrowheads="1"/>
          </p:cNvSpPr>
          <p:nvPr/>
        </p:nvSpPr>
        <p:spPr bwMode="auto">
          <a:xfrm>
            <a:off x="4514850" y="4100513"/>
            <a:ext cx="13223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50000"/>
              </a:spcBef>
              <a:spcAft>
                <a:spcPct val="0"/>
              </a:spcAft>
              <a:buClr>
                <a:schemeClr val="tx1"/>
              </a:buClr>
              <a:buChar char="•"/>
              <a:defRPr sz="1400">
                <a:solidFill>
                  <a:schemeClr val="tx1"/>
                </a:solidFill>
                <a:latin typeface="Arial" charset="0"/>
              </a:defRPr>
            </a:lvl6pPr>
            <a:lvl7pPr marL="2971800" indent="-228600" eaLnBrk="0" fontAlgn="base" hangingPunct="0">
              <a:spcBef>
                <a:spcPct val="50000"/>
              </a:spcBef>
              <a:spcAft>
                <a:spcPct val="0"/>
              </a:spcAft>
              <a:buClr>
                <a:schemeClr val="tx1"/>
              </a:buClr>
              <a:buChar char="•"/>
              <a:defRPr sz="1400">
                <a:solidFill>
                  <a:schemeClr val="tx1"/>
                </a:solidFill>
                <a:latin typeface="Arial" charset="0"/>
              </a:defRPr>
            </a:lvl7pPr>
            <a:lvl8pPr marL="3429000" indent="-228600" eaLnBrk="0" fontAlgn="base" hangingPunct="0">
              <a:spcBef>
                <a:spcPct val="50000"/>
              </a:spcBef>
              <a:spcAft>
                <a:spcPct val="0"/>
              </a:spcAft>
              <a:buClr>
                <a:schemeClr val="tx1"/>
              </a:buClr>
              <a:buChar char="•"/>
              <a:defRPr sz="1400">
                <a:solidFill>
                  <a:schemeClr val="tx1"/>
                </a:solidFill>
                <a:latin typeface="Arial" charset="0"/>
              </a:defRPr>
            </a:lvl8pPr>
            <a:lvl9pPr marL="3886200" indent="-228600" eaLnBrk="0" fontAlgn="base" hangingPunct="0">
              <a:spcBef>
                <a:spcPct val="50000"/>
              </a:spcBef>
              <a:spcAft>
                <a:spcPct val="0"/>
              </a:spcAft>
              <a:buClr>
                <a:schemeClr val="tx1"/>
              </a:buClr>
              <a:buChar char="•"/>
              <a:defRPr sz="1400">
                <a:solidFill>
                  <a:schemeClr val="tx1"/>
                </a:solidFill>
                <a:latin typeface="Arial" charset="0"/>
              </a:defRPr>
            </a:lvl9pPr>
          </a:lstStyle>
          <a:p>
            <a:pPr>
              <a:buClrTx/>
              <a:buFontTx/>
              <a:buNone/>
            </a:pPr>
            <a:r>
              <a:rPr lang="en-US" sz="2400" dirty="0">
                <a:solidFill>
                  <a:schemeClr val="tx2"/>
                </a:solidFill>
                <a:latin typeface="Arial Black" pitchFamily="34" charset="0"/>
              </a:rPr>
              <a:t>MAIN</a:t>
            </a:r>
          </a:p>
        </p:txBody>
      </p:sp>
      <p:sp>
        <p:nvSpPr>
          <p:cNvPr id="100360" name="Text Box 8"/>
          <p:cNvSpPr txBox="1">
            <a:spLocks noChangeArrowheads="1"/>
          </p:cNvSpPr>
          <p:nvPr/>
        </p:nvSpPr>
        <p:spPr bwMode="auto">
          <a:xfrm>
            <a:off x="5660053" y="3169592"/>
            <a:ext cx="1905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50000"/>
              </a:spcBef>
              <a:spcAft>
                <a:spcPct val="0"/>
              </a:spcAft>
              <a:buClr>
                <a:schemeClr val="tx1"/>
              </a:buClr>
              <a:buChar char="•"/>
              <a:defRPr sz="1400">
                <a:solidFill>
                  <a:schemeClr val="tx1"/>
                </a:solidFill>
                <a:latin typeface="Arial" charset="0"/>
              </a:defRPr>
            </a:lvl6pPr>
            <a:lvl7pPr marL="2971800" indent="-228600" eaLnBrk="0" fontAlgn="base" hangingPunct="0">
              <a:spcBef>
                <a:spcPct val="50000"/>
              </a:spcBef>
              <a:spcAft>
                <a:spcPct val="0"/>
              </a:spcAft>
              <a:buClr>
                <a:schemeClr val="tx1"/>
              </a:buClr>
              <a:buChar char="•"/>
              <a:defRPr sz="1400">
                <a:solidFill>
                  <a:schemeClr val="tx1"/>
                </a:solidFill>
                <a:latin typeface="Arial" charset="0"/>
              </a:defRPr>
            </a:lvl7pPr>
            <a:lvl8pPr marL="3429000" indent="-228600" eaLnBrk="0" fontAlgn="base" hangingPunct="0">
              <a:spcBef>
                <a:spcPct val="50000"/>
              </a:spcBef>
              <a:spcAft>
                <a:spcPct val="0"/>
              </a:spcAft>
              <a:buClr>
                <a:schemeClr val="tx1"/>
              </a:buClr>
              <a:buChar char="•"/>
              <a:defRPr sz="1400">
                <a:solidFill>
                  <a:schemeClr val="tx1"/>
                </a:solidFill>
                <a:latin typeface="Arial" charset="0"/>
              </a:defRPr>
            </a:lvl8pPr>
            <a:lvl9pPr marL="3886200" indent="-228600" eaLnBrk="0" fontAlgn="base" hangingPunct="0">
              <a:spcBef>
                <a:spcPct val="50000"/>
              </a:spcBef>
              <a:spcAft>
                <a:spcPct val="0"/>
              </a:spcAft>
              <a:buClr>
                <a:schemeClr val="tx1"/>
              </a:buClr>
              <a:buChar char="•"/>
              <a:defRPr sz="1400">
                <a:solidFill>
                  <a:schemeClr val="tx1"/>
                </a:solidFill>
                <a:latin typeface="Arial" charset="0"/>
              </a:defRPr>
            </a:lvl9pPr>
          </a:lstStyle>
          <a:p>
            <a:pPr>
              <a:buClrTx/>
              <a:buFontTx/>
              <a:buNone/>
            </a:pPr>
            <a:r>
              <a:rPr lang="en-US" sz="2400" dirty="0">
                <a:solidFill>
                  <a:schemeClr val="accent1"/>
                </a:solidFill>
                <a:latin typeface="Arial Black" pitchFamily="34" charset="0"/>
              </a:rPr>
              <a:t>BRUNO</a:t>
            </a:r>
          </a:p>
        </p:txBody>
      </p:sp>
      <p:sp>
        <p:nvSpPr>
          <p:cNvPr id="100361" name="Freeform 9"/>
          <p:cNvSpPr>
            <a:spLocks/>
          </p:cNvSpPr>
          <p:nvPr/>
        </p:nvSpPr>
        <p:spPr bwMode="auto">
          <a:xfrm>
            <a:off x="4576764" y="4095750"/>
            <a:ext cx="3119437" cy="34529"/>
          </a:xfrm>
          <a:custGeom>
            <a:avLst/>
            <a:gdLst>
              <a:gd name="T0" fmla="*/ 0 w 10000"/>
              <a:gd name="T1" fmla="*/ 0 h 10000"/>
              <a:gd name="T2" fmla="*/ 2147483647 w 10000"/>
              <a:gd name="T3" fmla="*/ 2147483647 h 10000"/>
              <a:gd name="T4" fmla="*/ 0 60000 65536"/>
              <a:gd name="T5" fmla="*/ 0 60000 65536"/>
              <a:gd name="T6" fmla="*/ 0 w 10000"/>
              <a:gd name="T7" fmla="*/ 0 h 10000"/>
              <a:gd name="T8" fmla="*/ 10000 w 10000"/>
              <a:gd name="T9" fmla="*/ 10000 h 10000"/>
            </a:gdLst>
            <a:ahLst/>
            <a:cxnLst>
              <a:cxn ang="T4">
                <a:pos x="T0" y="T1"/>
              </a:cxn>
              <a:cxn ang="T5">
                <a:pos x="T2" y="T3"/>
              </a:cxn>
            </a:cxnLst>
            <a:rect l="T6" t="T7" r="T8" b="T9"/>
            <a:pathLst>
              <a:path w="10000" h="10000">
                <a:moveTo>
                  <a:pt x="0" y="0"/>
                </a:moveTo>
                <a:lnTo>
                  <a:pt x="10000" y="10000"/>
                </a:lnTo>
              </a:path>
            </a:pathLst>
          </a:custGeom>
          <a:noFill/>
          <a:ln w="76200">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00362" name="AutoShape 10"/>
          <p:cNvSpPr>
            <a:spLocks noChangeArrowheads="1"/>
          </p:cNvSpPr>
          <p:nvPr/>
        </p:nvSpPr>
        <p:spPr bwMode="auto">
          <a:xfrm>
            <a:off x="1360489" y="2995613"/>
            <a:ext cx="238125" cy="160735"/>
          </a:xfrm>
          <a:prstGeom prst="foldedCorner">
            <a:avLst>
              <a:gd name="adj" fmla="val 12500"/>
            </a:avLst>
          </a:prstGeom>
          <a:solidFill>
            <a:schemeClr val="tx2"/>
          </a:solidFill>
          <a:ln w="9525">
            <a:solidFill>
              <a:schemeClr val="tx1"/>
            </a:solidFill>
            <a:round/>
            <a:headEnd/>
            <a:tailEnd/>
          </a:ln>
          <a:effectLst>
            <a:outerShdw dist="107763" dir="8100000" algn="ctr" rotWithShape="0">
              <a:schemeClr val="bg1">
                <a:lumMod val="85000"/>
              </a:schemeClr>
            </a:outerShdw>
          </a:effectLst>
        </p:spPr>
        <p:txBody>
          <a:bodyPr wrap="none" anchor="ctr"/>
          <a:lstStyle/>
          <a:p>
            <a:endParaRPr lang="en-US"/>
          </a:p>
        </p:txBody>
      </p:sp>
      <p:sp>
        <p:nvSpPr>
          <p:cNvPr id="100363" name="AutoShape 11"/>
          <p:cNvSpPr>
            <a:spLocks noChangeArrowheads="1"/>
          </p:cNvSpPr>
          <p:nvPr/>
        </p:nvSpPr>
        <p:spPr bwMode="auto">
          <a:xfrm>
            <a:off x="1360489" y="3201591"/>
            <a:ext cx="238125" cy="161925"/>
          </a:xfrm>
          <a:prstGeom prst="foldedCorner">
            <a:avLst>
              <a:gd name="adj" fmla="val 12500"/>
            </a:avLst>
          </a:prstGeom>
          <a:solidFill>
            <a:schemeClr val="tx2"/>
          </a:solidFill>
          <a:ln w="9525">
            <a:solidFill>
              <a:schemeClr val="tx1"/>
            </a:solidFill>
            <a:round/>
            <a:headEnd/>
            <a:tailEnd/>
          </a:ln>
          <a:effectLst>
            <a:outerShdw dist="107763" dir="8100000" algn="ctr" rotWithShape="0">
              <a:schemeClr val="bg1">
                <a:lumMod val="85000"/>
              </a:schemeClr>
            </a:outerShdw>
          </a:effectLst>
        </p:spPr>
        <p:txBody>
          <a:bodyPr wrap="none" anchor="ctr"/>
          <a:lstStyle/>
          <a:p>
            <a:endParaRPr lang="en-US"/>
          </a:p>
        </p:txBody>
      </p:sp>
      <p:grpSp>
        <p:nvGrpSpPr>
          <p:cNvPr id="100364" name="Group 12"/>
          <p:cNvGrpSpPr>
            <a:grpSpLocks/>
          </p:cNvGrpSpPr>
          <p:nvPr/>
        </p:nvGrpSpPr>
        <p:grpSpPr bwMode="auto">
          <a:xfrm>
            <a:off x="1838325" y="2995613"/>
            <a:ext cx="234950" cy="782241"/>
            <a:chOff x="4848" y="2304"/>
            <a:chExt cx="148" cy="657"/>
          </a:xfrm>
        </p:grpSpPr>
        <p:sp>
          <p:nvSpPr>
            <p:cNvPr id="100451" name="AutoShape 13"/>
            <p:cNvSpPr>
              <a:spLocks noChangeArrowheads="1"/>
            </p:cNvSpPr>
            <p:nvPr/>
          </p:nvSpPr>
          <p:spPr bwMode="auto">
            <a:xfrm>
              <a:off x="4848" y="2304"/>
              <a:ext cx="148" cy="135"/>
            </a:xfrm>
            <a:prstGeom prst="foldedCorner">
              <a:avLst>
                <a:gd name="adj" fmla="val 12500"/>
              </a:avLst>
            </a:prstGeom>
            <a:solidFill>
              <a:schemeClr val="tx2"/>
            </a:solidFill>
            <a:ln w="9525">
              <a:solidFill>
                <a:schemeClr val="tx1"/>
              </a:solidFill>
              <a:round/>
              <a:headEnd/>
              <a:tailEnd/>
            </a:ln>
            <a:effectLst>
              <a:outerShdw dist="107763" dir="8100000" algn="ctr" rotWithShape="0">
                <a:schemeClr val="bg1">
                  <a:lumMod val="85000"/>
                </a:schemeClr>
              </a:outerShdw>
            </a:effectLst>
          </p:spPr>
          <p:txBody>
            <a:bodyPr wrap="none" anchor="ctr"/>
            <a:lstStyle/>
            <a:p>
              <a:endParaRPr lang="en-US"/>
            </a:p>
          </p:txBody>
        </p:sp>
        <p:sp>
          <p:nvSpPr>
            <p:cNvPr id="100452" name="AutoShape 14"/>
            <p:cNvSpPr>
              <a:spLocks noChangeArrowheads="1"/>
            </p:cNvSpPr>
            <p:nvPr/>
          </p:nvSpPr>
          <p:spPr bwMode="auto">
            <a:xfrm>
              <a:off x="4848" y="2477"/>
              <a:ext cx="148" cy="136"/>
            </a:xfrm>
            <a:prstGeom prst="foldedCorner">
              <a:avLst>
                <a:gd name="adj" fmla="val 12500"/>
              </a:avLst>
            </a:prstGeom>
            <a:solidFill>
              <a:schemeClr val="tx2"/>
            </a:solidFill>
            <a:ln w="9525">
              <a:solidFill>
                <a:schemeClr val="tx1"/>
              </a:solidFill>
              <a:round/>
              <a:headEnd/>
              <a:tailEnd/>
            </a:ln>
            <a:effectLst>
              <a:outerShdw dist="107763" dir="8100000" algn="ctr" rotWithShape="0">
                <a:schemeClr val="bg1">
                  <a:lumMod val="85000"/>
                </a:schemeClr>
              </a:outerShdw>
            </a:effectLst>
          </p:spPr>
          <p:txBody>
            <a:bodyPr wrap="none" anchor="ctr"/>
            <a:lstStyle/>
            <a:p>
              <a:endParaRPr lang="en-US"/>
            </a:p>
          </p:txBody>
        </p:sp>
        <p:sp>
          <p:nvSpPr>
            <p:cNvPr id="100453" name="AutoShape 15"/>
            <p:cNvSpPr>
              <a:spLocks noChangeArrowheads="1"/>
            </p:cNvSpPr>
            <p:nvPr/>
          </p:nvSpPr>
          <p:spPr bwMode="auto">
            <a:xfrm>
              <a:off x="4848" y="2651"/>
              <a:ext cx="148" cy="135"/>
            </a:xfrm>
            <a:prstGeom prst="foldedCorner">
              <a:avLst>
                <a:gd name="adj" fmla="val 12500"/>
              </a:avLst>
            </a:prstGeom>
            <a:solidFill>
              <a:schemeClr val="tx2"/>
            </a:solidFill>
            <a:ln w="9525">
              <a:solidFill>
                <a:schemeClr val="tx1"/>
              </a:solidFill>
              <a:round/>
              <a:headEnd/>
              <a:tailEnd/>
            </a:ln>
            <a:effectLst>
              <a:outerShdw dist="107763" dir="8100000" algn="ctr" rotWithShape="0">
                <a:schemeClr val="bg1">
                  <a:lumMod val="85000"/>
                </a:schemeClr>
              </a:outerShdw>
            </a:effectLst>
          </p:spPr>
          <p:txBody>
            <a:bodyPr wrap="none" anchor="ctr"/>
            <a:lstStyle/>
            <a:p>
              <a:endParaRPr lang="en-US"/>
            </a:p>
          </p:txBody>
        </p:sp>
        <p:sp>
          <p:nvSpPr>
            <p:cNvPr id="100454" name="AutoShape 16"/>
            <p:cNvSpPr>
              <a:spLocks noChangeArrowheads="1"/>
            </p:cNvSpPr>
            <p:nvPr/>
          </p:nvSpPr>
          <p:spPr bwMode="auto">
            <a:xfrm>
              <a:off x="4848" y="2826"/>
              <a:ext cx="148" cy="135"/>
            </a:xfrm>
            <a:prstGeom prst="foldedCorner">
              <a:avLst>
                <a:gd name="adj" fmla="val 12500"/>
              </a:avLst>
            </a:prstGeom>
            <a:solidFill>
              <a:schemeClr val="tx2"/>
            </a:solidFill>
            <a:ln w="9525">
              <a:solidFill>
                <a:schemeClr val="tx1"/>
              </a:solidFill>
              <a:round/>
              <a:headEnd/>
              <a:tailEnd/>
            </a:ln>
            <a:effectLst>
              <a:outerShdw dist="107763" dir="8100000" algn="ctr" rotWithShape="0">
                <a:schemeClr val="bg1">
                  <a:lumMod val="85000"/>
                </a:schemeClr>
              </a:outerShdw>
            </a:effectLst>
          </p:spPr>
          <p:txBody>
            <a:bodyPr wrap="none" anchor="ctr"/>
            <a:lstStyle/>
            <a:p>
              <a:endParaRPr lang="en-US"/>
            </a:p>
          </p:txBody>
        </p:sp>
      </p:grpSp>
      <p:sp>
        <p:nvSpPr>
          <p:cNvPr id="100365" name="AutoShape 17"/>
          <p:cNvSpPr>
            <a:spLocks noChangeArrowheads="1"/>
          </p:cNvSpPr>
          <p:nvPr/>
        </p:nvSpPr>
        <p:spPr bwMode="auto">
          <a:xfrm>
            <a:off x="2274888" y="2995613"/>
            <a:ext cx="234950" cy="160735"/>
          </a:xfrm>
          <a:prstGeom prst="foldedCorner">
            <a:avLst>
              <a:gd name="adj" fmla="val 12500"/>
            </a:avLst>
          </a:prstGeom>
          <a:solidFill>
            <a:schemeClr val="tx2"/>
          </a:solidFill>
          <a:ln w="9525">
            <a:solidFill>
              <a:schemeClr val="tx1"/>
            </a:solidFill>
            <a:round/>
            <a:headEnd/>
            <a:tailEnd/>
          </a:ln>
          <a:effectLst>
            <a:outerShdw dist="107763" dir="8100000" algn="ctr" rotWithShape="0">
              <a:schemeClr val="bg1">
                <a:lumMod val="85000"/>
              </a:schemeClr>
            </a:outerShdw>
          </a:effectLst>
        </p:spPr>
        <p:txBody>
          <a:bodyPr wrap="none" anchor="ctr"/>
          <a:lstStyle/>
          <a:p>
            <a:endParaRPr lang="en-US"/>
          </a:p>
        </p:txBody>
      </p:sp>
      <p:sp>
        <p:nvSpPr>
          <p:cNvPr id="100366" name="AutoShape 18"/>
          <p:cNvSpPr>
            <a:spLocks noChangeArrowheads="1"/>
          </p:cNvSpPr>
          <p:nvPr/>
        </p:nvSpPr>
        <p:spPr bwMode="auto">
          <a:xfrm>
            <a:off x="2274888" y="3201591"/>
            <a:ext cx="234950" cy="161925"/>
          </a:xfrm>
          <a:prstGeom prst="foldedCorner">
            <a:avLst>
              <a:gd name="adj" fmla="val 12500"/>
            </a:avLst>
          </a:prstGeom>
          <a:solidFill>
            <a:schemeClr val="tx2"/>
          </a:solidFill>
          <a:ln w="9525">
            <a:solidFill>
              <a:schemeClr val="tx1"/>
            </a:solidFill>
            <a:round/>
            <a:headEnd/>
            <a:tailEnd/>
          </a:ln>
          <a:effectLst>
            <a:outerShdw dist="107763" dir="8100000" algn="ctr" rotWithShape="0">
              <a:schemeClr val="bg1">
                <a:lumMod val="85000"/>
              </a:schemeClr>
            </a:outerShdw>
          </a:effectLst>
        </p:spPr>
        <p:txBody>
          <a:bodyPr wrap="none" anchor="ctr"/>
          <a:lstStyle/>
          <a:p>
            <a:endParaRPr lang="en-US"/>
          </a:p>
        </p:txBody>
      </p:sp>
      <p:sp>
        <p:nvSpPr>
          <p:cNvPr id="100367" name="AutoShape 19"/>
          <p:cNvSpPr>
            <a:spLocks noChangeArrowheads="1"/>
          </p:cNvSpPr>
          <p:nvPr/>
        </p:nvSpPr>
        <p:spPr bwMode="auto">
          <a:xfrm>
            <a:off x="2274888" y="3409950"/>
            <a:ext cx="234950" cy="160735"/>
          </a:xfrm>
          <a:prstGeom prst="foldedCorner">
            <a:avLst>
              <a:gd name="adj" fmla="val 12500"/>
            </a:avLst>
          </a:prstGeom>
          <a:solidFill>
            <a:schemeClr val="tx2"/>
          </a:solidFill>
          <a:ln w="9525">
            <a:solidFill>
              <a:schemeClr val="tx1"/>
            </a:solidFill>
            <a:round/>
            <a:headEnd/>
            <a:tailEnd/>
          </a:ln>
          <a:effectLst>
            <a:outerShdw dist="107763" dir="8100000" algn="ctr" rotWithShape="0">
              <a:schemeClr val="bg1">
                <a:lumMod val="85000"/>
              </a:schemeClr>
            </a:outerShdw>
          </a:effectLst>
        </p:spPr>
        <p:txBody>
          <a:bodyPr wrap="none" anchor="ctr"/>
          <a:lstStyle/>
          <a:p>
            <a:endParaRPr lang="en-US"/>
          </a:p>
        </p:txBody>
      </p:sp>
      <p:cxnSp>
        <p:nvCxnSpPr>
          <p:cNvPr id="100368" name="AutoShape 20"/>
          <p:cNvCxnSpPr>
            <a:cxnSpLocks noChangeShapeType="1"/>
            <a:stCxn id="100365" idx="3"/>
            <a:endCxn id="100373" idx="4"/>
          </p:cNvCxnSpPr>
          <p:nvPr/>
        </p:nvCxnSpPr>
        <p:spPr bwMode="auto">
          <a:xfrm flipV="1">
            <a:off x="2509838" y="2930128"/>
            <a:ext cx="80962" cy="146447"/>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100369" name="AutoShape 21"/>
          <p:cNvCxnSpPr>
            <a:cxnSpLocks noChangeShapeType="1"/>
            <a:stCxn id="100366" idx="3"/>
            <a:endCxn id="100373" idx="4"/>
          </p:cNvCxnSpPr>
          <p:nvPr/>
        </p:nvCxnSpPr>
        <p:spPr bwMode="auto">
          <a:xfrm flipV="1">
            <a:off x="2509838" y="2930129"/>
            <a:ext cx="80962" cy="352425"/>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100370" name="AutoShape 22"/>
          <p:cNvCxnSpPr>
            <a:cxnSpLocks noChangeShapeType="1"/>
            <a:stCxn id="100367" idx="3"/>
            <a:endCxn id="100373" idx="4"/>
          </p:cNvCxnSpPr>
          <p:nvPr/>
        </p:nvCxnSpPr>
        <p:spPr bwMode="auto">
          <a:xfrm flipV="1">
            <a:off x="2509838" y="2930129"/>
            <a:ext cx="80962" cy="560784"/>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100371" name="AutoShape 23"/>
          <p:cNvCxnSpPr>
            <a:cxnSpLocks noChangeShapeType="1"/>
            <a:stCxn id="100376" idx="4"/>
            <a:endCxn id="100373" idx="1"/>
          </p:cNvCxnSpPr>
          <p:nvPr/>
        </p:nvCxnSpPr>
        <p:spPr bwMode="auto">
          <a:xfrm>
            <a:off x="1952625" y="2811066"/>
            <a:ext cx="590550" cy="7143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00372" name="AutoShape 24"/>
          <p:cNvCxnSpPr>
            <a:cxnSpLocks noChangeShapeType="1"/>
            <a:stCxn id="100376" idx="4"/>
            <a:endCxn id="100375" idx="7"/>
          </p:cNvCxnSpPr>
          <p:nvPr/>
        </p:nvCxnSpPr>
        <p:spPr bwMode="auto">
          <a:xfrm flipH="1">
            <a:off x="1330325" y="2811066"/>
            <a:ext cx="622300" cy="7143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00373" name="AutoShape 25"/>
          <p:cNvSpPr>
            <a:spLocks noChangeArrowheads="1"/>
          </p:cNvSpPr>
          <p:nvPr/>
        </p:nvSpPr>
        <p:spPr bwMode="auto">
          <a:xfrm>
            <a:off x="2524125" y="2874169"/>
            <a:ext cx="133350" cy="55960"/>
          </a:xfrm>
          <a:prstGeom prst="flowChartConnector">
            <a:avLst/>
          </a:prstGeom>
          <a:solidFill>
            <a:srgbClr val="969696"/>
          </a:solidFill>
          <a:ln w="9525">
            <a:solidFill>
              <a:schemeClr val="tx1"/>
            </a:solidFill>
            <a:round/>
            <a:headEnd/>
            <a:tailEnd/>
          </a:ln>
        </p:spPr>
        <p:txBody>
          <a:bodyPr wrap="none" anchor="ctr"/>
          <a:lstStyle/>
          <a:p>
            <a:endParaRPr lang="en-US"/>
          </a:p>
        </p:txBody>
      </p:sp>
      <p:sp>
        <p:nvSpPr>
          <p:cNvPr id="100374" name="AutoShape 26"/>
          <p:cNvSpPr>
            <a:spLocks noChangeArrowheads="1"/>
          </p:cNvSpPr>
          <p:nvPr/>
        </p:nvSpPr>
        <p:spPr bwMode="auto">
          <a:xfrm>
            <a:off x="1663700" y="2874169"/>
            <a:ext cx="133350" cy="55960"/>
          </a:xfrm>
          <a:prstGeom prst="flowChartConnector">
            <a:avLst/>
          </a:prstGeom>
          <a:solidFill>
            <a:srgbClr val="969696"/>
          </a:solidFill>
          <a:ln w="9525">
            <a:solidFill>
              <a:schemeClr val="tx1"/>
            </a:solidFill>
            <a:round/>
            <a:headEnd/>
            <a:tailEnd/>
          </a:ln>
        </p:spPr>
        <p:txBody>
          <a:bodyPr wrap="none" anchor="ctr"/>
          <a:lstStyle/>
          <a:p>
            <a:endParaRPr lang="en-US"/>
          </a:p>
        </p:txBody>
      </p:sp>
      <p:sp>
        <p:nvSpPr>
          <p:cNvPr id="100375" name="AutoShape 27"/>
          <p:cNvSpPr>
            <a:spLocks noChangeArrowheads="1"/>
          </p:cNvSpPr>
          <p:nvPr/>
        </p:nvSpPr>
        <p:spPr bwMode="auto">
          <a:xfrm>
            <a:off x="1216025" y="2874169"/>
            <a:ext cx="133350" cy="55960"/>
          </a:xfrm>
          <a:prstGeom prst="flowChartConnector">
            <a:avLst/>
          </a:prstGeom>
          <a:solidFill>
            <a:srgbClr val="969696"/>
          </a:solidFill>
          <a:ln w="9525">
            <a:solidFill>
              <a:schemeClr val="tx1"/>
            </a:solidFill>
            <a:round/>
            <a:headEnd/>
            <a:tailEnd/>
          </a:ln>
        </p:spPr>
        <p:txBody>
          <a:bodyPr wrap="none" anchor="ctr"/>
          <a:lstStyle/>
          <a:p>
            <a:endParaRPr lang="en-US"/>
          </a:p>
        </p:txBody>
      </p:sp>
      <p:sp>
        <p:nvSpPr>
          <p:cNvPr id="100376" name="AutoShape 28"/>
          <p:cNvSpPr>
            <a:spLocks noChangeArrowheads="1"/>
          </p:cNvSpPr>
          <p:nvPr/>
        </p:nvSpPr>
        <p:spPr bwMode="auto">
          <a:xfrm>
            <a:off x="1884364" y="2755107"/>
            <a:ext cx="134937" cy="55960"/>
          </a:xfrm>
          <a:prstGeom prst="flowChartConnector">
            <a:avLst/>
          </a:prstGeom>
          <a:solidFill>
            <a:srgbClr val="969696"/>
          </a:solidFill>
          <a:ln w="9525">
            <a:solidFill>
              <a:schemeClr val="tx1"/>
            </a:solidFill>
            <a:round/>
            <a:headEnd/>
            <a:tailEnd/>
          </a:ln>
        </p:spPr>
        <p:txBody>
          <a:bodyPr wrap="none" anchor="ctr"/>
          <a:lstStyle/>
          <a:p>
            <a:endParaRPr lang="en-US"/>
          </a:p>
        </p:txBody>
      </p:sp>
      <p:cxnSp>
        <p:nvCxnSpPr>
          <p:cNvPr id="100377" name="AutoShape 29"/>
          <p:cNvCxnSpPr>
            <a:cxnSpLocks noChangeShapeType="1"/>
            <a:stCxn id="100374" idx="4"/>
            <a:endCxn id="100362" idx="3"/>
          </p:cNvCxnSpPr>
          <p:nvPr/>
        </p:nvCxnSpPr>
        <p:spPr bwMode="auto">
          <a:xfrm rot="5400000">
            <a:off x="1591271" y="2937471"/>
            <a:ext cx="146447" cy="131762"/>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100378" name="AutoShape 30"/>
          <p:cNvCxnSpPr>
            <a:cxnSpLocks noChangeShapeType="1"/>
            <a:stCxn id="100374" idx="4"/>
            <a:endCxn id="100363" idx="3"/>
          </p:cNvCxnSpPr>
          <p:nvPr/>
        </p:nvCxnSpPr>
        <p:spPr bwMode="auto">
          <a:xfrm rot="5400000">
            <a:off x="1488282" y="3040460"/>
            <a:ext cx="352425" cy="131762"/>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100379" name="AutoShape 31"/>
          <p:cNvCxnSpPr>
            <a:cxnSpLocks noChangeShapeType="1"/>
            <a:stCxn id="100375" idx="4"/>
          </p:cNvCxnSpPr>
          <p:nvPr/>
        </p:nvCxnSpPr>
        <p:spPr bwMode="auto">
          <a:xfrm rot="5400000">
            <a:off x="926108" y="3153371"/>
            <a:ext cx="579834" cy="133350"/>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100380" name="AutoShape 32"/>
          <p:cNvCxnSpPr>
            <a:cxnSpLocks noChangeShapeType="1"/>
            <a:stCxn id="100375" idx="4"/>
          </p:cNvCxnSpPr>
          <p:nvPr/>
        </p:nvCxnSpPr>
        <p:spPr bwMode="auto">
          <a:xfrm rot="5400000">
            <a:off x="1030288" y="3049191"/>
            <a:ext cx="371475" cy="133350"/>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100381" name="AutoShape 33"/>
          <p:cNvCxnSpPr>
            <a:cxnSpLocks noChangeShapeType="1"/>
            <a:stCxn id="100375" idx="4"/>
          </p:cNvCxnSpPr>
          <p:nvPr/>
        </p:nvCxnSpPr>
        <p:spPr bwMode="auto">
          <a:xfrm rot="5400000">
            <a:off x="1133277" y="2946202"/>
            <a:ext cx="165497" cy="133350"/>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100382" name="AutoShape 34"/>
          <p:cNvCxnSpPr>
            <a:cxnSpLocks noChangeShapeType="1"/>
            <a:stCxn id="100376" idx="4"/>
            <a:endCxn id="100374" idx="7"/>
          </p:cNvCxnSpPr>
          <p:nvPr/>
        </p:nvCxnSpPr>
        <p:spPr bwMode="auto">
          <a:xfrm flipH="1">
            <a:off x="1778001" y="2811066"/>
            <a:ext cx="174625" cy="7143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00383" name="AutoShape 35"/>
          <p:cNvSpPr>
            <a:spLocks noChangeArrowheads="1"/>
          </p:cNvSpPr>
          <p:nvPr/>
        </p:nvSpPr>
        <p:spPr bwMode="auto">
          <a:xfrm>
            <a:off x="2112963" y="2875360"/>
            <a:ext cx="133350" cy="55959"/>
          </a:xfrm>
          <a:prstGeom prst="flowChartConnector">
            <a:avLst/>
          </a:prstGeom>
          <a:solidFill>
            <a:srgbClr val="969696"/>
          </a:solidFill>
          <a:ln w="9525">
            <a:solidFill>
              <a:schemeClr val="tx1"/>
            </a:solidFill>
            <a:round/>
            <a:headEnd/>
            <a:tailEnd/>
          </a:ln>
        </p:spPr>
        <p:txBody>
          <a:bodyPr wrap="none" anchor="ctr"/>
          <a:lstStyle/>
          <a:p>
            <a:endParaRPr lang="en-US"/>
          </a:p>
        </p:txBody>
      </p:sp>
      <p:sp>
        <p:nvSpPr>
          <p:cNvPr id="100384" name="AutoShape 36"/>
          <p:cNvSpPr>
            <a:spLocks noChangeArrowheads="1"/>
          </p:cNvSpPr>
          <p:nvPr/>
        </p:nvSpPr>
        <p:spPr bwMode="auto">
          <a:xfrm>
            <a:off x="2676525" y="2995613"/>
            <a:ext cx="234950" cy="160735"/>
          </a:xfrm>
          <a:prstGeom prst="foldedCorner">
            <a:avLst>
              <a:gd name="adj" fmla="val 12500"/>
            </a:avLst>
          </a:prstGeom>
          <a:solidFill>
            <a:schemeClr val="tx2"/>
          </a:solidFill>
          <a:ln w="9525">
            <a:solidFill>
              <a:schemeClr val="tx1"/>
            </a:solidFill>
            <a:round/>
            <a:headEnd/>
            <a:tailEnd/>
          </a:ln>
          <a:effectLst>
            <a:outerShdw dist="107763" dir="8100000" algn="ctr" rotWithShape="0">
              <a:schemeClr val="bg1">
                <a:lumMod val="85000"/>
              </a:schemeClr>
            </a:outerShdw>
          </a:effectLst>
        </p:spPr>
        <p:txBody>
          <a:bodyPr wrap="none" anchor="ctr"/>
          <a:lstStyle/>
          <a:p>
            <a:endParaRPr lang="en-US"/>
          </a:p>
        </p:txBody>
      </p:sp>
      <p:sp>
        <p:nvSpPr>
          <p:cNvPr id="100385" name="AutoShape 37"/>
          <p:cNvSpPr>
            <a:spLocks noChangeArrowheads="1"/>
          </p:cNvSpPr>
          <p:nvPr/>
        </p:nvSpPr>
        <p:spPr bwMode="auto">
          <a:xfrm>
            <a:off x="2676525" y="3198019"/>
            <a:ext cx="234950" cy="160735"/>
          </a:xfrm>
          <a:prstGeom prst="foldedCorner">
            <a:avLst>
              <a:gd name="adj" fmla="val 12500"/>
            </a:avLst>
          </a:prstGeom>
          <a:solidFill>
            <a:schemeClr val="tx2"/>
          </a:solidFill>
          <a:ln w="9525">
            <a:solidFill>
              <a:schemeClr val="tx1"/>
            </a:solidFill>
            <a:round/>
            <a:headEnd/>
            <a:tailEnd/>
          </a:ln>
          <a:effectLst>
            <a:outerShdw dist="107763" dir="8100000" algn="ctr" rotWithShape="0">
              <a:schemeClr val="bg1">
                <a:lumMod val="85000"/>
              </a:schemeClr>
            </a:outerShdw>
          </a:effectLst>
        </p:spPr>
        <p:txBody>
          <a:bodyPr wrap="none" anchor="ctr"/>
          <a:lstStyle/>
          <a:p>
            <a:endParaRPr lang="en-US"/>
          </a:p>
        </p:txBody>
      </p:sp>
      <p:sp>
        <p:nvSpPr>
          <p:cNvPr id="100386" name="AutoShape 38"/>
          <p:cNvSpPr>
            <a:spLocks noChangeArrowheads="1"/>
          </p:cNvSpPr>
          <p:nvPr/>
        </p:nvSpPr>
        <p:spPr bwMode="auto">
          <a:xfrm>
            <a:off x="2676525" y="3400425"/>
            <a:ext cx="234950" cy="160735"/>
          </a:xfrm>
          <a:prstGeom prst="foldedCorner">
            <a:avLst>
              <a:gd name="adj" fmla="val 12500"/>
            </a:avLst>
          </a:prstGeom>
          <a:solidFill>
            <a:schemeClr val="tx2"/>
          </a:solidFill>
          <a:ln w="9525">
            <a:solidFill>
              <a:schemeClr val="tx1"/>
            </a:solidFill>
            <a:round/>
            <a:headEnd/>
            <a:tailEnd/>
          </a:ln>
          <a:effectLst>
            <a:outerShdw dist="107763" dir="8100000" algn="ctr" rotWithShape="0">
              <a:schemeClr val="bg1">
                <a:lumMod val="85000"/>
              </a:schemeClr>
            </a:outerShdw>
          </a:effectLst>
        </p:spPr>
        <p:txBody>
          <a:bodyPr wrap="none" anchor="ctr"/>
          <a:lstStyle/>
          <a:p>
            <a:endParaRPr lang="en-US"/>
          </a:p>
        </p:txBody>
      </p:sp>
      <p:sp>
        <p:nvSpPr>
          <p:cNvPr id="100387" name="AutoShape 39"/>
          <p:cNvSpPr>
            <a:spLocks noChangeArrowheads="1"/>
          </p:cNvSpPr>
          <p:nvPr/>
        </p:nvSpPr>
        <p:spPr bwMode="auto">
          <a:xfrm>
            <a:off x="2676525" y="3602832"/>
            <a:ext cx="234950" cy="160735"/>
          </a:xfrm>
          <a:prstGeom prst="foldedCorner">
            <a:avLst>
              <a:gd name="adj" fmla="val 12500"/>
            </a:avLst>
          </a:prstGeom>
          <a:solidFill>
            <a:schemeClr val="tx2"/>
          </a:solidFill>
          <a:ln w="9525">
            <a:solidFill>
              <a:schemeClr val="tx1"/>
            </a:solidFill>
            <a:round/>
            <a:headEnd/>
            <a:tailEnd/>
          </a:ln>
          <a:effectLst>
            <a:outerShdw dist="107763" dir="8100000" algn="ctr" rotWithShape="0">
              <a:schemeClr val="bg1">
                <a:lumMod val="85000"/>
              </a:schemeClr>
            </a:outerShdw>
          </a:effectLst>
        </p:spPr>
        <p:txBody>
          <a:bodyPr wrap="none" anchor="ctr"/>
          <a:lstStyle/>
          <a:p>
            <a:endParaRPr lang="en-US"/>
          </a:p>
        </p:txBody>
      </p:sp>
      <p:sp>
        <p:nvSpPr>
          <p:cNvPr id="100388" name="AutoShape 40"/>
          <p:cNvSpPr>
            <a:spLocks noChangeArrowheads="1"/>
          </p:cNvSpPr>
          <p:nvPr/>
        </p:nvSpPr>
        <p:spPr bwMode="auto">
          <a:xfrm>
            <a:off x="2676525" y="3806429"/>
            <a:ext cx="234950" cy="160734"/>
          </a:xfrm>
          <a:prstGeom prst="foldedCorner">
            <a:avLst>
              <a:gd name="adj" fmla="val 12500"/>
            </a:avLst>
          </a:prstGeom>
          <a:solidFill>
            <a:schemeClr val="tx2"/>
          </a:solidFill>
          <a:ln w="9525">
            <a:solidFill>
              <a:schemeClr val="tx1"/>
            </a:solidFill>
            <a:round/>
            <a:headEnd/>
            <a:tailEnd/>
          </a:ln>
          <a:effectLst>
            <a:outerShdw dist="107763" dir="8100000" algn="ctr" rotWithShape="0">
              <a:schemeClr val="bg1">
                <a:lumMod val="85000"/>
              </a:schemeClr>
            </a:outerShdw>
          </a:effectLst>
        </p:spPr>
        <p:txBody>
          <a:bodyPr wrap="none" anchor="ctr"/>
          <a:lstStyle/>
          <a:p>
            <a:endParaRPr lang="en-US"/>
          </a:p>
        </p:txBody>
      </p:sp>
      <p:sp>
        <p:nvSpPr>
          <p:cNvPr id="100389" name="AutoShape 41"/>
          <p:cNvSpPr>
            <a:spLocks noChangeArrowheads="1"/>
          </p:cNvSpPr>
          <p:nvPr/>
        </p:nvSpPr>
        <p:spPr bwMode="auto">
          <a:xfrm>
            <a:off x="923925" y="2995613"/>
            <a:ext cx="234950" cy="160735"/>
          </a:xfrm>
          <a:prstGeom prst="foldedCorner">
            <a:avLst>
              <a:gd name="adj" fmla="val 12500"/>
            </a:avLst>
          </a:prstGeom>
          <a:solidFill>
            <a:schemeClr val="tx2"/>
          </a:solidFill>
          <a:ln w="9525">
            <a:solidFill>
              <a:schemeClr val="tx1"/>
            </a:solidFill>
            <a:round/>
            <a:headEnd/>
            <a:tailEnd/>
          </a:ln>
          <a:effectLst>
            <a:outerShdw dist="107763" dir="8100000" algn="ctr" rotWithShape="0">
              <a:schemeClr val="bg1">
                <a:lumMod val="85000"/>
              </a:schemeClr>
            </a:outerShdw>
          </a:effectLst>
        </p:spPr>
        <p:txBody>
          <a:bodyPr wrap="none" anchor="ctr"/>
          <a:lstStyle/>
          <a:p>
            <a:endParaRPr lang="en-US"/>
          </a:p>
        </p:txBody>
      </p:sp>
      <p:sp>
        <p:nvSpPr>
          <p:cNvPr id="100390" name="AutoShape 42"/>
          <p:cNvSpPr>
            <a:spLocks noChangeArrowheads="1"/>
          </p:cNvSpPr>
          <p:nvPr/>
        </p:nvSpPr>
        <p:spPr bwMode="auto">
          <a:xfrm>
            <a:off x="923925" y="3201591"/>
            <a:ext cx="234950" cy="161925"/>
          </a:xfrm>
          <a:prstGeom prst="foldedCorner">
            <a:avLst>
              <a:gd name="adj" fmla="val 12500"/>
            </a:avLst>
          </a:prstGeom>
          <a:solidFill>
            <a:schemeClr val="tx2"/>
          </a:solidFill>
          <a:ln w="9525">
            <a:solidFill>
              <a:schemeClr val="tx1"/>
            </a:solidFill>
            <a:round/>
            <a:headEnd/>
            <a:tailEnd/>
          </a:ln>
          <a:effectLst>
            <a:outerShdw dist="107763" dir="8100000" algn="ctr" rotWithShape="0">
              <a:schemeClr val="bg1">
                <a:lumMod val="85000"/>
              </a:schemeClr>
            </a:outerShdw>
          </a:effectLst>
        </p:spPr>
        <p:txBody>
          <a:bodyPr wrap="none" anchor="ctr"/>
          <a:lstStyle/>
          <a:p>
            <a:endParaRPr lang="en-US"/>
          </a:p>
        </p:txBody>
      </p:sp>
      <p:sp>
        <p:nvSpPr>
          <p:cNvPr id="100391" name="AutoShape 43"/>
          <p:cNvSpPr>
            <a:spLocks noChangeArrowheads="1"/>
          </p:cNvSpPr>
          <p:nvPr/>
        </p:nvSpPr>
        <p:spPr bwMode="auto">
          <a:xfrm>
            <a:off x="923925" y="3409950"/>
            <a:ext cx="234950" cy="160735"/>
          </a:xfrm>
          <a:prstGeom prst="foldedCorner">
            <a:avLst>
              <a:gd name="adj" fmla="val 12500"/>
            </a:avLst>
          </a:prstGeom>
          <a:solidFill>
            <a:schemeClr val="tx2"/>
          </a:solidFill>
          <a:ln w="9525">
            <a:solidFill>
              <a:schemeClr val="tx1"/>
            </a:solidFill>
            <a:round/>
            <a:headEnd/>
            <a:tailEnd/>
          </a:ln>
          <a:effectLst>
            <a:outerShdw dist="107763" dir="8100000" algn="ctr" rotWithShape="0">
              <a:schemeClr val="bg1">
                <a:lumMod val="85000"/>
              </a:schemeClr>
            </a:outerShdw>
          </a:effectLst>
        </p:spPr>
        <p:txBody>
          <a:bodyPr wrap="none" anchor="ctr"/>
          <a:lstStyle/>
          <a:p>
            <a:endParaRPr lang="en-US"/>
          </a:p>
        </p:txBody>
      </p:sp>
      <p:cxnSp>
        <p:nvCxnSpPr>
          <p:cNvPr id="100392" name="AutoShape 44"/>
          <p:cNvCxnSpPr>
            <a:cxnSpLocks noChangeShapeType="1"/>
            <a:stCxn id="100376" idx="4"/>
            <a:endCxn id="100383" idx="0"/>
          </p:cNvCxnSpPr>
          <p:nvPr/>
        </p:nvCxnSpPr>
        <p:spPr bwMode="auto">
          <a:xfrm>
            <a:off x="1952626" y="2811066"/>
            <a:ext cx="227013" cy="64294"/>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00393" name="AutoShape 45"/>
          <p:cNvCxnSpPr>
            <a:cxnSpLocks noChangeShapeType="1"/>
            <a:stCxn id="100383" idx="4"/>
            <a:endCxn id="100451" idx="3"/>
          </p:cNvCxnSpPr>
          <p:nvPr/>
        </p:nvCxnSpPr>
        <p:spPr bwMode="auto">
          <a:xfrm rot="5400000">
            <a:off x="2053829" y="2950766"/>
            <a:ext cx="145256" cy="106363"/>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100394" name="AutoShape 46"/>
          <p:cNvCxnSpPr>
            <a:cxnSpLocks noChangeShapeType="1"/>
            <a:stCxn id="100373" idx="4"/>
            <a:endCxn id="100384" idx="1"/>
          </p:cNvCxnSpPr>
          <p:nvPr/>
        </p:nvCxnSpPr>
        <p:spPr bwMode="auto">
          <a:xfrm rot="16200000" flipH="1">
            <a:off x="2560440" y="2960489"/>
            <a:ext cx="146447" cy="85725"/>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100395" name="AutoShape 47"/>
          <p:cNvCxnSpPr>
            <a:cxnSpLocks noChangeShapeType="1"/>
            <a:stCxn id="100383" idx="4"/>
            <a:endCxn id="100453" idx="3"/>
          </p:cNvCxnSpPr>
          <p:nvPr/>
        </p:nvCxnSpPr>
        <p:spPr bwMode="auto">
          <a:xfrm rot="5400000">
            <a:off x="1847255" y="3157339"/>
            <a:ext cx="558404" cy="106363"/>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100396" name="AutoShape 48"/>
          <p:cNvCxnSpPr>
            <a:cxnSpLocks noChangeShapeType="1"/>
            <a:stCxn id="100383" idx="4"/>
            <a:endCxn id="100452" idx="3"/>
          </p:cNvCxnSpPr>
          <p:nvPr/>
        </p:nvCxnSpPr>
        <p:spPr bwMode="auto">
          <a:xfrm rot="5400000">
            <a:off x="1950840" y="3053755"/>
            <a:ext cx="351235" cy="106363"/>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100397" name="AutoShape 49"/>
          <p:cNvCxnSpPr>
            <a:cxnSpLocks noChangeShapeType="1"/>
            <a:stCxn id="100383" idx="4"/>
            <a:endCxn id="100454" idx="3"/>
          </p:cNvCxnSpPr>
          <p:nvPr/>
        </p:nvCxnSpPr>
        <p:spPr bwMode="auto">
          <a:xfrm rot="5400000">
            <a:off x="1743076" y="3261519"/>
            <a:ext cx="766763" cy="106363"/>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100398" name="AutoShape 50"/>
          <p:cNvCxnSpPr>
            <a:cxnSpLocks noChangeShapeType="1"/>
            <a:stCxn id="100373" idx="4"/>
            <a:endCxn id="100385" idx="1"/>
          </p:cNvCxnSpPr>
          <p:nvPr/>
        </p:nvCxnSpPr>
        <p:spPr bwMode="auto">
          <a:xfrm rot="16200000" flipH="1">
            <a:off x="2459237" y="3061693"/>
            <a:ext cx="348853" cy="85725"/>
          </a:xfrm>
          <a:prstGeom prst="bentConnector2">
            <a:avLst/>
          </a:prstGeom>
          <a:noFill/>
          <a:ln w="9525">
            <a:solidFill>
              <a:schemeClr val="bg1"/>
            </a:solidFill>
            <a:miter lim="800000"/>
            <a:headEnd/>
            <a:tailEnd/>
          </a:ln>
          <a:extLst>
            <a:ext uri="{909E8E84-426E-40DD-AFC4-6F175D3DCCD1}">
              <a14:hiddenFill xmlns:a14="http://schemas.microsoft.com/office/drawing/2010/main">
                <a:noFill/>
              </a14:hiddenFill>
            </a:ext>
          </a:extLst>
        </p:spPr>
      </p:cxnSp>
      <p:cxnSp>
        <p:nvCxnSpPr>
          <p:cNvPr id="100399" name="AutoShape 51"/>
          <p:cNvCxnSpPr>
            <a:cxnSpLocks noChangeShapeType="1"/>
            <a:stCxn id="100373" idx="4"/>
            <a:endCxn id="100386" idx="1"/>
          </p:cNvCxnSpPr>
          <p:nvPr/>
        </p:nvCxnSpPr>
        <p:spPr bwMode="auto">
          <a:xfrm rot="16200000" flipH="1">
            <a:off x="2358034" y="3162896"/>
            <a:ext cx="551259" cy="85725"/>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100400" name="AutoShape 52"/>
          <p:cNvCxnSpPr>
            <a:cxnSpLocks noChangeShapeType="1"/>
            <a:stCxn id="100373" idx="4"/>
            <a:endCxn id="100387" idx="1"/>
          </p:cNvCxnSpPr>
          <p:nvPr/>
        </p:nvCxnSpPr>
        <p:spPr bwMode="auto">
          <a:xfrm rot="16200000" flipH="1">
            <a:off x="2256831" y="3264099"/>
            <a:ext cx="753665" cy="85725"/>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100401" name="AutoShape 53"/>
          <p:cNvCxnSpPr>
            <a:cxnSpLocks noChangeShapeType="1"/>
            <a:stCxn id="100373" idx="4"/>
            <a:endCxn id="100388" idx="1"/>
          </p:cNvCxnSpPr>
          <p:nvPr/>
        </p:nvCxnSpPr>
        <p:spPr bwMode="auto">
          <a:xfrm rot="16200000" flipH="1">
            <a:off x="2155032" y="3365897"/>
            <a:ext cx="957263" cy="85725"/>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sp>
        <p:nvSpPr>
          <p:cNvPr id="100402" name="Text Box 56"/>
          <p:cNvSpPr txBox="1">
            <a:spLocks noChangeArrowheads="1"/>
          </p:cNvSpPr>
          <p:nvPr/>
        </p:nvSpPr>
        <p:spPr bwMode="auto">
          <a:xfrm>
            <a:off x="4906963" y="1290638"/>
            <a:ext cx="30940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50000"/>
              </a:spcBef>
              <a:spcAft>
                <a:spcPct val="0"/>
              </a:spcAft>
              <a:buClr>
                <a:schemeClr val="tx1"/>
              </a:buClr>
              <a:buChar char="•"/>
              <a:defRPr sz="1400">
                <a:solidFill>
                  <a:schemeClr val="tx1"/>
                </a:solidFill>
                <a:latin typeface="Arial" charset="0"/>
              </a:defRPr>
            </a:lvl6pPr>
            <a:lvl7pPr marL="2971800" indent="-228600" eaLnBrk="0" fontAlgn="base" hangingPunct="0">
              <a:spcBef>
                <a:spcPct val="50000"/>
              </a:spcBef>
              <a:spcAft>
                <a:spcPct val="0"/>
              </a:spcAft>
              <a:buClr>
                <a:schemeClr val="tx1"/>
              </a:buClr>
              <a:buChar char="•"/>
              <a:defRPr sz="1400">
                <a:solidFill>
                  <a:schemeClr val="tx1"/>
                </a:solidFill>
                <a:latin typeface="Arial" charset="0"/>
              </a:defRPr>
            </a:lvl7pPr>
            <a:lvl8pPr marL="3429000" indent="-228600" eaLnBrk="0" fontAlgn="base" hangingPunct="0">
              <a:spcBef>
                <a:spcPct val="50000"/>
              </a:spcBef>
              <a:spcAft>
                <a:spcPct val="0"/>
              </a:spcAft>
              <a:buClr>
                <a:schemeClr val="tx1"/>
              </a:buClr>
              <a:buChar char="•"/>
              <a:defRPr sz="1400">
                <a:solidFill>
                  <a:schemeClr val="tx1"/>
                </a:solidFill>
                <a:latin typeface="Arial" charset="0"/>
              </a:defRPr>
            </a:lvl8pPr>
            <a:lvl9pPr marL="3886200" indent="-228600" eaLnBrk="0" fontAlgn="base" hangingPunct="0">
              <a:spcBef>
                <a:spcPct val="50000"/>
              </a:spcBef>
              <a:spcAft>
                <a:spcPct val="0"/>
              </a:spcAft>
              <a:buClr>
                <a:schemeClr val="tx1"/>
              </a:buClr>
              <a:buChar char="•"/>
              <a:defRPr sz="1400">
                <a:solidFill>
                  <a:schemeClr val="tx1"/>
                </a:solidFill>
                <a:latin typeface="Arial" charset="0"/>
              </a:defRPr>
            </a:lvl9pPr>
          </a:lstStyle>
          <a:p>
            <a:pPr algn="ctr">
              <a:lnSpc>
                <a:spcPct val="80000"/>
              </a:lnSpc>
              <a:buClrTx/>
              <a:buFontTx/>
              <a:buNone/>
            </a:pPr>
            <a:r>
              <a:rPr lang="en-US" sz="2000" dirty="0"/>
              <a:t>//depot/Jam/BRUNO/...</a:t>
            </a:r>
            <a:endParaRPr lang="en-US" sz="2400" dirty="0"/>
          </a:p>
        </p:txBody>
      </p:sp>
      <p:cxnSp>
        <p:nvCxnSpPr>
          <p:cNvPr id="100403" name="AutoShape 57"/>
          <p:cNvCxnSpPr>
            <a:cxnSpLocks noChangeShapeType="1"/>
            <a:stCxn id="100402" idx="2"/>
            <a:endCxn id="100418" idx="0"/>
          </p:cNvCxnSpPr>
          <p:nvPr/>
        </p:nvCxnSpPr>
        <p:spPr bwMode="auto">
          <a:xfrm flipH="1">
            <a:off x="6415088" y="1629192"/>
            <a:ext cx="38894" cy="21151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sp>
        <p:nvSpPr>
          <p:cNvPr id="100404" name="AutoShape 58"/>
          <p:cNvSpPr>
            <a:spLocks noChangeArrowheads="1"/>
          </p:cNvSpPr>
          <p:nvPr/>
        </p:nvSpPr>
        <p:spPr bwMode="auto">
          <a:xfrm>
            <a:off x="5816601" y="2081213"/>
            <a:ext cx="263525" cy="160735"/>
          </a:xfrm>
          <a:prstGeom prst="foldedCorner">
            <a:avLst>
              <a:gd name="adj" fmla="val 12500"/>
            </a:avLst>
          </a:prstGeom>
          <a:solidFill>
            <a:schemeClr val="accent1"/>
          </a:solidFill>
          <a:ln w="9525">
            <a:solidFill>
              <a:schemeClr val="tx1"/>
            </a:solidFill>
            <a:round/>
            <a:headEnd/>
            <a:tailEnd/>
          </a:ln>
          <a:effectLst>
            <a:outerShdw dist="107763" dir="8100000" algn="ctr" rotWithShape="0">
              <a:schemeClr val="bg1">
                <a:lumMod val="75000"/>
              </a:schemeClr>
            </a:outerShdw>
          </a:effectLst>
        </p:spPr>
        <p:txBody>
          <a:bodyPr wrap="none" anchor="ctr"/>
          <a:lstStyle/>
          <a:p>
            <a:endParaRPr lang="en-US"/>
          </a:p>
        </p:txBody>
      </p:sp>
      <p:sp>
        <p:nvSpPr>
          <p:cNvPr id="100405" name="AutoShape 59"/>
          <p:cNvSpPr>
            <a:spLocks noChangeArrowheads="1"/>
          </p:cNvSpPr>
          <p:nvPr/>
        </p:nvSpPr>
        <p:spPr bwMode="auto">
          <a:xfrm>
            <a:off x="5816601" y="2287191"/>
            <a:ext cx="263525" cy="161925"/>
          </a:xfrm>
          <a:prstGeom prst="foldedCorner">
            <a:avLst>
              <a:gd name="adj" fmla="val 12500"/>
            </a:avLst>
          </a:prstGeom>
          <a:solidFill>
            <a:schemeClr val="accent1"/>
          </a:solidFill>
          <a:ln w="9525">
            <a:solidFill>
              <a:schemeClr val="tx1"/>
            </a:solidFill>
            <a:round/>
            <a:headEnd/>
            <a:tailEnd/>
          </a:ln>
          <a:effectLst>
            <a:outerShdw dist="107763" dir="8100000" algn="ctr" rotWithShape="0">
              <a:schemeClr val="bg1">
                <a:lumMod val="75000"/>
              </a:schemeClr>
            </a:outerShdw>
          </a:effectLst>
        </p:spPr>
        <p:txBody>
          <a:bodyPr wrap="none" anchor="ctr"/>
          <a:lstStyle/>
          <a:p>
            <a:endParaRPr lang="en-US"/>
          </a:p>
        </p:txBody>
      </p:sp>
      <p:grpSp>
        <p:nvGrpSpPr>
          <p:cNvPr id="100406" name="Group 60"/>
          <p:cNvGrpSpPr>
            <a:grpSpLocks/>
          </p:cNvGrpSpPr>
          <p:nvPr/>
        </p:nvGrpSpPr>
        <p:grpSpPr bwMode="auto">
          <a:xfrm>
            <a:off x="6294438" y="2081213"/>
            <a:ext cx="258762" cy="782241"/>
            <a:chOff x="4848" y="2304"/>
            <a:chExt cx="148" cy="657"/>
          </a:xfrm>
        </p:grpSpPr>
        <p:sp>
          <p:nvSpPr>
            <p:cNvPr id="100447" name="AutoShape 61"/>
            <p:cNvSpPr>
              <a:spLocks noChangeArrowheads="1"/>
            </p:cNvSpPr>
            <p:nvPr/>
          </p:nvSpPr>
          <p:spPr bwMode="auto">
            <a:xfrm>
              <a:off x="4848" y="2304"/>
              <a:ext cx="148" cy="135"/>
            </a:xfrm>
            <a:prstGeom prst="foldedCorner">
              <a:avLst>
                <a:gd name="adj" fmla="val 12500"/>
              </a:avLst>
            </a:prstGeom>
            <a:solidFill>
              <a:schemeClr val="accent1"/>
            </a:solidFill>
            <a:ln w="9525">
              <a:solidFill>
                <a:schemeClr val="tx1"/>
              </a:solidFill>
              <a:round/>
              <a:headEnd/>
              <a:tailEnd/>
            </a:ln>
            <a:effectLst>
              <a:outerShdw dist="107763" dir="8100000" algn="ctr" rotWithShape="0">
                <a:schemeClr val="bg1">
                  <a:lumMod val="75000"/>
                </a:schemeClr>
              </a:outerShdw>
            </a:effectLst>
          </p:spPr>
          <p:txBody>
            <a:bodyPr wrap="none" anchor="ctr"/>
            <a:lstStyle/>
            <a:p>
              <a:endParaRPr lang="en-US"/>
            </a:p>
          </p:txBody>
        </p:sp>
        <p:sp>
          <p:nvSpPr>
            <p:cNvPr id="100448" name="AutoShape 62"/>
            <p:cNvSpPr>
              <a:spLocks noChangeArrowheads="1"/>
            </p:cNvSpPr>
            <p:nvPr/>
          </p:nvSpPr>
          <p:spPr bwMode="auto">
            <a:xfrm>
              <a:off x="4848" y="2477"/>
              <a:ext cx="148" cy="136"/>
            </a:xfrm>
            <a:prstGeom prst="foldedCorner">
              <a:avLst>
                <a:gd name="adj" fmla="val 12500"/>
              </a:avLst>
            </a:prstGeom>
            <a:solidFill>
              <a:schemeClr val="accent1"/>
            </a:solidFill>
            <a:ln w="9525">
              <a:solidFill>
                <a:schemeClr val="tx1"/>
              </a:solidFill>
              <a:round/>
              <a:headEnd/>
              <a:tailEnd/>
            </a:ln>
            <a:effectLst>
              <a:outerShdw dist="107763" dir="8100000" algn="ctr" rotWithShape="0">
                <a:schemeClr val="bg1">
                  <a:lumMod val="75000"/>
                </a:schemeClr>
              </a:outerShdw>
            </a:effectLst>
          </p:spPr>
          <p:txBody>
            <a:bodyPr wrap="none" anchor="ctr"/>
            <a:lstStyle/>
            <a:p>
              <a:endParaRPr lang="en-US"/>
            </a:p>
          </p:txBody>
        </p:sp>
        <p:sp>
          <p:nvSpPr>
            <p:cNvPr id="100449" name="AutoShape 63"/>
            <p:cNvSpPr>
              <a:spLocks noChangeArrowheads="1"/>
            </p:cNvSpPr>
            <p:nvPr/>
          </p:nvSpPr>
          <p:spPr bwMode="auto">
            <a:xfrm>
              <a:off x="4848" y="2651"/>
              <a:ext cx="148" cy="135"/>
            </a:xfrm>
            <a:prstGeom prst="foldedCorner">
              <a:avLst>
                <a:gd name="adj" fmla="val 12500"/>
              </a:avLst>
            </a:prstGeom>
            <a:solidFill>
              <a:schemeClr val="accent1"/>
            </a:solidFill>
            <a:ln w="9525">
              <a:solidFill>
                <a:schemeClr val="tx1"/>
              </a:solidFill>
              <a:round/>
              <a:headEnd/>
              <a:tailEnd/>
            </a:ln>
            <a:effectLst>
              <a:outerShdw dist="107763" dir="8100000" algn="ctr" rotWithShape="0">
                <a:schemeClr val="bg1">
                  <a:lumMod val="75000"/>
                </a:schemeClr>
              </a:outerShdw>
            </a:effectLst>
          </p:spPr>
          <p:txBody>
            <a:bodyPr wrap="none" anchor="ctr"/>
            <a:lstStyle/>
            <a:p>
              <a:endParaRPr lang="en-US"/>
            </a:p>
          </p:txBody>
        </p:sp>
        <p:sp>
          <p:nvSpPr>
            <p:cNvPr id="100450" name="AutoShape 64"/>
            <p:cNvSpPr>
              <a:spLocks noChangeArrowheads="1"/>
            </p:cNvSpPr>
            <p:nvPr/>
          </p:nvSpPr>
          <p:spPr bwMode="auto">
            <a:xfrm>
              <a:off x="4848" y="2826"/>
              <a:ext cx="148" cy="135"/>
            </a:xfrm>
            <a:prstGeom prst="foldedCorner">
              <a:avLst>
                <a:gd name="adj" fmla="val 12500"/>
              </a:avLst>
            </a:prstGeom>
            <a:solidFill>
              <a:schemeClr val="accent1"/>
            </a:solidFill>
            <a:ln w="9525">
              <a:solidFill>
                <a:schemeClr val="tx1"/>
              </a:solidFill>
              <a:round/>
              <a:headEnd/>
              <a:tailEnd/>
            </a:ln>
            <a:effectLst>
              <a:outerShdw dist="107763" dir="8100000" algn="ctr" rotWithShape="0">
                <a:schemeClr val="bg1">
                  <a:lumMod val="75000"/>
                </a:schemeClr>
              </a:outerShdw>
            </a:effectLst>
          </p:spPr>
          <p:txBody>
            <a:bodyPr wrap="none" anchor="ctr"/>
            <a:lstStyle/>
            <a:p>
              <a:endParaRPr lang="en-US"/>
            </a:p>
          </p:txBody>
        </p:sp>
      </p:grpSp>
      <p:sp>
        <p:nvSpPr>
          <p:cNvPr id="100407" name="AutoShape 65"/>
          <p:cNvSpPr>
            <a:spLocks noChangeArrowheads="1"/>
          </p:cNvSpPr>
          <p:nvPr/>
        </p:nvSpPr>
        <p:spPr bwMode="auto">
          <a:xfrm>
            <a:off x="6731001" y="2081213"/>
            <a:ext cx="258763" cy="160735"/>
          </a:xfrm>
          <a:prstGeom prst="foldedCorner">
            <a:avLst>
              <a:gd name="adj" fmla="val 12500"/>
            </a:avLst>
          </a:prstGeom>
          <a:solidFill>
            <a:schemeClr val="accent1"/>
          </a:solidFill>
          <a:ln w="9525">
            <a:solidFill>
              <a:schemeClr val="tx1"/>
            </a:solidFill>
            <a:round/>
            <a:headEnd/>
            <a:tailEnd/>
          </a:ln>
          <a:effectLst>
            <a:outerShdw dist="107763" dir="8100000" algn="ctr" rotWithShape="0">
              <a:schemeClr val="bg1">
                <a:lumMod val="75000"/>
              </a:schemeClr>
            </a:outerShdw>
          </a:effectLst>
        </p:spPr>
        <p:txBody>
          <a:bodyPr wrap="none" anchor="ctr"/>
          <a:lstStyle/>
          <a:p>
            <a:endParaRPr lang="en-US"/>
          </a:p>
        </p:txBody>
      </p:sp>
      <p:sp>
        <p:nvSpPr>
          <p:cNvPr id="100408" name="AutoShape 66"/>
          <p:cNvSpPr>
            <a:spLocks noChangeArrowheads="1"/>
          </p:cNvSpPr>
          <p:nvPr/>
        </p:nvSpPr>
        <p:spPr bwMode="auto">
          <a:xfrm>
            <a:off x="6731001" y="2287191"/>
            <a:ext cx="258763" cy="161925"/>
          </a:xfrm>
          <a:prstGeom prst="foldedCorner">
            <a:avLst>
              <a:gd name="adj" fmla="val 12500"/>
            </a:avLst>
          </a:prstGeom>
          <a:solidFill>
            <a:schemeClr val="accent1"/>
          </a:solidFill>
          <a:ln w="9525">
            <a:solidFill>
              <a:schemeClr val="tx1"/>
            </a:solidFill>
            <a:round/>
            <a:headEnd/>
            <a:tailEnd/>
          </a:ln>
          <a:effectLst>
            <a:outerShdw dist="107763" dir="8100000" algn="ctr" rotWithShape="0">
              <a:schemeClr val="bg1">
                <a:lumMod val="75000"/>
              </a:schemeClr>
            </a:outerShdw>
          </a:effectLst>
        </p:spPr>
        <p:txBody>
          <a:bodyPr wrap="none" anchor="ctr"/>
          <a:lstStyle/>
          <a:p>
            <a:endParaRPr lang="en-US"/>
          </a:p>
        </p:txBody>
      </p:sp>
      <p:sp>
        <p:nvSpPr>
          <p:cNvPr id="100409" name="AutoShape 67"/>
          <p:cNvSpPr>
            <a:spLocks noChangeArrowheads="1"/>
          </p:cNvSpPr>
          <p:nvPr/>
        </p:nvSpPr>
        <p:spPr bwMode="auto">
          <a:xfrm>
            <a:off x="6731001" y="2495550"/>
            <a:ext cx="258763" cy="160735"/>
          </a:xfrm>
          <a:prstGeom prst="foldedCorner">
            <a:avLst>
              <a:gd name="adj" fmla="val 12500"/>
            </a:avLst>
          </a:prstGeom>
          <a:solidFill>
            <a:schemeClr val="accent1"/>
          </a:solidFill>
          <a:ln w="9525">
            <a:solidFill>
              <a:schemeClr val="tx1"/>
            </a:solidFill>
            <a:round/>
            <a:headEnd/>
            <a:tailEnd/>
          </a:ln>
          <a:effectLst>
            <a:outerShdw dist="107763" dir="8100000" algn="ctr" rotWithShape="0">
              <a:schemeClr val="bg1">
                <a:lumMod val="75000"/>
              </a:schemeClr>
            </a:outerShdw>
          </a:effectLst>
        </p:spPr>
        <p:txBody>
          <a:bodyPr wrap="none" anchor="ctr"/>
          <a:lstStyle/>
          <a:p>
            <a:endParaRPr lang="en-US"/>
          </a:p>
        </p:txBody>
      </p:sp>
      <p:cxnSp>
        <p:nvCxnSpPr>
          <p:cNvPr id="100410" name="AutoShape 68"/>
          <p:cNvCxnSpPr>
            <a:cxnSpLocks noChangeShapeType="1"/>
            <a:stCxn id="100407" idx="3"/>
            <a:endCxn id="100415" idx="4"/>
          </p:cNvCxnSpPr>
          <p:nvPr/>
        </p:nvCxnSpPr>
        <p:spPr bwMode="auto">
          <a:xfrm flipV="1">
            <a:off x="6989764" y="2015728"/>
            <a:ext cx="65087" cy="146447"/>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100411" name="AutoShape 69"/>
          <p:cNvCxnSpPr>
            <a:cxnSpLocks noChangeShapeType="1"/>
            <a:stCxn id="100408" idx="3"/>
            <a:endCxn id="100415" idx="4"/>
          </p:cNvCxnSpPr>
          <p:nvPr/>
        </p:nvCxnSpPr>
        <p:spPr bwMode="auto">
          <a:xfrm flipV="1">
            <a:off x="6989764" y="2015729"/>
            <a:ext cx="65087" cy="352425"/>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100412" name="AutoShape 70"/>
          <p:cNvCxnSpPr>
            <a:cxnSpLocks noChangeShapeType="1"/>
            <a:stCxn id="100409" idx="3"/>
            <a:endCxn id="100415" idx="4"/>
          </p:cNvCxnSpPr>
          <p:nvPr/>
        </p:nvCxnSpPr>
        <p:spPr bwMode="auto">
          <a:xfrm flipV="1">
            <a:off x="6989764" y="2015729"/>
            <a:ext cx="65087" cy="560784"/>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100413" name="AutoShape 71"/>
          <p:cNvCxnSpPr>
            <a:cxnSpLocks noChangeShapeType="1"/>
            <a:stCxn id="100418" idx="4"/>
            <a:endCxn id="100415" idx="1"/>
          </p:cNvCxnSpPr>
          <p:nvPr/>
        </p:nvCxnSpPr>
        <p:spPr bwMode="auto">
          <a:xfrm>
            <a:off x="6415089" y="1896666"/>
            <a:ext cx="587375" cy="7143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00414" name="AutoShape 72"/>
          <p:cNvCxnSpPr>
            <a:cxnSpLocks noChangeShapeType="1"/>
            <a:stCxn id="100418" idx="4"/>
            <a:endCxn id="100417" idx="7"/>
          </p:cNvCxnSpPr>
          <p:nvPr/>
        </p:nvCxnSpPr>
        <p:spPr bwMode="auto">
          <a:xfrm flipH="1">
            <a:off x="5797550" y="1896666"/>
            <a:ext cx="617538" cy="7143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00415" name="AutoShape 73"/>
          <p:cNvSpPr>
            <a:spLocks noChangeArrowheads="1"/>
          </p:cNvSpPr>
          <p:nvPr/>
        </p:nvSpPr>
        <p:spPr bwMode="auto">
          <a:xfrm>
            <a:off x="6980239" y="1959769"/>
            <a:ext cx="147637" cy="55960"/>
          </a:xfrm>
          <a:prstGeom prst="flowChartConnector">
            <a:avLst/>
          </a:prstGeom>
          <a:solidFill>
            <a:srgbClr val="969696"/>
          </a:solidFill>
          <a:ln w="9525">
            <a:solidFill>
              <a:schemeClr val="tx1"/>
            </a:solidFill>
            <a:round/>
            <a:headEnd/>
            <a:tailEnd/>
          </a:ln>
        </p:spPr>
        <p:txBody>
          <a:bodyPr wrap="none" anchor="ctr"/>
          <a:lstStyle/>
          <a:p>
            <a:endParaRPr lang="en-US"/>
          </a:p>
        </p:txBody>
      </p:sp>
      <p:sp>
        <p:nvSpPr>
          <p:cNvPr id="100416" name="AutoShape 74"/>
          <p:cNvSpPr>
            <a:spLocks noChangeArrowheads="1"/>
          </p:cNvSpPr>
          <p:nvPr/>
        </p:nvSpPr>
        <p:spPr bwMode="auto">
          <a:xfrm>
            <a:off x="6119814" y="1959769"/>
            <a:ext cx="147637" cy="55960"/>
          </a:xfrm>
          <a:prstGeom prst="flowChartConnector">
            <a:avLst/>
          </a:prstGeom>
          <a:solidFill>
            <a:srgbClr val="969696"/>
          </a:solidFill>
          <a:ln w="9525">
            <a:solidFill>
              <a:schemeClr val="tx1"/>
            </a:solidFill>
            <a:round/>
            <a:headEnd/>
            <a:tailEnd/>
          </a:ln>
        </p:spPr>
        <p:txBody>
          <a:bodyPr wrap="none" anchor="ctr"/>
          <a:lstStyle/>
          <a:p>
            <a:endParaRPr lang="en-US"/>
          </a:p>
        </p:txBody>
      </p:sp>
      <p:sp>
        <p:nvSpPr>
          <p:cNvPr id="100417" name="AutoShape 75"/>
          <p:cNvSpPr>
            <a:spLocks noChangeArrowheads="1"/>
          </p:cNvSpPr>
          <p:nvPr/>
        </p:nvSpPr>
        <p:spPr bwMode="auto">
          <a:xfrm>
            <a:off x="5672139" y="1959769"/>
            <a:ext cx="147637" cy="55960"/>
          </a:xfrm>
          <a:prstGeom prst="flowChartConnector">
            <a:avLst/>
          </a:prstGeom>
          <a:solidFill>
            <a:srgbClr val="969696"/>
          </a:solidFill>
          <a:ln w="9525">
            <a:solidFill>
              <a:schemeClr val="tx1"/>
            </a:solidFill>
            <a:round/>
            <a:headEnd/>
            <a:tailEnd/>
          </a:ln>
        </p:spPr>
        <p:txBody>
          <a:bodyPr wrap="none" anchor="ctr"/>
          <a:lstStyle/>
          <a:p>
            <a:endParaRPr lang="en-US"/>
          </a:p>
        </p:txBody>
      </p:sp>
      <p:sp>
        <p:nvSpPr>
          <p:cNvPr id="100418" name="AutoShape 76"/>
          <p:cNvSpPr>
            <a:spLocks noChangeArrowheads="1"/>
          </p:cNvSpPr>
          <p:nvPr/>
        </p:nvSpPr>
        <p:spPr bwMode="auto">
          <a:xfrm>
            <a:off x="6340475" y="1840707"/>
            <a:ext cx="149225" cy="55960"/>
          </a:xfrm>
          <a:prstGeom prst="flowChartConnector">
            <a:avLst/>
          </a:prstGeom>
          <a:solidFill>
            <a:srgbClr val="969696"/>
          </a:solidFill>
          <a:ln w="9525">
            <a:solidFill>
              <a:schemeClr val="tx1"/>
            </a:solidFill>
            <a:round/>
            <a:headEnd/>
            <a:tailEnd/>
          </a:ln>
        </p:spPr>
        <p:txBody>
          <a:bodyPr wrap="none" anchor="ctr"/>
          <a:lstStyle/>
          <a:p>
            <a:endParaRPr lang="en-US"/>
          </a:p>
        </p:txBody>
      </p:sp>
      <p:cxnSp>
        <p:nvCxnSpPr>
          <p:cNvPr id="100419" name="AutoShape 77"/>
          <p:cNvCxnSpPr>
            <a:cxnSpLocks noChangeShapeType="1"/>
            <a:stCxn id="100416" idx="4"/>
            <a:endCxn id="100404" idx="3"/>
          </p:cNvCxnSpPr>
          <p:nvPr/>
        </p:nvCxnSpPr>
        <p:spPr bwMode="auto">
          <a:xfrm rot="5400000">
            <a:off x="6064052" y="2031802"/>
            <a:ext cx="146447" cy="114300"/>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100420" name="AutoShape 78"/>
          <p:cNvCxnSpPr>
            <a:cxnSpLocks noChangeShapeType="1"/>
            <a:stCxn id="100416" idx="4"/>
            <a:endCxn id="100405" idx="3"/>
          </p:cNvCxnSpPr>
          <p:nvPr/>
        </p:nvCxnSpPr>
        <p:spPr bwMode="auto">
          <a:xfrm rot="5400000">
            <a:off x="5961063" y="2134791"/>
            <a:ext cx="352425" cy="114300"/>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100421" name="AutoShape 79"/>
          <p:cNvCxnSpPr>
            <a:cxnSpLocks noChangeShapeType="1"/>
            <a:stCxn id="100417" idx="4"/>
          </p:cNvCxnSpPr>
          <p:nvPr/>
        </p:nvCxnSpPr>
        <p:spPr bwMode="auto">
          <a:xfrm rot="5400000">
            <a:off x="5390158" y="2238971"/>
            <a:ext cx="579834" cy="133350"/>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100422" name="AutoShape 80"/>
          <p:cNvCxnSpPr>
            <a:cxnSpLocks noChangeShapeType="1"/>
            <a:stCxn id="100417" idx="4"/>
          </p:cNvCxnSpPr>
          <p:nvPr/>
        </p:nvCxnSpPr>
        <p:spPr bwMode="auto">
          <a:xfrm rot="5400000">
            <a:off x="5494338" y="2134791"/>
            <a:ext cx="371475" cy="133350"/>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100423" name="AutoShape 81"/>
          <p:cNvCxnSpPr>
            <a:cxnSpLocks noChangeShapeType="1"/>
            <a:stCxn id="100417" idx="4"/>
          </p:cNvCxnSpPr>
          <p:nvPr/>
        </p:nvCxnSpPr>
        <p:spPr bwMode="auto">
          <a:xfrm rot="5400000">
            <a:off x="5597327" y="2031802"/>
            <a:ext cx="165497" cy="133350"/>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100424" name="AutoShape 82"/>
          <p:cNvCxnSpPr>
            <a:cxnSpLocks noChangeShapeType="1"/>
            <a:stCxn id="100418" idx="4"/>
            <a:endCxn id="100416" idx="7"/>
          </p:cNvCxnSpPr>
          <p:nvPr/>
        </p:nvCxnSpPr>
        <p:spPr bwMode="auto">
          <a:xfrm flipH="1">
            <a:off x="6245226" y="1896666"/>
            <a:ext cx="169863" cy="7143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00425" name="AutoShape 83"/>
          <p:cNvSpPr>
            <a:spLocks noChangeArrowheads="1"/>
          </p:cNvSpPr>
          <p:nvPr/>
        </p:nvSpPr>
        <p:spPr bwMode="auto">
          <a:xfrm>
            <a:off x="6569075" y="1960960"/>
            <a:ext cx="147638" cy="55959"/>
          </a:xfrm>
          <a:prstGeom prst="flowChartConnector">
            <a:avLst/>
          </a:prstGeom>
          <a:solidFill>
            <a:srgbClr val="969696"/>
          </a:solidFill>
          <a:ln w="9525">
            <a:solidFill>
              <a:schemeClr val="tx1"/>
            </a:solidFill>
            <a:round/>
            <a:headEnd/>
            <a:tailEnd/>
          </a:ln>
        </p:spPr>
        <p:txBody>
          <a:bodyPr wrap="none" anchor="ctr"/>
          <a:lstStyle/>
          <a:p>
            <a:endParaRPr lang="en-US"/>
          </a:p>
        </p:txBody>
      </p:sp>
      <p:sp>
        <p:nvSpPr>
          <p:cNvPr id="100426" name="AutoShape 84"/>
          <p:cNvSpPr>
            <a:spLocks noChangeArrowheads="1"/>
          </p:cNvSpPr>
          <p:nvPr/>
        </p:nvSpPr>
        <p:spPr bwMode="auto">
          <a:xfrm>
            <a:off x="7132638" y="2081213"/>
            <a:ext cx="258762" cy="160735"/>
          </a:xfrm>
          <a:prstGeom prst="foldedCorner">
            <a:avLst>
              <a:gd name="adj" fmla="val 12500"/>
            </a:avLst>
          </a:prstGeom>
          <a:solidFill>
            <a:schemeClr val="accent1"/>
          </a:solidFill>
          <a:ln w="9525">
            <a:solidFill>
              <a:schemeClr val="tx1"/>
            </a:solidFill>
            <a:round/>
            <a:headEnd/>
            <a:tailEnd/>
          </a:ln>
          <a:effectLst>
            <a:outerShdw dist="107763" dir="8100000" algn="ctr" rotWithShape="0">
              <a:schemeClr val="bg1">
                <a:lumMod val="75000"/>
              </a:schemeClr>
            </a:outerShdw>
          </a:effectLst>
        </p:spPr>
        <p:txBody>
          <a:bodyPr wrap="none" anchor="ctr"/>
          <a:lstStyle/>
          <a:p>
            <a:endParaRPr lang="en-US"/>
          </a:p>
        </p:txBody>
      </p:sp>
      <p:sp>
        <p:nvSpPr>
          <p:cNvPr id="100427" name="AutoShape 85"/>
          <p:cNvSpPr>
            <a:spLocks noChangeArrowheads="1"/>
          </p:cNvSpPr>
          <p:nvPr/>
        </p:nvSpPr>
        <p:spPr bwMode="auto">
          <a:xfrm>
            <a:off x="7132638" y="2283619"/>
            <a:ext cx="258762" cy="160735"/>
          </a:xfrm>
          <a:prstGeom prst="foldedCorner">
            <a:avLst>
              <a:gd name="adj" fmla="val 12500"/>
            </a:avLst>
          </a:prstGeom>
          <a:solidFill>
            <a:schemeClr val="accent1"/>
          </a:solidFill>
          <a:ln w="9525">
            <a:solidFill>
              <a:schemeClr val="tx1"/>
            </a:solidFill>
            <a:round/>
            <a:headEnd/>
            <a:tailEnd/>
          </a:ln>
          <a:effectLst>
            <a:outerShdw dist="107763" dir="8100000" algn="ctr" rotWithShape="0">
              <a:schemeClr val="bg1">
                <a:lumMod val="75000"/>
              </a:schemeClr>
            </a:outerShdw>
          </a:effectLst>
        </p:spPr>
        <p:txBody>
          <a:bodyPr wrap="none" anchor="ctr"/>
          <a:lstStyle/>
          <a:p>
            <a:endParaRPr lang="en-US"/>
          </a:p>
        </p:txBody>
      </p:sp>
      <p:sp>
        <p:nvSpPr>
          <p:cNvPr id="100428" name="AutoShape 86"/>
          <p:cNvSpPr>
            <a:spLocks noChangeArrowheads="1"/>
          </p:cNvSpPr>
          <p:nvPr/>
        </p:nvSpPr>
        <p:spPr bwMode="auto">
          <a:xfrm>
            <a:off x="7132638" y="2486025"/>
            <a:ext cx="258762" cy="160735"/>
          </a:xfrm>
          <a:prstGeom prst="foldedCorner">
            <a:avLst>
              <a:gd name="adj" fmla="val 12500"/>
            </a:avLst>
          </a:prstGeom>
          <a:solidFill>
            <a:schemeClr val="accent1"/>
          </a:solidFill>
          <a:ln w="9525">
            <a:solidFill>
              <a:schemeClr val="tx1"/>
            </a:solidFill>
            <a:round/>
            <a:headEnd/>
            <a:tailEnd/>
          </a:ln>
          <a:effectLst>
            <a:outerShdw dist="107763" dir="8100000" algn="ctr" rotWithShape="0">
              <a:schemeClr val="bg1">
                <a:lumMod val="75000"/>
              </a:schemeClr>
            </a:outerShdw>
          </a:effectLst>
        </p:spPr>
        <p:txBody>
          <a:bodyPr wrap="none" anchor="ctr"/>
          <a:lstStyle/>
          <a:p>
            <a:endParaRPr lang="en-US"/>
          </a:p>
        </p:txBody>
      </p:sp>
      <p:sp>
        <p:nvSpPr>
          <p:cNvPr id="100429" name="AutoShape 87"/>
          <p:cNvSpPr>
            <a:spLocks noChangeArrowheads="1"/>
          </p:cNvSpPr>
          <p:nvPr/>
        </p:nvSpPr>
        <p:spPr bwMode="auto">
          <a:xfrm>
            <a:off x="7132638" y="2688432"/>
            <a:ext cx="258762" cy="160735"/>
          </a:xfrm>
          <a:prstGeom prst="foldedCorner">
            <a:avLst>
              <a:gd name="adj" fmla="val 12500"/>
            </a:avLst>
          </a:prstGeom>
          <a:solidFill>
            <a:schemeClr val="accent1"/>
          </a:solidFill>
          <a:ln w="9525">
            <a:solidFill>
              <a:schemeClr val="tx1"/>
            </a:solidFill>
            <a:round/>
            <a:headEnd/>
            <a:tailEnd/>
          </a:ln>
          <a:effectLst>
            <a:outerShdw dist="107763" dir="8100000" algn="ctr" rotWithShape="0">
              <a:schemeClr val="bg1">
                <a:lumMod val="75000"/>
              </a:schemeClr>
            </a:outerShdw>
          </a:effectLst>
        </p:spPr>
        <p:txBody>
          <a:bodyPr wrap="none" anchor="ctr"/>
          <a:lstStyle/>
          <a:p>
            <a:endParaRPr lang="en-US"/>
          </a:p>
        </p:txBody>
      </p:sp>
      <p:sp>
        <p:nvSpPr>
          <p:cNvPr id="100430" name="AutoShape 88"/>
          <p:cNvSpPr>
            <a:spLocks noChangeArrowheads="1"/>
          </p:cNvSpPr>
          <p:nvPr/>
        </p:nvSpPr>
        <p:spPr bwMode="auto">
          <a:xfrm>
            <a:off x="7132638" y="2892029"/>
            <a:ext cx="258762" cy="160734"/>
          </a:xfrm>
          <a:prstGeom prst="foldedCorner">
            <a:avLst>
              <a:gd name="adj" fmla="val 12500"/>
            </a:avLst>
          </a:prstGeom>
          <a:solidFill>
            <a:schemeClr val="accent1"/>
          </a:solidFill>
          <a:ln w="9525">
            <a:solidFill>
              <a:schemeClr val="tx1"/>
            </a:solidFill>
            <a:round/>
            <a:headEnd/>
            <a:tailEnd/>
          </a:ln>
          <a:effectLst>
            <a:outerShdw dist="107763" dir="8100000" algn="ctr" rotWithShape="0">
              <a:schemeClr val="bg1">
                <a:lumMod val="75000"/>
              </a:schemeClr>
            </a:outerShdw>
          </a:effectLst>
        </p:spPr>
        <p:txBody>
          <a:bodyPr wrap="none" anchor="ctr"/>
          <a:lstStyle/>
          <a:p>
            <a:endParaRPr lang="en-US"/>
          </a:p>
        </p:txBody>
      </p:sp>
      <p:sp>
        <p:nvSpPr>
          <p:cNvPr id="100431" name="AutoShape 89"/>
          <p:cNvSpPr>
            <a:spLocks noChangeArrowheads="1"/>
          </p:cNvSpPr>
          <p:nvPr/>
        </p:nvSpPr>
        <p:spPr bwMode="auto">
          <a:xfrm>
            <a:off x="5380038" y="2081213"/>
            <a:ext cx="258762" cy="160735"/>
          </a:xfrm>
          <a:prstGeom prst="foldedCorner">
            <a:avLst>
              <a:gd name="adj" fmla="val 12500"/>
            </a:avLst>
          </a:prstGeom>
          <a:solidFill>
            <a:schemeClr val="accent1"/>
          </a:solidFill>
          <a:ln w="9525">
            <a:solidFill>
              <a:schemeClr val="tx1"/>
            </a:solidFill>
            <a:round/>
            <a:headEnd/>
            <a:tailEnd/>
          </a:ln>
          <a:effectLst>
            <a:outerShdw dist="107763" dir="8100000" algn="ctr" rotWithShape="0">
              <a:schemeClr val="bg1">
                <a:lumMod val="75000"/>
              </a:schemeClr>
            </a:outerShdw>
          </a:effectLst>
        </p:spPr>
        <p:txBody>
          <a:bodyPr wrap="none" anchor="ctr"/>
          <a:lstStyle/>
          <a:p>
            <a:endParaRPr lang="en-US"/>
          </a:p>
        </p:txBody>
      </p:sp>
      <p:sp>
        <p:nvSpPr>
          <p:cNvPr id="100432" name="AutoShape 90"/>
          <p:cNvSpPr>
            <a:spLocks noChangeArrowheads="1"/>
          </p:cNvSpPr>
          <p:nvPr/>
        </p:nvSpPr>
        <p:spPr bwMode="auto">
          <a:xfrm>
            <a:off x="5380038" y="2287191"/>
            <a:ext cx="258762" cy="161925"/>
          </a:xfrm>
          <a:prstGeom prst="foldedCorner">
            <a:avLst>
              <a:gd name="adj" fmla="val 12500"/>
            </a:avLst>
          </a:prstGeom>
          <a:solidFill>
            <a:schemeClr val="accent1"/>
          </a:solidFill>
          <a:ln w="9525">
            <a:solidFill>
              <a:schemeClr val="tx1"/>
            </a:solidFill>
            <a:round/>
            <a:headEnd/>
            <a:tailEnd/>
          </a:ln>
          <a:effectLst>
            <a:outerShdw dist="107763" dir="8100000" algn="ctr" rotWithShape="0">
              <a:schemeClr val="bg1">
                <a:lumMod val="75000"/>
              </a:schemeClr>
            </a:outerShdw>
          </a:effectLst>
        </p:spPr>
        <p:txBody>
          <a:bodyPr wrap="none" anchor="ctr"/>
          <a:lstStyle/>
          <a:p>
            <a:endParaRPr lang="en-US"/>
          </a:p>
        </p:txBody>
      </p:sp>
      <p:sp>
        <p:nvSpPr>
          <p:cNvPr id="100433" name="AutoShape 91"/>
          <p:cNvSpPr>
            <a:spLocks noChangeArrowheads="1"/>
          </p:cNvSpPr>
          <p:nvPr/>
        </p:nvSpPr>
        <p:spPr bwMode="auto">
          <a:xfrm>
            <a:off x="5380038" y="2495550"/>
            <a:ext cx="258762" cy="160735"/>
          </a:xfrm>
          <a:prstGeom prst="foldedCorner">
            <a:avLst>
              <a:gd name="adj" fmla="val 12500"/>
            </a:avLst>
          </a:prstGeom>
          <a:solidFill>
            <a:schemeClr val="accent1"/>
          </a:solidFill>
          <a:ln w="9525">
            <a:solidFill>
              <a:schemeClr val="tx1"/>
            </a:solidFill>
            <a:round/>
            <a:headEnd/>
            <a:tailEnd/>
          </a:ln>
          <a:effectLst>
            <a:outerShdw dist="107763" dir="8100000" algn="ctr" rotWithShape="0">
              <a:schemeClr val="bg1">
                <a:lumMod val="75000"/>
              </a:schemeClr>
            </a:outerShdw>
          </a:effectLst>
        </p:spPr>
        <p:txBody>
          <a:bodyPr wrap="none" anchor="ctr"/>
          <a:lstStyle/>
          <a:p>
            <a:endParaRPr lang="en-US"/>
          </a:p>
        </p:txBody>
      </p:sp>
      <p:cxnSp>
        <p:nvCxnSpPr>
          <p:cNvPr id="100434" name="AutoShape 92"/>
          <p:cNvCxnSpPr>
            <a:cxnSpLocks noChangeShapeType="1"/>
            <a:stCxn id="100418" idx="4"/>
            <a:endCxn id="100425" idx="0"/>
          </p:cNvCxnSpPr>
          <p:nvPr/>
        </p:nvCxnSpPr>
        <p:spPr bwMode="auto">
          <a:xfrm>
            <a:off x="6415088" y="1896666"/>
            <a:ext cx="228600" cy="64294"/>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00435" name="AutoShape 93"/>
          <p:cNvCxnSpPr>
            <a:cxnSpLocks noChangeShapeType="1"/>
            <a:stCxn id="100425" idx="4"/>
            <a:endCxn id="100447" idx="3"/>
          </p:cNvCxnSpPr>
          <p:nvPr/>
        </p:nvCxnSpPr>
        <p:spPr bwMode="auto">
          <a:xfrm rot="5400000">
            <a:off x="6525816" y="2044303"/>
            <a:ext cx="145256" cy="90488"/>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100436" name="AutoShape 94"/>
          <p:cNvCxnSpPr>
            <a:cxnSpLocks noChangeShapeType="1"/>
            <a:stCxn id="100415" idx="4"/>
            <a:endCxn id="100426" idx="1"/>
          </p:cNvCxnSpPr>
          <p:nvPr/>
        </p:nvCxnSpPr>
        <p:spPr bwMode="auto">
          <a:xfrm rot="16200000" flipH="1">
            <a:off x="7020521" y="2050058"/>
            <a:ext cx="146447" cy="77788"/>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100437" name="AutoShape 95"/>
          <p:cNvCxnSpPr>
            <a:cxnSpLocks noChangeShapeType="1"/>
            <a:stCxn id="100425" idx="4"/>
            <a:endCxn id="100449" idx="3"/>
          </p:cNvCxnSpPr>
          <p:nvPr/>
        </p:nvCxnSpPr>
        <p:spPr bwMode="auto">
          <a:xfrm rot="5400000">
            <a:off x="6319242" y="2250877"/>
            <a:ext cx="558404" cy="90488"/>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100438" name="AutoShape 96"/>
          <p:cNvCxnSpPr>
            <a:cxnSpLocks noChangeShapeType="1"/>
            <a:stCxn id="100425" idx="4"/>
            <a:endCxn id="100448" idx="3"/>
          </p:cNvCxnSpPr>
          <p:nvPr/>
        </p:nvCxnSpPr>
        <p:spPr bwMode="auto">
          <a:xfrm rot="5400000">
            <a:off x="6422827" y="2147293"/>
            <a:ext cx="351235" cy="90488"/>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100439" name="AutoShape 97"/>
          <p:cNvCxnSpPr>
            <a:cxnSpLocks noChangeShapeType="1"/>
            <a:stCxn id="100425" idx="4"/>
            <a:endCxn id="100450" idx="3"/>
          </p:cNvCxnSpPr>
          <p:nvPr/>
        </p:nvCxnSpPr>
        <p:spPr bwMode="auto">
          <a:xfrm rot="5400000">
            <a:off x="6215063" y="2355056"/>
            <a:ext cx="766763" cy="90488"/>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100440" name="AutoShape 98"/>
          <p:cNvCxnSpPr>
            <a:cxnSpLocks noChangeShapeType="1"/>
            <a:stCxn id="100415" idx="4"/>
            <a:endCxn id="100427" idx="1"/>
          </p:cNvCxnSpPr>
          <p:nvPr/>
        </p:nvCxnSpPr>
        <p:spPr bwMode="auto">
          <a:xfrm rot="16200000" flipH="1">
            <a:off x="6919318" y="2151261"/>
            <a:ext cx="348853" cy="77788"/>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100441" name="AutoShape 99"/>
          <p:cNvCxnSpPr>
            <a:cxnSpLocks noChangeShapeType="1"/>
            <a:stCxn id="100415" idx="4"/>
            <a:endCxn id="100428" idx="1"/>
          </p:cNvCxnSpPr>
          <p:nvPr/>
        </p:nvCxnSpPr>
        <p:spPr bwMode="auto">
          <a:xfrm rot="16200000" flipH="1">
            <a:off x="6818115" y="2252464"/>
            <a:ext cx="551259" cy="77788"/>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100442" name="AutoShape 100"/>
          <p:cNvCxnSpPr>
            <a:cxnSpLocks noChangeShapeType="1"/>
            <a:stCxn id="100415" idx="4"/>
            <a:endCxn id="100429" idx="1"/>
          </p:cNvCxnSpPr>
          <p:nvPr/>
        </p:nvCxnSpPr>
        <p:spPr bwMode="auto">
          <a:xfrm rot="16200000" flipH="1">
            <a:off x="6716912" y="2353668"/>
            <a:ext cx="753665" cy="77788"/>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100443" name="AutoShape 101"/>
          <p:cNvCxnSpPr>
            <a:cxnSpLocks noChangeShapeType="1"/>
            <a:stCxn id="100415" idx="4"/>
            <a:endCxn id="100430" idx="1"/>
          </p:cNvCxnSpPr>
          <p:nvPr/>
        </p:nvCxnSpPr>
        <p:spPr bwMode="auto">
          <a:xfrm rot="16200000" flipH="1">
            <a:off x="6615113" y="2455466"/>
            <a:ext cx="957263" cy="77788"/>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sp>
        <p:nvSpPr>
          <p:cNvPr id="100444" name="Text Box 102"/>
          <p:cNvSpPr txBox="1">
            <a:spLocks noChangeArrowheads="1"/>
          </p:cNvSpPr>
          <p:nvPr/>
        </p:nvSpPr>
        <p:spPr bwMode="auto">
          <a:xfrm>
            <a:off x="1402557" y="1887081"/>
            <a:ext cx="1447800" cy="400110"/>
          </a:xfrm>
          <a:prstGeom prst="rect">
            <a:avLst/>
          </a:prstGeom>
          <a:noFill/>
          <a:ln>
            <a:noFill/>
          </a:ln>
          <a:effectLst>
            <a:prstShdw prst="shdw17" dist="17961" dir="2700000">
              <a:srgbClr val="0B5573"/>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50000"/>
              </a:spcBef>
              <a:spcAft>
                <a:spcPct val="0"/>
              </a:spcAft>
              <a:buClr>
                <a:schemeClr val="tx1"/>
              </a:buClr>
              <a:buChar char="•"/>
              <a:defRPr sz="1400">
                <a:solidFill>
                  <a:schemeClr val="tx1"/>
                </a:solidFill>
                <a:latin typeface="Arial" charset="0"/>
              </a:defRPr>
            </a:lvl6pPr>
            <a:lvl7pPr marL="2971800" indent="-228600" eaLnBrk="0" fontAlgn="base" hangingPunct="0">
              <a:spcBef>
                <a:spcPct val="50000"/>
              </a:spcBef>
              <a:spcAft>
                <a:spcPct val="0"/>
              </a:spcAft>
              <a:buClr>
                <a:schemeClr val="tx1"/>
              </a:buClr>
              <a:buChar char="•"/>
              <a:defRPr sz="1400">
                <a:solidFill>
                  <a:schemeClr val="tx1"/>
                </a:solidFill>
                <a:latin typeface="Arial" charset="0"/>
              </a:defRPr>
            </a:lvl7pPr>
            <a:lvl8pPr marL="3429000" indent="-228600" eaLnBrk="0" fontAlgn="base" hangingPunct="0">
              <a:spcBef>
                <a:spcPct val="50000"/>
              </a:spcBef>
              <a:spcAft>
                <a:spcPct val="0"/>
              </a:spcAft>
              <a:buClr>
                <a:schemeClr val="tx1"/>
              </a:buClr>
              <a:buChar char="•"/>
              <a:defRPr sz="1400">
                <a:solidFill>
                  <a:schemeClr val="tx1"/>
                </a:solidFill>
                <a:latin typeface="Arial" charset="0"/>
              </a:defRPr>
            </a:lvl8pPr>
            <a:lvl9pPr marL="3886200" indent="-228600" eaLnBrk="0" fontAlgn="base" hangingPunct="0">
              <a:spcBef>
                <a:spcPct val="50000"/>
              </a:spcBef>
              <a:spcAft>
                <a:spcPct val="0"/>
              </a:spcAft>
              <a:buClr>
                <a:schemeClr val="tx1"/>
              </a:buClr>
              <a:buChar char="•"/>
              <a:defRPr sz="1400">
                <a:solidFill>
                  <a:schemeClr val="tx1"/>
                </a:solidFill>
                <a:latin typeface="Arial" charset="0"/>
              </a:defRPr>
            </a:lvl9pPr>
          </a:lstStyle>
          <a:p>
            <a:pPr>
              <a:buSzPct val="120000"/>
              <a:buFontTx/>
              <a:buNone/>
            </a:pPr>
            <a:r>
              <a:rPr lang="en-US" sz="2000" dirty="0">
                <a:solidFill>
                  <a:schemeClr val="accent1"/>
                </a:solidFill>
                <a:latin typeface="Verdana" panose="020B0604030504040204" pitchFamily="34" charset="0"/>
                <a:ea typeface="Verdana" panose="020B0604030504040204" pitchFamily="34" charset="0"/>
                <a:cs typeface="Verdana" panose="020B0604030504040204" pitchFamily="34" charset="0"/>
              </a:rPr>
              <a:t>source</a:t>
            </a:r>
          </a:p>
        </p:txBody>
      </p:sp>
      <p:sp>
        <p:nvSpPr>
          <p:cNvPr id="100445" name="Text Box 103"/>
          <p:cNvSpPr txBox="1">
            <a:spLocks noChangeArrowheads="1"/>
          </p:cNvSpPr>
          <p:nvPr/>
        </p:nvSpPr>
        <p:spPr bwMode="auto">
          <a:xfrm>
            <a:off x="5984876" y="900696"/>
            <a:ext cx="1447800" cy="400110"/>
          </a:xfrm>
          <a:prstGeom prst="rect">
            <a:avLst/>
          </a:prstGeom>
          <a:noFill/>
          <a:ln>
            <a:noFill/>
          </a:ln>
          <a:effectLst>
            <a:prstShdw prst="shdw17" dist="17961" dir="2700000">
              <a:srgbClr val="0B5573"/>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50000"/>
              </a:spcBef>
              <a:spcAft>
                <a:spcPct val="0"/>
              </a:spcAft>
              <a:buClr>
                <a:schemeClr val="tx1"/>
              </a:buClr>
              <a:buChar char="•"/>
              <a:defRPr sz="1400">
                <a:solidFill>
                  <a:schemeClr val="tx1"/>
                </a:solidFill>
                <a:latin typeface="Arial" charset="0"/>
              </a:defRPr>
            </a:lvl6pPr>
            <a:lvl7pPr marL="2971800" indent="-228600" eaLnBrk="0" fontAlgn="base" hangingPunct="0">
              <a:spcBef>
                <a:spcPct val="50000"/>
              </a:spcBef>
              <a:spcAft>
                <a:spcPct val="0"/>
              </a:spcAft>
              <a:buClr>
                <a:schemeClr val="tx1"/>
              </a:buClr>
              <a:buChar char="•"/>
              <a:defRPr sz="1400">
                <a:solidFill>
                  <a:schemeClr val="tx1"/>
                </a:solidFill>
                <a:latin typeface="Arial" charset="0"/>
              </a:defRPr>
            </a:lvl7pPr>
            <a:lvl8pPr marL="3429000" indent="-228600" eaLnBrk="0" fontAlgn="base" hangingPunct="0">
              <a:spcBef>
                <a:spcPct val="50000"/>
              </a:spcBef>
              <a:spcAft>
                <a:spcPct val="0"/>
              </a:spcAft>
              <a:buClr>
                <a:schemeClr val="tx1"/>
              </a:buClr>
              <a:buChar char="•"/>
              <a:defRPr sz="1400">
                <a:solidFill>
                  <a:schemeClr val="tx1"/>
                </a:solidFill>
                <a:latin typeface="Arial" charset="0"/>
              </a:defRPr>
            </a:lvl8pPr>
            <a:lvl9pPr marL="3886200" indent="-228600" eaLnBrk="0" fontAlgn="base" hangingPunct="0">
              <a:spcBef>
                <a:spcPct val="50000"/>
              </a:spcBef>
              <a:spcAft>
                <a:spcPct val="0"/>
              </a:spcAft>
              <a:buClr>
                <a:schemeClr val="tx1"/>
              </a:buClr>
              <a:buChar char="•"/>
              <a:defRPr sz="1400">
                <a:solidFill>
                  <a:schemeClr val="tx1"/>
                </a:solidFill>
                <a:latin typeface="Arial" charset="0"/>
              </a:defRPr>
            </a:lvl9pPr>
          </a:lstStyle>
          <a:p>
            <a:pPr>
              <a:buSzPct val="120000"/>
              <a:buFontTx/>
              <a:buNone/>
            </a:pPr>
            <a:r>
              <a:rPr lang="en-US" sz="2000" dirty="0">
                <a:solidFill>
                  <a:schemeClr val="accent1"/>
                </a:solidFill>
                <a:latin typeface="Verdana" panose="020B0604030504040204" pitchFamily="34" charset="0"/>
                <a:ea typeface="Verdana" panose="020B0604030504040204" pitchFamily="34" charset="0"/>
                <a:cs typeface="Verdana" panose="020B0604030504040204" pitchFamily="34" charset="0"/>
              </a:rPr>
              <a:t>target</a:t>
            </a:r>
          </a:p>
        </p:txBody>
      </p:sp>
      <p:cxnSp>
        <p:nvCxnSpPr>
          <p:cNvPr id="100446" name="AutoShape 104"/>
          <p:cNvCxnSpPr>
            <a:cxnSpLocks noChangeShapeType="1"/>
            <a:stCxn id="100376" idx="0"/>
            <a:endCxn id="100356" idx="2"/>
          </p:cNvCxnSpPr>
          <p:nvPr/>
        </p:nvCxnSpPr>
        <p:spPr bwMode="auto">
          <a:xfrm flipV="1">
            <a:off x="1951833" y="2592687"/>
            <a:ext cx="7936" cy="162420"/>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37252283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noFill/>
        </p:spPr>
        <p:txBody>
          <a:bodyPr>
            <a:normAutofit/>
          </a:bodyPr>
          <a:lstStyle/>
          <a:p>
            <a:r>
              <a:rPr lang="en-US" dirty="0"/>
              <a:t>How to Populate a Branch</a:t>
            </a:r>
          </a:p>
        </p:txBody>
      </p:sp>
      <p:sp>
        <p:nvSpPr>
          <p:cNvPr id="137219" name="Rectangle 3"/>
          <p:cNvSpPr>
            <a:spLocks noGrp="1" noChangeArrowheads="1"/>
          </p:cNvSpPr>
          <p:nvPr>
            <p:ph idx="1"/>
          </p:nvPr>
        </p:nvSpPr>
        <p:spPr/>
        <p:txBody>
          <a:bodyPr>
            <a:noAutofit/>
          </a:bodyPr>
          <a:lstStyle/>
          <a:p>
            <a:pPr>
              <a:lnSpc>
                <a:spcPct val="120000"/>
              </a:lnSpc>
              <a:spcAft>
                <a:spcPts val="200"/>
              </a:spcAft>
            </a:pPr>
            <a:r>
              <a:rPr lang="en-US" dirty="0"/>
              <a:t>The source and target can be set in</a:t>
            </a:r>
          </a:p>
          <a:p>
            <a:pPr lvl="1">
              <a:lnSpc>
                <a:spcPct val="120000"/>
              </a:lnSpc>
              <a:spcAft>
                <a:spcPts val="200"/>
              </a:spcAft>
              <a:buFont typeface="Wingdings" charset="2"/>
              <a:buChar char="§"/>
            </a:pPr>
            <a:r>
              <a:rPr lang="en-US" dirty="0"/>
              <a:t>A branch spec</a:t>
            </a:r>
          </a:p>
          <a:p>
            <a:pPr lvl="2">
              <a:lnSpc>
                <a:spcPct val="120000"/>
              </a:lnSpc>
              <a:spcAft>
                <a:spcPts val="200"/>
              </a:spcAft>
              <a:buFont typeface="Wingdings" charset="2"/>
              <a:buChar char="§"/>
            </a:pPr>
            <a:r>
              <a:rPr lang="en-US" dirty="0"/>
              <a:t>Stores source/target pairs</a:t>
            </a:r>
          </a:p>
          <a:p>
            <a:pPr lvl="2">
              <a:spcBef>
                <a:spcPct val="70000"/>
              </a:spcBef>
              <a:spcAft>
                <a:spcPts val="200"/>
              </a:spcAft>
              <a:buFont typeface="Wingdings" charset="2"/>
              <a:buChar char="§"/>
            </a:pPr>
            <a:r>
              <a:rPr lang="en-US" dirty="0"/>
              <a:t>Creates new branch</a:t>
            </a:r>
          </a:p>
          <a:p>
            <a:pPr lvl="2">
              <a:spcBef>
                <a:spcPct val="70000"/>
              </a:spcBef>
              <a:spcAft>
                <a:spcPts val="200"/>
              </a:spcAft>
              <a:buFont typeface="Wingdings" charset="2"/>
              <a:buChar char="§"/>
            </a:pPr>
            <a:r>
              <a:rPr lang="en-US" dirty="0"/>
              <a:t>Re-use to propagate changes</a:t>
            </a:r>
            <a:endParaRPr lang="en-US" sz="1600" dirty="0"/>
          </a:p>
          <a:p>
            <a:pPr lvl="1">
              <a:lnSpc>
                <a:spcPct val="120000"/>
              </a:lnSpc>
              <a:spcBef>
                <a:spcPts val="1200"/>
              </a:spcBef>
              <a:spcAft>
                <a:spcPts val="200"/>
              </a:spcAft>
              <a:buFont typeface="Wingdings" charset="2"/>
              <a:buChar char="§"/>
            </a:pPr>
            <a:r>
              <a:rPr lang="en-US" dirty="0"/>
              <a:t>A file spec</a:t>
            </a:r>
          </a:p>
          <a:p>
            <a:pPr lvl="2">
              <a:lnSpc>
                <a:spcPct val="120000"/>
              </a:lnSpc>
              <a:spcAft>
                <a:spcPts val="200"/>
              </a:spcAft>
              <a:buFont typeface="Wingdings" charset="2"/>
              <a:buChar char="§"/>
            </a:pPr>
            <a:r>
              <a:rPr lang="en-US" dirty="0"/>
              <a:t>Source/target set on the command line</a:t>
            </a:r>
          </a:p>
          <a:p>
            <a:pPr lvl="2">
              <a:lnSpc>
                <a:spcPct val="120000"/>
              </a:lnSpc>
              <a:spcAft>
                <a:spcPts val="200"/>
              </a:spcAft>
              <a:buFont typeface="Wingdings" charset="2"/>
              <a:buChar char="§"/>
            </a:pPr>
            <a:r>
              <a:rPr lang="en-US" dirty="0"/>
              <a:t>Once use</a:t>
            </a:r>
          </a:p>
          <a:p>
            <a:pPr lvl="2">
              <a:lnSpc>
                <a:spcPct val="120000"/>
              </a:lnSpc>
              <a:spcAft>
                <a:spcPts val="200"/>
              </a:spcAft>
              <a:buFont typeface="Wingdings" charset="2"/>
              <a:buChar char="§"/>
            </a:pPr>
            <a:r>
              <a:rPr lang="en-US" dirty="0"/>
              <a:t>Useful for simple views.</a:t>
            </a:r>
          </a:p>
          <a:p>
            <a:pPr lvl="1">
              <a:lnSpc>
                <a:spcPct val="120000"/>
              </a:lnSpc>
              <a:spcAft>
                <a:spcPts val="200"/>
              </a:spcAft>
              <a:buFont typeface="Wingdings" charset="2"/>
              <a:buChar char="§"/>
            </a:pPr>
            <a:r>
              <a:rPr lang="en-US" dirty="0"/>
              <a:t>A stream spec</a:t>
            </a:r>
          </a:p>
          <a:p>
            <a:pPr lvl="2">
              <a:lnSpc>
                <a:spcPct val="120000"/>
              </a:lnSpc>
              <a:spcAft>
                <a:spcPts val="200"/>
              </a:spcAft>
              <a:buFont typeface="Wingdings" charset="2"/>
              <a:buChar char="§"/>
            </a:pPr>
            <a:r>
              <a:rPr lang="en-US" dirty="0"/>
              <a:t>More Later …</a:t>
            </a:r>
          </a:p>
        </p:txBody>
      </p:sp>
    </p:spTree>
    <p:extLst>
      <p:ext uri="{BB962C8B-B14F-4D97-AF65-F5344CB8AC3E}">
        <p14:creationId xmlns:p14="http://schemas.microsoft.com/office/powerpoint/2010/main" val="1894808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72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721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721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721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721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7219">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7219">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7219">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7219">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7219">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721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noFill/>
        </p:spPr>
        <p:txBody>
          <a:bodyPr>
            <a:normAutofit/>
          </a:bodyPr>
          <a:lstStyle/>
          <a:p>
            <a:r>
              <a:rPr lang="en-US" dirty="0"/>
              <a:t>Commands in this Chapter</a:t>
            </a:r>
          </a:p>
        </p:txBody>
      </p:sp>
      <p:sp>
        <p:nvSpPr>
          <p:cNvPr id="4" name="Content Placeholder 3"/>
          <p:cNvSpPr>
            <a:spLocks noGrp="1"/>
          </p:cNvSpPr>
          <p:nvPr>
            <p:ph idx="1"/>
          </p:nvPr>
        </p:nvSpPr>
        <p:spPr/>
        <p:txBody>
          <a:bodyPr numCol="2">
            <a:normAutofit/>
          </a:bodyPr>
          <a:lstStyle/>
          <a:p>
            <a:r>
              <a:rPr lang="en-US" b="1" dirty="0">
                <a:solidFill>
                  <a:srgbClr val="0000FF"/>
                </a:solidFill>
                <a:latin typeface="Courier New"/>
                <a:cs typeface="Courier New"/>
              </a:rPr>
              <a:t>p4 info</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noFill/>
        </p:spPr>
        <p:txBody>
          <a:bodyPr/>
          <a:lstStyle/>
          <a:p>
            <a:r>
              <a:rPr lang="en-US" dirty="0"/>
              <a:t>Creating Branch Spec</a:t>
            </a:r>
            <a:endParaRPr lang="en-US" dirty="0">
              <a:latin typeface="Calibri"/>
            </a:endParaRPr>
          </a:p>
        </p:txBody>
      </p:sp>
      <p:sp>
        <p:nvSpPr>
          <p:cNvPr id="2" name="Content Placeholder 1"/>
          <p:cNvSpPr>
            <a:spLocks noGrp="1"/>
          </p:cNvSpPr>
          <p:nvPr>
            <p:ph idx="1"/>
          </p:nvPr>
        </p:nvSpPr>
        <p:spPr/>
        <p:txBody>
          <a:bodyPr>
            <a:normAutofit/>
          </a:bodyPr>
          <a:lstStyle/>
          <a:p>
            <a:r>
              <a:rPr lang="en-US" dirty="0"/>
              <a:t>Create a branch spec </a:t>
            </a:r>
          </a:p>
          <a:p>
            <a:pPr marL="457200" lvl="1" indent="0">
              <a:buNone/>
            </a:pPr>
            <a:r>
              <a:rPr lang="en-US" b="1" dirty="0">
                <a:solidFill>
                  <a:srgbClr val="0000FF"/>
                </a:solidFill>
                <a:latin typeface="Courier New" pitchFamily="49" charset="0"/>
              </a:rPr>
              <a:t>p4 branch</a:t>
            </a:r>
            <a:r>
              <a:rPr lang="en-US" dirty="0">
                <a:solidFill>
                  <a:srgbClr val="0000FF"/>
                </a:solidFill>
              </a:rPr>
              <a:t> </a:t>
            </a:r>
            <a:r>
              <a:rPr lang="en-US" b="1" dirty="0">
                <a:solidFill>
                  <a:schemeClr val="tx1">
                    <a:lumMod val="60000"/>
                    <a:lumOff val="40000"/>
                  </a:schemeClr>
                </a:solidFill>
                <a:latin typeface="Courier New" pitchFamily="49" charset="0"/>
              </a:rPr>
              <a:t>JamMAIN-to-R1.0</a:t>
            </a:r>
          </a:p>
          <a:p>
            <a:pPr lvl="1"/>
            <a:endParaRPr lang="en-US" sz="2400" dirty="0"/>
          </a:p>
        </p:txBody>
      </p:sp>
      <p:grpSp>
        <p:nvGrpSpPr>
          <p:cNvPr id="138244" name="Group 4"/>
          <p:cNvGrpSpPr>
            <a:grpSpLocks/>
          </p:cNvGrpSpPr>
          <p:nvPr/>
        </p:nvGrpSpPr>
        <p:grpSpPr bwMode="auto">
          <a:xfrm>
            <a:off x="457201" y="2057400"/>
            <a:ext cx="8229600" cy="2743200"/>
            <a:chOff x="288" y="1356"/>
            <a:chExt cx="5184" cy="2304"/>
          </a:xfrm>
          <a:solidFill>
            <a:schemeClr val="bg1">
              <a:lumMod val="20000"/>
              <a:lumOff val="80000"/>
            </a:schemeClr>
          </a:solidFill>
        </p:grpSpPr>
        <p:sp>
          <p:nvSpPr>
            <p:cNvPr id="2578437" name="Rectangle 5"/>
            <p:cNvSpPr>
              <a:spLocks noChangeArrowheads="1"/>
            </p:cNvSpPr>
            <p:nvPr/>
          </p:nvSpPr>
          <p:spPr bwMode="auto">
            <a:xfrm>
              <a:off x="288" y="1356"/>
              <a:ext cx="5184" cy="1968"/>
            </a:xfrm>
            <a:prstGeom prst="rect">
              <a:avLst/>
            </a:prstGeom>
            <a:solidFill>
              <a:schemeClr val="tx1">
                <a:lumMod val="20000"/>
                <a:lumOff val="80000"/>
              </a:schemeClr>
            </a:solidFill>
            <a:ln>
              <a:headEnd/>
              <a:tailEnd/>
            </a:ln>
          </p:spPr>
          <p:style>
            <a:lnRef idx="2">
              <a:schemeClr val="accent2"/>
            </a:lnRef>
            <a:fillRef idx="1">
              <a:schemeClr val="lt1"/>
            </a:fillRef>
            <a:effectRef idx="0">
              <a:schemeClr val="accent2"/>
            </a:effectRef>
            <a:fontRef idx="minor">
              <a:schemeClr val="dk1"/>
            </a:fontRef>
          </p:style>
          <p:txBody>
            <a:bodyPr/>
            <a:lstStyle/>
            <a:p>
              <a:pPr marL="635000" indent="-635000">
                <a:lnSpc>
                  <a:spcPct val="120000"/>
                </a:lnSpc>
                <a:spcBef>
                  <a:spcPct val="20000"/>
                </a:spcBef>
                <a:buClrTx/>
                <a:buSzPct val="120000"/>
                <a:buFont typeface="Times" pitchFamily="18" charset="0"/>
                <a:buNone/>
                <a:defRPr/>
              </a:pPr>
              <a:r>
                <a:rPr lang="en-US" sz="1400" b="1" i="0" dirty="0">
                  <a:solidFill>
                    <a:srgbClr val="000000"/>
                  </a:solidFill>
                  <a:latin typeface="Courier New" pitchFamily="49" charset="0"/>
                  <a:ea typeface="+mn-ea"/>
                </a:rPr>
                <a:t>Branch:  JamMAIN-to-R1.0</a:t>
              </a:r>
            </a:p>
            <a:p>
              <a:pPr marL="635000" indent="-635000">
                <a:lnSpc>
                  <a:spcPct val="120000"/>
                </a:lnSpc>
                <a:spcBef>
                  <a:spcPct val="20000"/>
                </a:spcBef>
                <a:buClrTx/>
                <a:buSzPct val="120000"/>
                <a:buFont typeface="Times" pitchFamily="18" charset="0"/>
                <a:buNone/>
                <a:defRPr/>
              </a:pPr>
              <a:r>
                <a:rPr lang="en-US" sz="1400" b="1" i="0" dirty="0">
                  <a:solidFill>
                    <a:srgbClr val="000000"/>
                  </a:solidFill>
                  <a:latin typeface="Courier New" pitchFamily="49" charset="0"/>
                  <a:ea typeface="+mn-ea"/>
                </a:rPr>
                <a:t>Owner:   bob</a:t>
              </a:r>
            </a:p>
            <a:p>
              <a:pPr marL="635000" indent="-635000">
                <a:lnSpc>
                  <a:spcPct val="80000"/>
                </a:lnSpc>
                <a:spcBef>
                  <a:spcPct val="20000"/>
                </a:spcBef>
                <a:buClrTx/>
                <a:buSzPct val="120000"/>
                <a:buFont typeface="Times" pitchFamily="18" charset="0"/>
                <a:buNone/>
                <a:defRPr/>
              </a:pPr>
              <a:r>
                <a:rPr lang="en-US" sz="1400" b="1" i="0" dirty="0">
                  <a:solidFill>
                    <a:srgbClr val="000000"/>
                  </a:solidFill>
                  <a:latin typeface="Courier New" pitchFamily="49" charset="0"/>
                  <a:ea typeface="+mn-ea"/>
                </a:rPr>
                <a:t>Description:</a:t>
              </a:r>
            </a:p>
            <a:p>
              <a:pPr marL="635000" indent="-635000">
                <a:lnSpc>
                  <a:spcPct val="80000"/>
                </a:lnSpc>
                <a:spcBef>
                  <a:spcPct val="20000"/>
                </a:spcBef>
                <a:buClrTx/>
                <a:buSzPct val="120000"/>
                <a:buFont typeface="Times" pitchFamily="18" charset="0"/>
                <a:buNone/>
                <a:defRPr/>
              </a:pPr>
              <a:r>
                <a:rPr lang="en-US" sz="1400" b="1" i="0" dirty="0">
                  <a:solidFill>
                    <a:srgbClr val="000000"/>
                  </a:solidFill>
                  <a:latin typeface="Courier New" pitchFamily="49" charset="0"/>
                  <a:ea typeface="+mn-ea"/>
                </a:rPr>
                <a:t>	Jam Release 1.0 branch for Server &amp; API</a:t>
              </a:r>
            </a:p>
            <a:p>
              <a:pPr marL="635000" indent="-635000">
                <a:lnSpc>
                  <a:spcPct val="90000"/>
                </a:lnSpc>
                <a:spcBef>
                  <a:spcPct val="20000"/>
                </a:spcBef>
                <a:buClrTx/>
                <a:buSzPct val="120000"/>
                <a:buFont typeface="Times" pitchFamily="18" charset="0"/>
                <a:buNone/>
                <a:defRPr/>
              </a:pPr>
              <a:r>
                <a:rPr lang="en-US" sz="1400" b="1" i="0" dirty="0">
                  <a:solidFill>
                    <a:srgbClr val="000000"/>
                  </a:solidFill>
                  <a:latin typeface="Courier New" pitchFamily="49" charset="0"/>
                  <a:ea typeface="+mn-ea"/>
                </a:rPr>
                <a:t>Options: unlocked</a:t>
              </a:r>
            </a:p>
            <a:p>
              <a:pPr marL="635000" indent="-635000">
                <a:lnSpc>
                  <a:spcPct val="90000"/>
                </a:lnSpc>
                <a:spcBef>
                  <a:spcPct val="20000"/>
                </a:spcBef>
                <a:buClrTx/>
                <a:buSzPct val="120000"/>
                <a:buFont typeface="Times" pitchFamily="18" charset="0"/>
                <a:buNone/>
                <a:defRPr/>
              </a:pPr>
              <a:r>
                <a:rPr lang="en-US" sz="1400" b="1" i="0" dirty="0">
                  <a:solidFill>
                    <a:srgbClr val="000000"/>
                  </a:solidFill>
                  <a:latin typeface="Courier New" pitchFamily="49" charset="0"/>
                  <a:ea typeface="+mn-ea"/>
                </a:rPr>
                <a:t>View:</a:t>
              </a:r>
            </a:p>
            <a:p>
              <a:pPr marL="635000" indent="-635000">
                <a:lnSpc>
                  <a:spcPct val="80000"/>
                </a:lnSpc>
                <a:spcBef>
                  <a:spcPct val="20000"/>
                </a:spcBef>
                <a:buClrTx/>
                <a:buSzPct val="120000"/>
                <a:buFont typeface="Times" pitchFamily="18" charset="0"/>
                <a:buNone/>
                <a:defRPr/>
              </a:pPr>
              <a:r>
                <a:rPr lang="en-US" sz="1400" b="1" i="0" dirty="0">
                  <a:solidFill>
                    <a:srgbClr val="000000"/>
                  </a:solidFill>
                  <a:latin typeface="Courier New" pitchFamily="49" charset="0"/>
                  <a:ea typeface="+mn-ea"/>
                </a:rPr>
                <a:t> //depot/Jam/MAIN/</a:t>
              </a:r>
              <a:r>
                <a:rPr lang="en-US" sz="1400" b="1" i="0" dirty="0" err="1">
                  <a:solidFill>
                    <a:srgbClr val="000000"/>
                  </a:solidFill>
                  <a:latin typeface="Courier New" pitchFamily="49" charset="0"/>
                  <a:ea typeface="+mn-ea"/>
                </a:rPr>
                <a:t>svr</a:t>
              </a:r>
              <a:r>
                <a:rPr lang="en-US" sz="1400" b="1" i="0" dirty="0">
                  <a:solidFill>
                    <a:srgbClr val="000000"/>
                  </a:solidFill>
                  <a:latin typeface="Courier New" pitchFamily="49" charset="0"/>
                  <a:ea typeface="+mn-ea"/>
                </a:rPr>
                <a:t>/...  //depot/Jam/R1.0/</a:t>
              </a:r>
              <a:r>
                <a:rPr lang="en-US" sz="1400" b="1" i="0" dirty="0" err="1">
                  <a:solidFill>
                    <a:srgbClr val="000000"/>
                  </a:solidFill>
                  <a:latin typeface="Courier New" pitchFamily="49" charset="0"/>
                  <a:ea typeface="+mn-ea"/>
                </a:rPr>
                <a:t>svr</a:t>
              </a:r>
              <a:r>
                <a:rPr lang="en-US" sz="1400" b="1" i="0" dirty="0">
                  <a:solidFill>
                    <a:srgbClr val="000000"/>
                  </a:solidFill>
                  <a:latin typeface="Courier New" pitchFamily="49" charset="0"/>
                  <a:ea typeface="+mn-ea"/>
                </a:rPr>
                <a:t>/...</a:t>
              </a:r>
            </a:p>
            <a:p>
              <a:pPr marL="635000" indent="-635000">
                <a:lnSpc>
                  <a:spcPct val="80000"/>
                </a:lnSpc>
                <a:spcBef>
                  <a:spcPct val="20000"/>
                </a:spcBef>
                <a:buClrTx/>
                <a:buSzPct val="120000"/>
                <a:buFont typeface="Times" pitchFamily="18" charset="0"/>
                <a:buNone/>
                <a:defRPr/>
              </a:pPr>
              <a:r>
                <a:rPr lang="en-US" sz="1400" b="1" i="0" dirty="0">
                  <a:solidFill>
                    <a:srgbClr val="000000"/>
                  </a:solidFill>
                  <a:latin typeface="Courier New" pitchFamily="49" charset="0"/>
                  <a:ea typeface="+mn-ea"/>
                </a:rPr>
                <a:t> //depot/Jam/MAIN/</a:t>
              </a:r>
              <a:r>
                <a:rPr lang="en-US" sz="1400" b="1" i="0" dirty="0" err="1">
                  <a:solidFill>
                    <a:srgbClr val="000000"/>
                  </a:solidFill>
                  <a:latin typeface="Courier New" pitchFamily="49" charset="0"/>
                  <a:ea typeface="+mn-ea"/>
                </a:rPr>
                <a:t>api</a:t>
              </a:r>
              <a:r>
                <a:rPr lang="en-US" sz="1400" b="1" i="0" dirty="0">
                  <a:solidFill>
                    <a:srgbClr val="000000"/>
                  </a:solidFill>
                  <a:latin typeface="Courier New" pitchFamily="49" charset="0"/>
                  <a:ea typeface="+mn-ea"/>
                </a:rPr>
                <a:t>/...  //depot/Jam/R1.0/</a:t>
              </a:r>
              <a:r>
                <a:rPr lang="en-US" sz="1400" b="1" i="0" dirty="0" err="1">
                  <a:solidFill>
                    <a:srgbClr val="000000"/>
                  </a:solidFill>
                  <a:latin typeface="Courier New" pitchFamily="49" charset="0"/>
                  <a:ea typeface="+mn-ea"/>
                </a:rPr>
                <a:t>api</a:t>
              </a:r>
              <a:r>
                <a:rPr lang="en-US" sz="1400" b="1" i="0" dirty="0">
                  <a:solidFill>
                    <a:srgbClr val="000000"/>
                  </a:solidFill>
                  <a:latin typeface="Courier New" pitchFamily="49" charset="0"/>
                  <a:ea typeface="+mn-ea"/>
                </a:rPr>
                <a:t>/...</a:t>
              </a:r>
              <a:endParaRPr lang="en-US" sz="2000" i="0" dirty="0">
                <a:solidFill>
                  <a:srgbClr val="000000"/>
                </a:solidFill>
                <a:latin typeface="Courier New" pitchFamily="49" charset="0"/>
                <a:ea typeface="+mn-ea"/>
              </a:endParaRPr>
            </a:p>
          </p:txBody>
        </p:sp>
        <p:sp>
          <p:nvSpPr>
            <p:cNvPr id="138246" name="Text Box 6"/>
            <p:cNvSpPr txBox="1">
              <a:spLocks noChangeArrowheads="1"/>
            </p:cNvSpPr>
            <p:nvPr/>
          </p:nvSpPr>
          <p:spPr bwMode="auto">
            <a:xfrm>
              <a:off x="2640" y="3324"/>
              <a:ext cx="909" cy="336"/>
            </a:xfrm>
            <a:prstGeom prst="rect">
              <a:avLst/>
            </a:prstGeom>
            <a:noFill/>
            <a:ln w="9525">
              <a:noFill/>
              <a:miter lim="800000"/>
              <a:headEnd/>
              <a:tailEnd/>
            </a:ln>
            <a:extLst/>
          </p:spPr>
          <p:txBody>
            <a:bodyPr wrap="square">
              <a:spAutoFit/>
            </a:bodyPr>
            <a:lstStyle>
              <a:lvl1pPr>
                <a:defRPr sz="1900" i="1">
                  <a:solidFill>
                    <a:schemeClr val="tx1"/>
                  </a:solidFill>
                  <a:latin typeface="Arial" charset="0"/>
                  <a:ea typeface="ＭＳ Ｐゴシック" charset="0"/>
                </a:defRPr>
              </a:lvl1pPr>
              <a:lvl2pPr marL="742950" indent="-285750">
                <a:defRPr sz="1900" i="1">
                  <a:solidFill>
                    <a:schemeClr val="tx1"/>
                  </a:solidFill>
                  <a:latin typeface="Arial" charset="0"/>
                  <a:ea typeface="ＭＳ Ｐゴシック" charset="0"/>
                </a:defRPr>
              </a:lvl2pPr>
              <a:lvl3pPr marL="1143000" indent="-228600">
                <a:defRPr sz="1900" i="1">
                  <a:solidFill>
                    <a:schemeClr val="tx1"/>
                  </a:solidFill>
                  <a:latin typeface="Arial" charset="0"/>
                  <a:ea typeface="ＭＳ Ｐゴシック" charset="0"/>
                </a:defRPr>
              </a:lvl3pPr>
              <a:lvl4pPr marL="1600200" indent="-228600">
                <a:defRPr sz="1900" i="1">
                  <a:solidFill>
                    <a:schemeClr val="tx1"/>
                  </a:solidFill>
                  <a:latin typeface="Arial" charset="0"/>
                  <a:ea typeface="ＭＳ Ｐゴシック" charset="0"/>
                </a:defRPr>
              </a:lvl4pPr>
              <a:lvl5pPr marL="2057400" indent="-228600">
                <a:defRPr sz="1900" i="1">
                  <a:solidFill>
                    <a:schemeClr val="tx1"/>
                  </a:solidFill>
                  <a:latin typeface="Arial" charset="0"/>
                  <a:ea typeface="ＭＳ Ｐゴシック" charset="0"/>
                </a:defRPr>
              </a:lvl5pPr>
              <a:lvl6pPr marL="25146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pPr>
                <a:buClrTx/>
                <a:buFontTx/>
                <a:buNone/>
              </a:pPr>
              <a:r>
                <a:rPr lang="en-US" sz="2000" i="0" dirty="0">
                  <a:solidFill>
                    <a:srgbClr val="172751"/>
                  </a:solidFill>
                  <a:latin typeface="Calibri"/>
                </a:rPr>
                <a:t>target paths</a:t>
              </a:r>
            </a:p>
          </p:txBody>
        </p:sp>
        <p:sp>
          <p:nvSpPr>
            <p:cNvPr id="138247" name="Text Box 7"/>
            <p:cNvSpPr txBox="1">
              <a:spLocks noChangeArrowheads="1"/>
            </p:cNvSpPr>
            <p:nvPr/>
          </p:nvSpPr>
          <p:spPr bwMode="auto">
            <a:xfrm>
              <a:off x="864" y="3324"/>
              <a:ext cx="960" cy="33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900" i="1">
                  <a:solidFill>
                    <a:schemeClr val="tx1"/>
                  </a:solidFill>
                  <a:latin typeface="Arial" charset="0"/>
                  <a:ea typeface="ＭＳ Ｐゴシック" charset="0"/>
                </a:defRPr>
              </a:lvl1pPr>
              <a:lvl2pPr marL="742950" indent="-285750">
                <a:defRPr sz="1900" i="1">
                  <a:solidFill>
                    <a:schemeClr val="tx1"/>
                  </a:solidFill>
                  <a:latin typeface="Arial" charset="0"/>
                  <a:ea typeface="ＭＳ Ｐゴシック" charset="0"/>
                </a:defRPr>
              </a:lvl2pPr>
              <a:lvl3pPr marL="1143000" indent="-228600">
                <a:defRPr sz="1900" i="1">
                  <a:solidFill>
                    <a:schemeClr val="tx1"/>
                  </a:solidFill>
                  <a:latin typeface="Arial" charset="0"/>
                  <a:ea typeface="ＭＳ Ｐゴシック" charset="0"/>
                </a:defRPr>
              </a:lvl3pPr>
              <a:lvl4pPr marL="1600200" indent="-228600">
                <a:defRPr sz="1900" i="1">
                  <a:solidFill>
                    <a:schemeClr val="tx1"/>
                  </a:solidFill>
                  <a:latin typeface="Arial" charset="0"/>
                  <a:ea typeface="ＭＳ Ｐゴシック" charset="0"/>
                </a:defRPr>
              </a:lvl4pPr>
              <a:lvl5pPr marL="2057400" indent="-228600">
                <a:defRPr sz="1900" i="1">
                  <a:solidFill>
                    <a:schemeClr val="tx1"/>
                  </a:solidFill>
                  <a:latin typeface="Arial" charset="0"/>
                  <a:ea typeface="ＭＳ Ｐゴシック" charset="0"/>
                </a:defRPr>
              </a:lvl5pPr>
              <a:lvl6pPr marL="25146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pPr>
                <a:buClrTx/>
                <a:buFontTx/>
                <a:buNone/>
              </a:pPr>
              <a:r>
                <a:rPr lang="en-US" sz="2000" i="0" dirty="0">
                  <a:latin typeface="Calibri"/>
                </a:rPr>
                <a:t>source paths</a:t>
              </a:r>
            </a:p>
          </p:txBody>
        </p:sp>
        <p:sp>
          <p:nvSpPr>
            <p:cNvPr id="138249" name="AutoShape 9"/>
            <p:cNvSpPr>
              <a:spLocks noChangeArrowheads="1"/>
            </p:cNvSpPr>
            <p:nvPr/>
          </p:nvSpPr>
          <p:spPr bwMode="auto">
            <a:xfrm>
              <a:off x="2976" y="3068"/>
              <a:ext cx="288" cy="288"/>
            </a:xfrm>
            <a:prstGeom prst="upArrow">
              <a:avLst>
                <a:gd name="adj1" fmla="val 50000"/>
                <a:gd name="adj2" fmla="val 25000"/>
              </a:avLst>
            </a:prstGeom>
            <a:gradFill flip="none" rotWithShape="1">
              <a:gsLst>
                <a:gs pos="0">
                  <a:schemeClr val="accent2">
                    <a:lumMod val="75000"/>
                  </a:schemeClr>
                </a:gs>
                <a:gs pos="100000">
                  <a:srgbClr val="FFFFFF"/>
                </a:gs>
              </a:gsLst>
              <a:lin ang="5400000" scaled="0"/>
              <a:tileRect/>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buClrTx/>
                <a:buFontTx/>
                <a:buNone/>
              </a:pPr>
              <a:endParaRPr lang="en-US" sz="2800" b="1" i="0" dirty="0">
                <a:latin typeface="Calibri"/>
              </a:endParaRPr>
            </a:p>
          </p:txBody>
        </p:sp>
        <p:sp>
          <p:nvSpPr>
            <p:cNvPr id="10" name="AutoShape 9"/>
            <p:cNvSpPr>
              <a:spLocks noChangeArrowheads="1"/>
            </p:cNvSpPr>
            <p:nvPr/>
          </p:nvSpPr>
          <p:spPr bwMode="auto">
            <a:xfrm>
              <a:off x="1212" y="3068"/>
              <a:ext cx="288" cy="288"/>
            </a:xfrm>
            <a:prstGeom prst="upArrow">
              <a:avLst>
                <a:gd name="adj1" fmla="val 50000"/>
                <a:gd name="adj2" fmla="val 25000"/>
              </a:avLst>
            </a:prstGeom>
            <a:gradFill flip="none" rotWithShape="1">
              <a:gsLst>
                <a:gs pos="0">
                  <a:schemeClr val="accent2">
                    <a:lumMod val="75000"/>
                  </a:schemeClr>
                </a:gs>
                <a:gs pos="100000">
                  <a:srgbClr val="FFFFFF"/>
                </a:gs>
              </a:gsLst>
              <a:lin ang="5400000" scaled="0"/>
              <a:tileRect/>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buClrTx/>
                <a:buFontTx/>
                <a:buNone/>
              </a:pPr>
              <a:endParaRPr lang="en-US" sz="2800" b="1" i="0" dirty="0">
                <a:latin typeface="Calibri"/>
              </a:endParaRPr>
            </a:p>
          </p:txBody>
        </p:sp>
      </p:gr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noFill/>
        </p:spPr>
        <p:txBody>
          <a:bodyPr>
            <a:normAutofit/>
          </a:bodyPr>
          <a:lstStyle/>
          <a:p>
            <a:r>
              <a:rPr lang="en-US" dirty="0"/>
              <a:t>Using populate</a:t>
            </a:r>
            <a:endParaRPr lang="en-US" dirty="0">
              <a:latin typeface="Calibri"/>
            </a:endParaRPr>
          </a:p>
        </p:txBody>
      </p:sp>
      <p:sp>
        <p:nvSpPr>
          <p:cNvPr id="2" name="Content Placeholder 1"/>
          <p:cNvSpPr>
            <a:spLocks noGrp="1"/>
          </p:cNvSpPr>
          <p:nvPr>
            <p:ph idx="1"/>
          </p:nvPr>
        </p:nvSpPr>
        <p:spPr/>
        <p:txBody>
          <a:bodyPr>
            <a:normAutofit/>
          </a:bodyPr>
          <a:lstStyle/>
          <a:p>
            <a:r>
              <a:rPr lang="en-US" dirty="0"/>
              <a:t>Open files for integration</a:t>
            </a:r>
          </a:p>
          <a:p>
            <a:pPr lvl="1">
              <a:buFont typeface="Arial"/>
              <a:buChar char="•"/>
            </a:pPr>
            <a:r>
              <a:rPr lang="en-US" sz="1700" dirty="0"/>
              <a:t>Branch spec</a:t>
            </a:r>
          </a:p>
          <a:p>
            <a:pPr marL="457200" lvl="1" indent="0">
              <a:lnSpc>
                <a:spcPct val="110000"/>
              </a:lnSpc>
              <a:buNone/>
            </a:pPr>
            <a:r>
              <a:rPr lang="en-US" sz="1700" b="1" dirty="0">
                <a:solidFill>
                  <a:srgbClr val="0000FF"/>
                </a:solidFill>
                <a:latin typeface="Courier New" pitchFamily="49" charset="0"/>
              </a:rPr>
              <a:t>p4 populate </a:t>
            </a:r>
            <a:r>
              <a:rPr lang="en-US" sz="1700" b="1" dirty="0">
                <a:solidFill>
                  <a:srgbClr val="4167C9"/>
                </a:solidFill>
                <a:latin typeface="Courier New" pitchFamily="49" charset="0"/>
              </a:rPr>
              <a:t>–b JamMAIN-to-R1.0</a:t>
            </a:r>
          </a:p>
          <a:p>
            <a:pPr lvl="1">
              <a:buFont typeface="Arial"/>
              <a:buChar char="•"/>
            </a:pPr>
            <a:r>
              <a:rPr lang="en-US" sz="1700" dirty="0"/>
              <a:t>File spec</a:t>
            </a:r>
          </a:p>
          <a:p>
            <a:pPr marL="457200" lvl="1" indent="0">
              <a:buNone/>
            </a:pPr>
            <a:r>
              <a:rPr lang="en-US" b="1" dirty="0">
                <a:solidFill>
                  <a:srgbClr val="0000FF"/>
                </a:solidFill>
                <a:latin typeface="Courier New" pitchFamily="49" charset="0"/>
              </a:rPr>
              <a:t>p4 populate </a:t>
            </a:r>
            <a:r>
              <a:rPr lang="en-US" b="1" dirty="0">
                <a:solidFill>
                  <a:srgbClr val="4167C9"/>
                </a:solidFill>
                <a:latin typeface="Courier New" pitchFamily="49" charset="0"/>
              </a:rPr>
              <a:t>//depot/Jam/MAIN/... //depot/Jam/R1.0/...</a:t>
            </a:r>
          </a:p>
          <a:p>
            <a:pPr marL="457200" lvl="1" indent="0">
              <a:buNone/>
            </a:pPr>
            <a:endParaRPr lang="en-US" b="1" dirty="0">
              <a:solidFill>
                <a:srgbClr val="4167C9"/>
              </a:solidFill>
              <a:latin typeface="Courier New" pitchFamily="49" charset="0"/>
            </a:endParaRPr>
          </a:p>
          <a:p>
            <a:pPr marL="457200" lvl="1" indent="0">
              <a:buNone/>
            </a:pPr>
            <a:r>
              <a:rPr lang="en-US" b="1" dirty="0">
                <a:latin typeface="Courier New" pitchFamily="49" charset="0"/>
              </a:rPr>
              <a:t>71 files branched (change 12109).</a:t>
            </a:r>
          </a:p>
        </p:txBody>
      </p:sp>
    </p:spTree>
    <p:extLst>
      <p:ext uri="{BB962C8B-B14F-4D97-AF65-F5344CB8AC3E}">
        <p14:creationId xmlns:p14="http://schemas.microsoft.com/office/powerpoint/2010/main" val="159713695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noFill/>
        </p:spPr>
        <p:txBody>
          <a:bodyPr/>
          <a:lstStyle/>
          <a:p>
            <a:r>
              <a:rPr lang="en-US" dirty="0"/>
              <a:t>Integration Steps – Adjust View</a:t>
            </a:r>
            <a:endParaRPr lang="en-US" dirty="0">
              <a:latin typeface="Calibri"/>
            </a:endParaRPr>
          </a:p>
        </p:txBody>
      </p:sp>
      <p:sp>
        <p:nvSpPr>
          <p:cNvPr id="2" name="Content Placeholder 1"/>
          <p:cNvSpPr>
            <a:spLocks noGrp="1"/>
          </p:cNvSpPr>
          <p:nvPr>
            <p:ph idx="1"/>
          </p:nvPr>
        </p:nvSpPr>
        <p:spPr/>
        <p:txBody>
          <a:bodyPr>
            <a:normAutofit/>
          </a:bodyPr>
          <a:lstStyle/>
          <a:p>
            <a:r>
              <a:rPr lang="en-US" dirty="0">
                <a:latin typeface="Verdana" panose="020B0604030504040204" pitchFamily="34" charset="0"/>
                <a:ea typeface="Verdana" panose="020B0604030504040204" pitchFamily="34" charset="0"/>
                <a:cs typeface="Verdana" panose="020B0604030504040204" pitchFamily="34" charset="0"/>
              </a:rPr>
              <a:t>Add target branch to workspace view</a:t>
            </a:r>
          </a:p>
          <a:p>
            <a:pPr marL="457200" lvl="1" indent="0">
              <a:buNone/>
            </a:pPr>
            <a:r>
              <a:rPr lang="en-US" sz="1800" b="1" dirty="0">
                <a:solidFill>
                  <a:srgbClr val="0000FF"/>
                </a:solidFill>
                <a:latin typeface="Courier New" pitchFamily="49" charset="0"/>
              </a:rPr>
              <a:t>p4 client</a:t>
            </a:r>
          </a:p>
          <a:p>
            <a:pPr lvl="1"/>
            <a:endParaRPr lang="en-US" sz="2400" dirty="0"/>
          </a:p>
        </p:txBody>
      </p:sp>
      <p:sp>
        <p:nvSpPr>
          <p:cNvPr id="2578437" name="Rectangle 5"/>
          <p:cNvSpPr>
            <a:spLocks noChangeArrowheads="1"/>
          </p:cNvSpPr>
          <p:nvPr/>
        </p:nvSpPr>
        <p:spPr bwMode="auto">
          <a:xfrm>
            <a:off x="457201" y="2038350"/>
            <a:ext cx="8229600" cy="2278856"/>
          </a:xfrm>
          <a:prstGeom prst="rect">
            <a:avLst/>
          </a:prstGeom>
          <a:solidFill>
            <a:schemeClr val="tx1">
              <a:lumMod val="20000"/>
              <a:lumOff val="80000"/>
            </a:schemeClr>
          </a:solidFill>
          <a:ln>
            <a:headEnd/>
            <a:tailEnd/>
          </a:ln>
        </p:spPr>
        <p:style>
          <a:lnRef idx="2">
            <a:schemeClr val="accent2"/>
          </a:lnRef>
          <a:fillRef idx="1">
            <a:schemeClr val="lt1"/>
          </a:fillRef>
          <a:effectRef idx="0">
            <a:schemeClr val="accent2"/>
          </a:effectRef>
          <a:fontRef idx="minor">
            <a:schemeClr val="dk1"/>
          </a:fontRef>
        </p:style>
        <p:txBody>
          <a:bodyPr/>
          <a:lstStyle/>
          <a:p>
            <a:pPr marL="635000" indent="-635000">
              <a:lnSpc>
                <a:spcPct val="120000"/>
              </a:lnSpc>
              <a:spcBef>
                <a:spcPct val="20000"/>
              </a:spcBef>
              <a:buClrTx/>
              <a:buSzPct val="120000"/>
              <a:buFont typeface="Times" charset="0"/>
              <a:buNone/>
            </a:pPr>
            <a:r>
              <a:rPr lang="en-US" sz="1400" b="1" i="0" dirty="0">
                <a:solidFill>
                  <a:srgbClr val="000000"/>
                </a:solidFill>
                <a:latin typeface="Courier New" charset="0"/>
              </a:rPr>
              <a:t>Client: ben-jam</a:t>
            </a:r>
          </a:p>
          <a:p>
            <a:pPr marL="635000" indent="-635000">
              <a:lnSpc>
                <a:spcPct val="120000"/>
              </a:lnSpc>
              <a:spcBef>
                <a:spcPct val="20000"/>
              </a:spcBef>
              <a:buClrTx/>
              <a:buSzPct val="120000"/>
              <a:buFont typeface="Times" charset="0"/>
              <a:buNone/>
            </a:pPr>
            <a:r>
              <a:rPr lang="en-US" sz="1400" b="1" i="0" dirty="0">
                <a:solidFill>
                  <a:srgbClr val="000000"/>
                </a:solidFill>
                <a:latin typeface="Courier New" charset="0"/>
              </a:rPr>
              <a:t>Description:</a:t>
            </a:r>
          </a:p>
          <a:p>
            <a:pPr marL="635000" indent="-635000">
              <a:lnSpc>
                <a:spcPct val="120000"/>
              </a:lnSpc>
              <a:spcBef>
                <a:spcPct val="20000"/>
              </a:spcBef>
              <a:buClrTx/>
              <a:buSzPct val="120000"/>
              <a:buFont typeface="Times" charset="0"/>
              <a:buNone/>
            </a:pPr>
            <a:r>
              <a:rPr lang="en-US" sz="1400" b="1" i="0" dirty="0">
                <a:solidFill>
                  <a:srgbClr val="000000"/>
                </a:solidFill>
                <a:latin typeface="Courier New" charset="0"/>
              </a:rPr>
              <a:t>   Ben</a:t>
            </a:r>
            <a:r>
              <a:rPr lang="ja-JP" altLang="en-US" sz="1400" b="1" i="0" dirty="0">
                <a:solidFill>
                  <a:srgbClr val="000000"/>
                </a:solidFill>
                <a:latin typeface="Calibri"/>
              </a:rPr>
              <a:t>’</a:t>
            </a:r>
            <a:r>
              <a:rPr lang="en-US" sz="1400" b="1" i="0" dirty="0">
                <a:solidFill>
                  <a:srgbClr val="000000"/>
                </a:solidFill>
                <a:latin typeface="Courier New" charset="0"/>
              </a:rPr>
              <a:t>s Jam client workspace.</a:t>
            </a:r>
          </a:p>
          <a:p>
            <a:pPr marL="635000" indent="-635000">
              <a:lnSpc>
                <a:spcPct val="120000"/>
              </a:lnSpc>
              <a:spcBef>
                <a:spcPct val="20000"/>
              </a:spcBef>
              <a:buClrTx/>
              <a:buSzPct val="120000"/>
              <a:buFont typeface="Times" charset="0"/>
              <a:buNone/>
            </a:pPr>
            <a:r>
              <a:rPr lang="en-US" sz="1400" b="1" i="0" dirty="0">
                <a:solidFill>
                  <a:srgbClr val="000000"/>
                </a:solidFill>
                <a:latin typeface="Courier New" charset="0"/>
              </a:rPr>
              <a:t>Root:   c:\demo</a:t>
            </a:r>
          </a:p>
          <a:p>
            <a:pPr marL="635000" indent="-635000">
              <a:lnSpc>
                <a:spcPct val="120000"/>
              </a:lnSpc>
              <a:spcBef>
                <a:spcPct val="20000"/>
              </a:spcBef>
              <a:buClrTx/>
              <a:buSzPct val="120000"/>
              <a:buFont typeface="Times" charset="0"/>
              <a:buNone/>
            </a:pPr>
            <a:r>
              <a:rPr lang="en-US" sz="1400" b="1" i="0" dirty="0">
                <a:solidFill>
                  <a:srgbClr val="000000"/>
                </a:solidFill>
                <a:latin typeface="Courier New" charset="0"/>
              </a:rPr>
              <a:t>View:</a:t>
            </a:r>
          </a:p>
          <a:p>
            <a:pPr marL="635000" indent="-635000">
              <a:lnSpc>
                <a:spcPct val="120000"/>
              </a:lnSpc>
              <a:spcBef>
                <a:spcPct val="20000"/>
              </a:spcBef>
              <a:buClrTx/>
              <a:buSzPct val="120000"/>
              <a:buFont typeface="Times" charset="0"/>
              <a:buNone/>
            </a:pPr>
            <a:r>
              <a:rPr lang="en-US" sz="1400" b="1" i="0" dirty="0">
                <a:solidFill>
                  <a:srgbClr val="000000"/>
                </a:solidFill>
                <a:latin typeface="Courier New" charset="0"/>
              </a:rPr>
              <a:t>   //depot/Jam/MAIN/...   //ben-jam/Jam/MAIN/...</a:t>
            </a:r>
          </a:p>
          <a:p>
            <a:pPr marL="635000" indent="-635000">
              <a:lnSpc>
                <a:spcPct val="120000"/>
              </a:lnSpc>
              <a:spcBef>
                <a:spcPct val="20000"/>
              </a:spcBef>
              <a:buClrTx/>
              <a:buSzPct val="120000"/>
              <a:buFont typeface="Times" charset="0"/>
              <a:buNone/>
            </a:pPr>
            <a:r>
              <a:rPr lang="en-US" sz="1400" b="1" i="0" dirty="0">
                <a:solidFill>
                  <a:schemeClr val="tx1">
                    <a:lumMod val="60000"/>
                    <a:lumOff val="40000"/>
                  </a:schemeClr>
                </a:solidFill>
                <a:latin typeface="Courier New" charset="0"/>
              </a:rPr>
              <a:t>   </a:t>
            </a:r>
            <a:r>
              <a:rPr lang="en-US" sz="1400" b="1" i="0" dirty="0">
                <a:solidFill>
                  <a:srgbClr val="006600"/>
                </a:solidFill>
                <a:latin typeface="Courier New" panose="02070309020205020404" pitchFamily="49" charset="0"/>
                <a:ea typeface="ＭＳ Ｐゴシック" charset="0"/>
                <a:cs typeface="Courier New" panose="02070309020205020404" pitchFamily="49" charset="0"/>
              </a:rPr>
              <a:t>//depot/Jam/R1.0/...   //ben-jam/Jam/R1.0/...</a:t>
            </a:r>
          </a:p>
          <a:p>
            <a:pPr marL="635000" indent="-635000">
              <a:lnSpc>
                <a:spcPct val="120000"/>
              </a:lnSpc>
              <a:spcBef>
                <a:spcPct val="20000"/>
              </a:spcBef>
              <a:buClrTx/>
              <a:buSzPct val="120000"/>
              <a:buFont typeface="Times" charset="0"/>
              <a:buNone/>
            </a:pPr>
            <a:endParaRPr lang="en-US" sz="2000" b="1" i="0" dirty="0">
              <a:latin typeface="Courier New" charset="0"/>
            </a:endParaRPr>
          </a:p>
        </p:txBody>
      </p:sp>
    </p:spTree>
    <p:extLst>
      <p:ext uri="{BB962C8B-B14F-4D97-AF65-F5344CB8AC3E}">
        <p14:creationId xmlns:p14="http://schemas.microsoft.com/office/powerpoint/2010/main" val="51162887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noFill/>
        </p:spPr>
        <p:txBody>
          <a:bodyPr>
            <a:normAutofit/>
          </a:bodyPr>
          <a:lstStyle/>
          <a:p>
            <a:r>
              <a:rPr lang="en-US" dirty="0"/>
              <a:t>Using p4 populate</a:t>
            </a:r>
            <a:endParaRPr lang="en-US" dirty="0">
              <a:latin typeface="Calibri"/>
            </a:endParaRPr>
          </a:p>
        </p:txBody>
      </p:sp>
      <p:sp>
        <p:nvSpPr>
          <p:cNvPr id="2" name="Content Placeholder 1"/>
          <p:cNvSpPr>
            <a:spLocks noGrp="1"/>
          </p:cNvSpPr>
          <p:nvPr>
            <p:ph idx="1"/>
          </p:nvPr>
        </p:nvSpPr>
        <p:spPr/>
        <p:txBody>
          <a:bodyPr>
            <a:normAutofit/>
          </a:bodyPr>
          <a:lstStyle/>
          <a:p>
            <a:r>
              <a:rPr lang="en-US" dirty="0"/>
              <a:t>Create a new branch:</a:t>
            </a:r>
          </a:p>
          <a:p>
            <a:pPr lvl="1">
              <a:buFont typeface="Arial"/>
              <a:buChar char="•"/>
            </a:pPr>
            <a:r>
              <a:rPr lang="en-US" sz="1700" dirty="0"/>
              <a:t>Branch spec</a:t>
            </a:r>
          </a:p>
          <a:p>
            <a:pPr marL="457200" lvl="1" indent="0">
              <a:lnSpc>
                <a:spcPct val="110000"/>
              </a:lnSpc>
              <a:buNone/>
            </a:pPr>
            <a:r>
              <a:rPr lang="en-US" sz="1700" b="1" dirty="0">
                <a:solidFill>
                  <a:srgbClr val="0000FF"/>
                </a:solidFill>
                <a:latin typeface="Courier New" pitchFamily="49" charset="0"/>
              </a:rPr>
              <a:t>p4 populate </a:t>
            </a:r>
            <a:r>
              <a:rPr lang="en-US" sz="1700" b="1" dirty="0">
                <a:solidFill>
                  <a:srgbClr val="4167C9"/>
                </a:solidFill>
                <a:latin typeface="Courier New" pitchFamily="49" charset="0"/>
              </a:rPr>
              <a:t>–b JamMAIN-to-R1.0</a:t>
            </a:r>
          </a:p>
          <a:p>
            <a:pPr lvl="1">
              <a:buFont typeface="Arial"/>
              <a:buChar char="•"/>
            </a:pPr>
            <a:r>
              <a:rPr lang="en-US" sz="1700" dirty="0"/>
              <a:t>File spec</a:t>
            </a:r>
          </a:p>
          <a:p>
            <a:pPr marL="457200" lvl="1" indent="0">
              <a:buNone/>
            </a:pPr>
            <a:r>
              <a:rPr lang="en-US" b="1" dirty="0">
                <a:solidFill>
                  <a:srgbClr val="0000FF"/>
                </a:solidFill>
                <a:latin typeface="Courier New" pitchFamily="49" charset="0"/>
              </a:rPr>
              <a:t>p4 populate </a:t>
            </a:r>
            <a:r>
              <a:rPr lang="en-US" b="1" dirty="0">
                <a:solidFill>
                  <a:srgbClr val="4167C9"/>
                </a:solidFill>
                <a:latin typeface="Courier New" pitchFamily="49" charset="0"/>
              </a:rPr>
              <a:t>//depot/Jam/MAIN/... //depot/Jam/R1.0/...</a:t>
            </a:r>
          </a:p>
          <a:p>
            <a:pPr lvl="1"/>
            <a:r>
              <a:rPr lang="en-US" sz="1700" dirty="0"/>
              <a:t>Stream spec (covered later)</a:t>
            </a:r>
          </a:p>
          <a:p>
            <a:pPr marL="457200" lvl="1" indent="0">
              <a:buNone/>
            </a:pPr>
            <a:r>
              <a:rPr lang="en-US" b="1" dirty="0">
                <a:solidFill>
                  <a:srgbClr val="0000FF"/>
                </a:solidFill>
                <a:latin typeface="Courier New" pitchFamily="49" charset="0"/>
              </a:rPr>
              <a:t>p4 populate </a:t>
            </a:r>
            <a:r>
              <a:rPr lang="en-US" b="1" dirty="0">
                <a:solidFill>
                  <a:srgbClr val="4167C9"/>
                </a:solidFill>
                <a:latin typeface="Courier New" pitchFamily="49" charset="0"/>
              </a:rPr>
              <a:t>–S //jam/R1</a:t>
            </a:r>
          </a:p>
          <a:p>
            <a:pPr marL="457200" lvl="1" indent="0">
              <a:buNone/>
            </a:pPr>
            <a:endParaRPr lang="en-US" b="1" dirty="0">
              <a:solidFill>
                <a:srgbClr val="4167C9"/>
              </a:solidFill>
              <a:latin typeface="Courier New" pitchFamily="49" charset="0"/>
            </a:endParaRP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8" name="Rectangle 3"/>
          <p:cNvSpPr>
            <a:spLocks noGrp="1" noChangeArrowheads="1"/>
          </p:cNvSpPr>
          <p:nvPr>
            <p:ph type="title"/>
          </p:nvPr>
        </p:nvSpPr>
        <p:spPr>
          <a:noFill/>
        </p:spPr>
        <p:txBody>
          <a:bodyPr>
            <a:normAutofit/>
          </a:bodyPr>
          <a:lstStyle/>
          <a:p>
            <a:r>
              <a:rPr lang="en-US" dirty="0"/>
              <a:t>Propagating changes across branches</a:t>
            </a:r>
          </a:p>
        </p:txBody>
      </p:sp>
      <p:sp>
        <p:nvSpPr>
          <p:cNvPr id="129027" name="Line 2"/>
          <p:cNvSpPr>
            <a:spLocks noChangeShapeType="1"/>
          </p:cNvSpPr>
          <p:nvPr/>
        </p:nvSpPr>
        <p:spPr bwMode="auto">
          <a:xfrm flipV="1">
            <a:off x="3627989" y="1841483"/>
            <a:ext cx="1527175" cy="10716"/>
          </a:xfrm>
          <a:prstGeom prst="line">
            <a:avLst/>
          </a:prstGeom>
          <a:noFill/>
          <a:ln w="762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29029" name="Text Box 4"/>
          <p:cNvSpPr txBox="1">
            <a:spLocks noChangeArrowheads="1"/>
          </p:cNvSpPr>
          <p:nvPr/>
        </p:nvSpPr>
        <p:spPr bwMode="auto">
          <a:xfrm>
            <a:off x="858838" y="2845594"/>
            <a:ext cx="13382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50000"/>
              </a:spcBef>
              <a:spcAft>
                <a:spcPct val="0"/>
              </a:spcAft>
              <a:buClr>
                <a:schemeClr val="tx1"/>
              </a:buClr>
              <a:buChar char="•"/>
              <a:defRPr sz="1400">
                <a:solidFill>
                  <a:schemeClr val="tx1"/>
                </a:solidFill>
                <a:latin typeface="Arial" charset="0"/>
              </a:defRPr>
            </a:lvl6pPr>
            <a:lvl7pPr marL="2971800" indent="-228600" eaLnBrk="0" fontAlgn="base" hangingPunct="0">
              <a:spcBef>
                <a:spcPct val="50000"/>
              </a:spcBef>
              <a:spcAft>
                <a:spcPct val="0"/>
              </a:spcAft>
              <a:buClr>
                <a:schemeClr val="tx1"/>
              </a:buClr>
              <a:buChar char="•"/>
              <a:defRPr sz="1400">
                <a:solidFill>
                  <a:schemeClr val="tx1"/>
                </a:solidFill>
                <a:latin typeface="Arial" charset="0"/>
              </a:defRPr>
            </a:lvl7pPr>
            <a:lvl8pPr marL="3429000" indent="-228600" eaLnBrk="0" fontAlgn="base" hangingPunct="0">
              <a:spcBef>
                <a:spcPct val="50000"/>
              </a:spcBef>
              <a:spcAft>
                <a:spcPct val="0"/>
              </a:spcAft>
              <a:buClr>
                <a:schemeClr val="tx1"/>
              </a:buClr>
              <a:buChar char="•"/>
              <a:defRPr sz="1400">
                <a:solidFill>
                  <a:schemeClr val="tx1"/>
                </a:solidFill>
                <a:latin typeface="Arial" charset="0"/>
              </a:defRPr>
            </a:lvl8pPr>
            <a:lvl9pPr marL="3886200" indent="-228600" eaLnBrk="0" fontAlgn="base" hangingPunct="0">
              <a:spcBef>
                <a:spcPct val="50000"/>
              </a:spcBef>
              <a:spcAft>
                <a:spcPct val="0"/>
              </a:spcAft>
              <a:buClr>
                <a:schemeClr val="tx1"/>
              </a:buClr>
              <a:buChar char="•"/>
              <a:defRPr sz="1400">
                <a:solidFill>
                  <a:schemeClr val="tx1"/>
                </a:solidFill>
                <a:latin typeface="Arial" charset="0"/>
              </a:defRPr>
            </a:lvl9pPr>
          </a:lstStyle>
          <a:p>
            <a:pPr>
              <a:buClrTx/>
              <a:buFontTx/>
              <a:buNone/>
            </a:pPr>
            <a:r>
              <a:rPr lang="en-US" sz="2400" dirty="0">
                <a:solidFill>
                  <a:srgbClr val="C00000"/>
                </a:solidFill>
                <a:latin typeface="Arial Black" pitchFamily="34" charset="0"/>
              </a:rPr>
              <a:t>MAIN</a:t>
            </a:r>
          </a:p>
        </p:txBody>
      </p:sp>
      <p:sp>
        <p:nvSpPr>
          <p:cNvPr id="129030" name="Text Box 5"/>
          <p:cNvSpPr txBox="1">
            <a:spLocks noChangeArrowheads="1"/>
          </p:cNvSpPr>
          <p:nvPr/>
        </p:nvSpPr>
        <p:spPr bwMode="auto">
          <a:xfrm>
            <a:off x="3435220" y="1415464"/>
            <a:ext cx="15224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50000"/>
              </a:spcBef>
              <a:spcAft>
                <a:spcPct val="0"/>
              </a:spcAft>
              <a:buClr>
                <a:schemeClr val="tx1"/>
              </a:buClr>
              <a:buChar char="•"/>
              <a:defRPr sz="1400">
                <a:solidFill>
                  <a:schemeClr val="tx1"/>
                </a:solidFill>
                <a:latin typeface="Arial" charset="0"/>
              </a:defRPr>
            </a:lvl6pPr>
            <a:lvl7pPr marL="2971800" indent="-228600" eaLnBrk="0" fontAlgn="base" hangingPunct="0">
              <a:spcBef>
                <a:spcPct val="50000"/>
              </a:spcBef>
              <a:spcAft>
                <a:spcPct val="0"/>
              </a:spcAft>
              <a:buClr>
                <a:schemeClr val="tx1"/>
              </a:buClr>
              <a:buChar char="•"/>
              <a:defRPr sz="1400">
                <a:solidFill>
                  <a:schemeClr val="tx1"/>
                </a:solidFill>
                <a:latin typeface="Arial" charset="0"/>
              </a:defRPr>
            </a:lvl7pPr>
            <a:lvl8pPr marL="3429000" indent="-228600" eaLnBrk="0" fontAlgn="base" hangingPunct="0">
              <a:spcBef>
                <a:spcPct val="50000"/>
              </a:spcBef>
              <a:spcAft>
                <a:spcPct val="0"/>
              </a:spcAft>
              <a:buClr>
                <a:schemeClr val="tx1"/>
              </a:buClr>
              <a:buChar char="•"/>
              <a:defRPr sz="1400">
                <a:solidFill>
                  <a:schemeClr val="tx1"/>
                </a:solidFill>
                <a:latin typeface="Arial" charset="0"/>
              </a:defRPr>
            </a:lvl8pPr>
            <a:lvl9pPr marL="3886200" indent="-228600" eaLnBrk="0" fontAlgn="base" hangingPunct="0">
              <a:spcBef>
                <a:spcPct val="50000"/>
              </a:spcBef>
              <a:spcAft>
                <a:spcPct val="0"/>
              </a:spcAft>
              <a:buClr>
                <a:schemeClr val="tx1"/>
              </a:buClr>
              <a:buChar char="•"/>
              <a:defRPr sz="1400">
                <a:solidFill>
                  <a:schemeClr val="tx1"/>
                </a:solidFill>
                <a:latin typeface="Arial" charset="0"/>
              </a:defRPr>
            </a:lvl9pPr>
          </a:lstStyle>
          <a:p>
            <a:pPr>
              <a:buClrTx/>
              <a:buFontTx/>
              <a:buNone/>
            </a:pPr>
            <a:r>
              <a:rPr lang="en-US" sz="2400" dirty="0">
                <a:solidFill>
                  <a:schemeClr val="accent1"/>
                </a:solidFill>
                <a:latin typeface="Arial Black" pitchFamily="34" charset="0"/>
              </a:rPr>
              <a:t>R 1.0</a:t>
            </a:r>
          </a:p>
        </p:txBody>
      </p:sp>
      <p:sp>
        <p:nvSpPr>
          <p:cNvPr id="129031" name="Freeform 6"/>
          <p:cNvSpPr>
            <a:spLocks/>
          </p:cNvSpPr>
          <p:nvPr/>
        </p:nvSpPr>
        <p:spPr bwMode="auto">
          <a:xfrm>
            <a:off x="3505200" y="1896666"/>
            <a:ext cx="1676400" cy="789384"/>
          </a:xfrm>
          <a:custGeom>
            <a:avLst/>
            <a:gdLst>
              <a:gd name="T0" fmla="*/ 0 w 864"/>
              <a:gd name="T1" fmla="*/ 0 h 672"/>
              <a:gd name="T2" fmla="*/ 2147483647 w 864"/>
              <a:gd name="T3" fmla="*/ 2147483647 h 672"/>
              <a:gd name="T4" fmla="*/ 2147483647 w 864"/>
              <a:gd name="T5" fmla="*/ 2147483647 h 672"/>
              <a:gd name="T6" fmla="*/ 2147483647 w 864"/>
              <a:gd name="T7" fmla="*/ 2147483647 h 672"/>
              <a:gd name="T8" fmla="*/ 0 60000 65536"/>
              <a:gd name="T9" fmla="*/ 0 60000 65536"/>
              <a:gd name="T10" fmla="*/ 0 60000 65536"/>
              <a:gd name="T11" fmla="*/ 0 60000 65536"/>
              <a:gd name="T12" fmla="*/ 0 w 864"/>
              <a:gd name="T13" fmla="*/ 0 h 672"/>
              <a:gd name="T14" fmla="*/ 864 w 864"/>
              <a:gd name="T15" fmla="*/ 672 h 672"/>
            </a:gdLst>
            <a:ahLst/>
            <a:cxnLst>
              <a:cxn ang="T8">
                <a:pos x="T0" y="T1"/>
              </a:cxn>
              <a:cxn ang="T9">
                <a:pos x="T2" y="T3"/>
              </a:cxn>
              <a:cxn ang="T10">
                <a:pos x="T4" y="T5"/>
              </a:cxn>
              <a:cxn ang="T11">
                <a:pos x="T6" y="T7"/>
              </a:cxn>
            </a:cxnLst>
            <a:rect l="T12" t="T13" r="T14" b="T15"/>
            <a:pathLst>
              <a:path w="864" h="672">
                <a:moveTo>
                  <a:pt x="0" y="0"/>
                </a:moveTo>
                <a:cubicBezTo>
                  <a:pt x="76" y="19"/>
                  <a:pt x="331" y="63"/>
                  <a:pt x="455" y="117"/>
                </a:cubicBezTo>
                <a:cubicBezTo>
                  <a:pt x="579" y="171"/>
                  <a:pt x="679" y="234"/>
                  <a:pt x="747" y="327"/>
                </a:cubicBezTo>
                <a:cubicBezTo>
                  <a:pt x="815" y="420"/>
                  <a:pt x="840" y="600"/>
                  <a:pt x="864" y="672"/>
                </a:cubicBezTo>
              </a:path>
            </a:pathLst>
          </a:custGeom>
          <a:noFill/>
          <a:ln w="50800" cap="rnd">
            <a:solidFill>
              <a:schemeClr val="accent1"/>
            </a:solidFill>
            <a:prstDash val="sysDot"/>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29032" name="Arc 7"/>
          <p:cNvSpPr>
            <a:spLocks/>
          </p:cNvSpPr>
          <p:nvPr/>
        </p:nvSpPr>
        <p:spPr bwMode="auto">
          <a:xfrm rot="6583616" flipH="1" flipV="1">
            <a:off x="2453540" y="1769026"/>
            <a:ext cx="1368272" cy="1223231"/>
          </a:xfrm>
          <a:custGeom>
            <a:avLst/>
            <a:gdLst>
              <a:gd name="T0" fmla="*/ 0 w 21763"/>
              <a:gd name="T1" fmla="*/ 2147483647 h 21600"/>
              <a:gd name="T2" fmla="*/ 2147483647 w 21763"/>
              <a:gd name="T3" fmla="*/ 2147483647 h 21600"/>
              <a:gd name="T4" fmla="*/ 2147483647 w 21763"/>
              <a:gd name="T5" fmla="*/ 2147483647 h 21600"/>
              <a:gd name="T6" fmla="*/ 0 60000 65536"/>
              <a:gd name="T7" fmla="*/ 0 60000 65536"/>
              <a:gd name="T8" fmla="*/ 0 60000 65536"/>
              <a:gd name="T9" fmla="*/ 0 w 21763"/>
              <a:gd name="T10" fmla="*/ 0 h 21600"/>
              <a:gd name="T11" fmla="*/ 21763 w 21763"/>
              <a:gd name="T12" fmla="*/ 21600 h 21600"/>
            </a:gdLst>
            <a:ahLst/>
            <a:cxnLst>
              <a:cxn ang="T6">
                <a:pos x="T0" y="T1"/>
              </a:cxn>
              <a:cxn ang="T7">
                <a:pos x="T2" y="T3"/>
              </a:cxn>
              <a:cxn ang="T8">
                <a:pos x="T4" y="T5"/>
              </a:cxn>
            </a:cxnLst>
            <a:rect l="T9" t="T10" r="T11" b="T12"/>
            <a:pathLst>
              <a:path w="21763" h="21600" fill="none" extrusionOk="0">
                <a:moveTo>
                  <a:pt x="-1" y="8"/>
                </a:moveTo>
                <a:cubicBezTo>
                  <a:pt x="202" y="2"/>
                  <a:pt x="405" y="-1"/>
                  <a:pt x="609" y="0"/>
                </a:cubicBezTo>
                <a:cubicBezTo>
                  <a:pt x="10855" y="0"/>
                  <a:pt x="19692" y="7199"/>
                  <a:pt x="21763" y="17234"/>
                </a:cubicBezTo>
              </a:path>
              <a:path w="21763" h="21600" stroke="0" extrusionOk="0">
                <a:moveTo>
                  <a:pt x="-1" y="8"/>
                </a:moveTo>
                <a:cubicBezTo>
                  <a:pt x="202" y="2"/>
                  <a:pt x="405" y="-1"/>
                  <a:pt x="609" y="0"/>
                </a:cubicBezTo>
                <a:cubicBezTo>
                  <a:pt x="10855" y="0"/>
                  <a:pt x="19692" y="7199"/>
                  <a:pt x="21763" y="17234"/>
                </a:cubicBezTo>
                <a:lnTo>
                  <a:pt x="609" y="21600"/>
                </a:lnTo>
                <a:lnTo>
                  <a:pt x="-1" y="8"/>
                </a:lnTo>
                <a:close/>
              </a:path>
            </a:pathLst>
          </a:custGeom>
          <a:noFill/>
          <a:ln w="762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29033" name="AutoShape 8"/>
          <p:cNvSpPr>
            <a:spLocks noChangeArrowheads="1"/>
          </p:cNvSpPr>
          <p:nvPr/>
        </p:nvSpPr>
        <p:spPr bwMode="auto">
          <a:xfrm>
            <a:off x="3276600" y="1745043"/>
            <a:ext cx="304800" cy="228600"/>
          </a:xfrm>
          <a:prstGeom prst="triangle">
            <a:avLst>
              <a:gd name="adj" fmla="val 50000"/>
            </a:avLst>
          </a:prstGeom>
          <a:solidFill>
            <a:schemeClr val="accent1"/>
          </a:solidFill>
          <a:ln w="9525">
            <a:solidFill>
              <a:schemeClr val="tx1"/>
            </a:solidFill>
            <a:miter lim="800000"/>
            <a:headEnd/>
            <a:tailEnd/>
          </a:ln>
        </p:spPr>
        <p:txBody>
          <a:bodyPr wrap="none" anchor="ctr"/>
          <a:lstStyle/>
          <a:p>
            <a:pPr algn="ctr">
              <a:spcBef>
                <a:spcPct val="0"/>
              </a:spcBef>
              <a:buClrTx/>
              <a:buFontTx/>
              <a:buNone/>
            </a:pPr>
            <a:endParaRPr lang="en-US" sz="2400">
              <a:latin typeface="Times New Roman" pitchFamily="18" charset="0"/>
            </a:endParaRPr>
          </a:p>
        </p:txBody>
      </p:sp>
      <p:sp>
        <p:nvSpPr>
          <p:cNvPr id="129034" name="Freeform 9"/>
          <p:cNvSpPr>
            <a:spLocks/>
          </p:cNvSpPr>
          <p:nvPr/>
        </p:nvSpPr>
        <p:spPr bwMode="auto">
          <a:xfrm>
            <a:off x="990600" y="2857500"/>
            <a:ext cx="7048500" cy="1191"/>
          </a:xfrm>
          <a:custGeom>
            <a:avLst/>
            <a:gdLst>
              <a:gd name="T0" fmla="*/ 0 w 4440"/>
              <a:gd name="T1" fmla="*/ 0 h 1"/>
              <a:gd name="T2" fmla="*/ 2147483647 w 4440"/>
              <a:gd name="T3" fmla="*/ 0 h 1"/>
              <a:gd name="T4" fmla="*/ 0 60000 65536"/>
              <a:gd name="T5" fmla="*/ 0 60000 65536"/>
              <a:gd name="T6" fmla="*/ 0 w 4440"/>
              <a:gd name="T7" fmla="*/ 0 h 1"/>
              <a:gd name="T8" fmla="*/ 4440 w 4440"/>
              <a:gd name="T9" fmla="*/ 1 h 1"/>
            </a:gdLst>
            <a:ahLst/>
            <a:cxnLst>
              <a:cxn ang="T4">
                <a:pos x="T0" y="T1"/>
              </a:cxn>
              <a:cxn ang="T5">
                <a:pos x="T2" y="T3"/>
              </a:cxn>
            </a:cxnLst>
            <a:rect l="T6" t="T7" r="T8" b="T9"/>
            <a:pathLst>
              <a:path w="4440" h="1">
                <a:moveTo>
                  <a:pt x="0" y="0"/>
                </a:moveTo>
                <a:lnTo>
                  <a:pt x="4440" y="0"/>
                </a:lnTo>
              </a:path>
            </a:pathLst>
          </a:custGeom>
          <a:noFill/>
          <a:ln w="76200">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29035" name="AutoShape 10"/>
          <p:cNvSpPr>
            <a:spLocks noChangeArrowheads="1"/>
          </p:cNvSpPr>
          <p:nvPr/>
        </p:nvSpPr>
        <p:spPr bwMode="auto">
          <a:xfrm>
            <a:off x="5029200" y="2743200"/>
            <a:ext cx="304800" cy="228600"/>
          </a:xfrm>
          <a:prstGeom prst="triangle">
            <a:avLst>
              <a:gd name="adj" fmla="val 50000"/>
            </a:avLst>
          </a:prstGeom>
          <a:solidFill>
            <a:srgbClr val="00CCFF"/>
          </a:solidFill>
          <a:ln w="9525">
            <a:solidFill>
              <a:schemeClr val="tx1"/>
            </a:solidFill>
            <a:miter lim="800000"/>
            <a:headEnd/>
            <a:tailEnd/>
          </a:ln>
        </p:spPr>
        <p:txBody>
          <a:bodyPr wrap="none" anchor="ctr"/>
          <a:lstStyle/>
          <a:p>
            <a:pPr algn="ctr">
              <a:spcBef>
                <a:spcPct val="0"/>
              </a:spcBef>
              <a:buClrTx/>
              <a:buFontTx/>
              <a:buNone/>
            </a:pPr>
            <a:endParaRPr lang="en-US" sz="2400">
              <a:latin typeface="Times New Roman" pitchFamily="18" charset="0"/>
            </a:endParaRPr>
          </a:p>
        </p:txBody>
      </p:sp>
      <p:sp>
        <p:nvSpPr>
          <p:cNvPr id="129036" name="AutoShape 11"/>
          <p:cNvSpPr>
            <a:spLocks noChangeArrowheads="1"/>
          </p:cNvSpPr>
          <p:nvPr/>
        </p:nvSpPr>
        <p:spPr bwMode="auto">
          <a:xfrm>
            <a:off x="1981200" y="2743200"/>
            <a:ext cx="304800" cy="228600"/>
          </a:xfrm>
          <a:prstGeom prst="triangle">
            <a:avLst>
              <a:gd name="adj" fmla="val 50000"/>
            </a:avLst>
          </a:prstGeom>
          <a:solidFill>
            <a:srgbClr val="00CCFF"/>
          </a:solidFill>
          <a:ln w="9525">
            <a:solidFill>
              <a:schemeClr val="tx1"/>
            </a:solidFill>
            <a:miter lim="800000"/>
            <a:headEnd/>
            <a:tailEnd/>
          </a:ln>
        </p:spPr>
        <p:txBody>
          <a:bodyPr wrap="none" anchor="ctr"/>
          <a:lstStyle/>
          <a:p>
            <a:pPr algn="ctr">
              <a:spcBef>
                <a:spcPct val="0"/>
              </a:spcBef>
              <a:buClrTx/>
              <a:buFontTx/>
              <a:buNone/>
            </a:pPr>
            <a:endParaRPr lang="en-US" sz="2400">
              <a:latin typeface="Times New Roman" pitchFamily="18" charset="0"/>
            </a:endParaRPr>
          </a:p>
        </p:txBody>
      </p:sp>
      <p:sp>
        <p:nvSpPr>
          <p:cNvPr id="129037" name="AutoShape 12"/>
          <p:cNvSpPr>
            <a:spLocks noChangeArrowheads="1"/>
          </p:cNvSpPr>
          <p:nvPr/>
        </p:nvSpPr>
        <p:spPr bwMode="auto">
          <a:xfrm>
            <a:off x="2459038" y="2214563"/>
            <a:ext cx="304800" cy="228600"/>
          </a:xfrm>
          <a:prstGeom prst="triangle">
            <a:avLst>
              <a:gd name="adj" fmla="val 50000"/>
            </a:avLst>
          </a:prstGeom>
          <a:solidFill>
            <a:schemeClr val="accent1"/>
          </a:solidFill>
          <a:ln w="9525">
            <a:solidFill>
              <a:schemeClr val="tx1"/>
            </a:solidFill>
            <a:miter lim="800000"/>
            <a:headEnd/>
            <a:tailEnd/>
          </a:ln>
        </p:spPr>
        <p:txBody>
          <a:bodyPr wrap="none" anchor="ctr"/>
          <a:lstStyle/>
          <a:p>
            <a:pPr algn="ctr">
              <a:spcBef>
                <a:spcPct val="0"/>
              </a:spcBef>
              <a:buClrTx/>
              <a:buFontTx/>
              <a:buNone/>
            </a:pPr>
            <a:endParaRPr lang="en-US" sz="2400">
              <a:latin typeface="Times New Roman" pitchFamily="18" charset="0"/>
            </a:endParaRPr>
          </a:p>
        </p:txBody>
      </p:sp>
      <p:sp>
        <p:nvSpPr>
          <p:cNvPr id="129038" name="AutoShape 10"/>
          <p:cNvSpPr>
            <a:spLocks noChangeArrowheads="1"/>
          </p:cNvSpPr>
          <p:nvPr/>
        </p:nvSpPr>
        <p:spPr bwMode="auto">
          <a:xfrm>
            <a:off x="3048000" y="2743200"/>
            <a:ext cx="304800" cy="228600"/>
          </a:xfrm>
          <a:prstGeom prst="triangle">
            <a:avLst>
              <a:gd name="adj" fmla="val 50000"/>
            </a:avLst>
          </a:prstGeom>
          <a:solidFill>
            <a:srgbClr val="00CCFF"/>
          </a:solidFill>
          <a:ln w="9525">
            <a:solidFill>
              <a:schemeClr val="tx1"/>
            </a:solidFill>
            <a:miter lim="800000"/>
            <a:headEnd/>
            <a:tailEnd/>
          </a:ln>
        </p:spPr>
        <p:txBody>
          <a:bodyPr wrap="none" anchor="ctr"/>
          <a:lstStyle/>
          <a:p>
            <a:pPr algn="ctr">
              <a:spcBef>
                <a:spcPct val="0"/>
              </a:spcBef>
              <a:buClrTx/>
              <a:buFontTx/>
              <a:buNone/>
            </a:pPr>
            <a:endParaRPr lang="en-US" sz="2400">
              <a:latin typeface="Times New Roman" pitchFamily="18" charset="0"/>
            </a:endParaRPr>
          </a:p>
        </p:txBody>
      </p:sp>
      <p:sp>
        <p:nvSpPr>
          <p:cNvPr id="129039" name="AutoShape 10"/>
          <p:cNvSpPr>
            <a:spLocks noChangeArrowheads="1"/>
          </p:cNvSpPr>
          <p:nvPr/>
        </p:nvSpPr>
        <p:spPr bwMode="auto">
          <a:xfrm>
            <a:off x="4114800" y="2743200"/>
            <a:ext cx="304800" cy="228600"/>
          </a:xfrm>
          <a:prstGeom prst="triangle">
            <a:avLst>
              <a:gd name="adj" fmla="val 50000"/>
            </a:avLst>
          </a:prstGeom>
          <a:solidFill>
            <a:srgbClr val="00CCFF"/>
          </a:solidFill>
          <a:ln w="9525">
            <a:solidFill>
              <a:schemeClr val="tx1"/>
            </a:solidFill>
            <a:miter lim="800000"/>
            <a:headEnd/>
            <a:tailEnd/>
          </a:ln>
        </p:spPr>
        <p:txBody>
          <a:bodyPr wrap="none" anchor="ctr"/>
          <a:lstStyle/>
          <a:p>
            <a:pPr algn="ctr">
              <a:spcBef>
                <a:spcPct val="0"/>
              </a:spcBef>
              <a:buClrTx/>
              <a:buFontTx/>
              <a:buNone/>
            </a:pPr>
            <a:endParaRPr lang="en-US" sz="2400">
              <a:latin typeface="Times New Roman" pitchFamily="18" charset="0"/>
            </a:endParaRPr>
          </a:p>
        </p:txBody>
      </p:sp>
    </p:spTree>
    <p:extLst>
      <p:ext uri="{BB962C8B-B14F-4D97-AF65-F5344CB8AC3E}">
        <p14:creationId xmlns:p14="http://schemas.microsoft.com/office/powerpoint/2010/main" val="307321897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noFill/>
        </p:spPr>
        <p:txBody>
          <a:bodyPr>
            <a:normAutofit/>
          </a:bodyPr>
          <a:lstStyle/>
          <a:p>
            <a:r>
              <a:rPr lang="en-US" dirty="0"/>
              <a:t>Integration steps – propagating changes</a:t>
            </a:r>
            <a:endParaRPr lang="en-US" dirty="0">
              <a:latin typeface="Calibri"/>
            </a:endParaRPr>
          </a:p>
        </p:txBody>
      </p:sp>
      <p:sp>
        <p:nvSpPr>
          <p:cNvPr id="2" name="Content Placeholder 1"/>
          <p:cNvSpPr>
            <a:spLocks noGrp="1"/>
          </p:cNvSpPr>
          <p:nvPr>
            <p:ph idx="1"/>
          </p:nvPr>
        </p:nvSpPr>
        <p:spPr/>
        <p:txBody>
          <a:bodyPr>
            <a:noAutofit/>
          </a:bodyPr>
          <a:lstStyle/>
          <a:p>
            <a:pPr>
              <a:spcBef>
                <a:spcPct val="70000"/>
              </a:spcBef>
            </a:pPr>
            <a:r>
              <a:rPr lang="en-US" dirty="0"/>
              <a:t>Check Workspace View</a:t>
            </a:r>
          </a:p>
          <a:p>
            <a:pPr>
              <a:spcBef>
                <a:spcPct val="70000"/>
              </a:spcBef>
            </a:pPr>
            <a:r>
              <a:rPr lang="en-US" dirty="0"/>
              <a:t>Open files for integration</a:t>
            </a:r>
          </a:p>
          <a:p>
            <a:pPr>
              <a:spcBef>
                <a:spcPct val="70000"/>
              </a:spcBef>
            </a:pPr>
            <a:r>
              <a:rPr lang="en-US" dirty="0"/>
              <a:t>Resolve</a:t>
            </a:r>
          </a:p>
          <a:p>
            <a:pPr>
              <a:spcBef>
                <a:spcPct val="70000"/>
              </a:spcBef>
            </a:pPr>
            <a:r>
              <a:rPr lang="en-US" dirty="0"/>
              <a:t>Submit</a:t>
            </a:r>
          </a:p>
        </p:txBody>
      </p:sp>
    </p:spTree>
    <p:extLst>
      <p:ext uri="{BB962C8B-B14F-4D97-AF65-F5344CB8AC3E}">
        <p14:creationId xmlns:p14="http://schemas.microsoft.com/office/powerpoint/2010/main" val="173925981"/>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noFill/>
        </p:spPr>
        <p:txBody>
          <a:bodyPr>
            <a:normAutofit/>
          </a:bodyPr>
          <a:lstStyle/>
          <a:p>
            <a:r>
              <a:rPr lang="en-US" dirty="0"/>
              <a:t>Integration steps – propagating</a:t>
            </a:r>
            <a:endParaRPr lang="en-US" dirty="0">
              <a:latin typeface="Calibri"/>
            </a:endParaRPr>
          </a:p>
        </p:txBody>
      </p:sp>
      <p:sp>
        <p:nvSpPr>
          <p:cNvPr id="2" name="Content Placeholder 1"/>
          <p:cNvSpPr>
            <a:spLocks noGrp="1"/>
          </p:cNvSpPr>
          <p:nvPr>
            <p:ph idx="1"/>
          </p:nvPr>
        </p:nvSpPr>
        <p:spPr/>
        <p:txBody>
          <a:bodyPr>
            <a:noAutofit/>
          </a:bodyPr>
          <a:lstStyle/>
          <a:p>
            <a:r>
              <a:rPr lang="en-US" dirty="0"/>
              <a:t>Open files for integration</a:t>
            </a:r>
          </a:p>
          <a:p>
            <a:pPr lvl="1">
              <a:buFont typeface="Wingdings" charset="2"/>
              <a:buChar char="§"/>
            </a:pPr>
            <a:r>
              <a:rPr lang="en-US" sz="1800" dirty="0"/>
              <a:t>Branch spec</a:t>
            </a:r>
            <a:endParaRPr lang="en-US" sz="1200" dirty="0"/>
          </a:p>
          <a:p>
            <a:pPr marL="742950" lvl="1" indent="-285750">
              <a:buFont typeface="Wingdings" charset="2"/>
              <a:buChar char="§"/>
            </a:pPr>
            <a:r>
              <a:rPr lang="en-US" b="1" dirty="0">
                <a:solidFill>
                  <a:srgbClr val="0000FF"/>
                </a:solidFill>
                <a:latin typeface="Courier New" pitchFamily="49" charset="0"/>
              </a:rPr>
              <a:t>p4 merge </a:t>
            </a:r>
            <a:r>
              <a:rPr lang="en-US" b="1" dirty="0">
                <a:solidFill>
                  <a:schemeClr val="tx1">
                    <a:lumMod val="60000"/>
                    <a:lumOff val="40000"/>
                  </a:schemeClr>
                </a:solidFill>
                <a:latin typeface="Courier New" pitchFamily="49" charset="0"/>
              </a:rPr>
              <a:t>–r –b JamMAIN-to-R1.0</a:t>
            </a:r>
          </a:p>
          <a:p>
            <a:pPr lvl="1">
              <a:lnSpc>
                <a:spcPct val="130000"/>
              </a:lnSpc>
              <a:buFont typeface="Wingdings" charset="2"/>
              <a:buChar char="§"/>
            </a:pPr>
            <a:r>
              <a:rPr lang="en-US" sz="1800" dirty="0"/>
              <a:t>File spec</a:t>
            </a:r>
          </a:p>
          <a:p>
            <a:pPr marL="742950" lvl="1" indent="-285750">
              <a:buFont typeface="Wingdings" charset="2"/>
              <a:buChar char="§"/>
            </a:pPr>
            <a:r>
              <a:rPr lang="en-US" b="1" dirty="0">
                <a:solidFill>
                  <a:srgbClr val="0000FF"/>
                </a:solidFill>
                <a:latin typeface="Courier New" pitchFamily="49" charset="0"/>
              </a:rPr>
              <a:t>p4 merge </a:t>
            </a:r>
            <a:r>
              <a:rPr lang="en-US" b="1" dirty="0">
                <a:solidFill>
                  <a:srgbClr val="4167C9"/>
                </a:solidFill>
                <a:latin typeface="Courier New" pitchFamily="49" charset="0"/>
              </a:rPr>
              <a:t>//depot/Jam/R1.0/... //depot/Jam/MAIN/...</a:t>
            </a:r>
          </a:p>
          <a:p>
            <a:pPr>
              <a:lnSpc>
                <a:spcPct val="200000"/>
              </a:lnSpc>
            </a:pPr>
            <a:r>
              <a:rPr lang="en-US" dirty="0"/>
              <a:t>Perforce tracks integration history</a:t>
            </a:r>
          </a:p>
          <a:p>
            <a:pPr>
              <a:lnSpc>
                <a:spcPct val="200000"/>
              </a:lnSpc>
            </a:pPr>
            <a:r>
              <a:rPr lang="en-US" dirty="0"/>
              <a:t>Only changed files are propagated</a:t>
            </a:r>
          </a:p>
        </p:txBody>
      </p:sp>
    </p:spTree>
    <p:extLst>
      <p:ext uri="{BB962C8B-B14F-4D97-AF65-F5344CB8AC3E}">
        <p14:creationId xmlns:p14="http://schemas.microsoft.com/office/powerpoint/2010/main" val="237136016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noFill/>
        </p:spPr>
        <p:txBody>
          <a:bodyPr>
            <a:normAutofit/>
          </a:bodyPr>
          <a:lstStyle/>
          <a:p>
            <a:r>
              <a:rPr lang="en-US" dirty="0"/>
              <a:t>Integration steps – propagating</a:t>
            </a:r>
            <a:endParaRPr lang="en-US" dirty="0">
              <a:latin typeface="Calibri"/>
            </a:endParaRPr>
          </a:p>
        </p:txBody>
      </p:sp>
      <p:sp>
        <p:nvSpPr>
          <p:cNvPr id="2" name="Content Placeholder 1"/>
          <p:cNvSpPr>
            <a:spLocks noGrp="1"/>
          </p:cNvSpPr>
          <p:nvPr>
            <p:ph idx="1"/>
          </p:nvPr>
        </p:nvSpPr>
        <p:spPr/>
        <p:txBody>
          <a:bodyPr>
            <a:normAutofit/>
          </a:bodyPr>
          <a:lstStyle/>
          <a:p>
            <a:r>
              <a:rPr lang="en-US" dirty="0"/>
              <a:t>Resolve</a:t>
            </a:r>
          </a:p>
          <a:p>
            <a:pPr marL="400050" lvl="1" indent="0">
              <a:lnSpc>
                <a:spcPct val="120000"/>
              </a:lnSpc>
              <a:buNone/>
            </a:pPr>
            <a:r>
              <a:rPr lang="en-US" sz="1800" b="1" dirty="0">
                <a:solidFill>
                  <a:srgbClr val="0000FF"/>
                </a:solidFill>
                <a:latin typeface="Courier New" pitchFamily="49" charset="0"/>
              </a:rPr>
              <a:t>p4 resolve</a:t>
            </a:r>
          </a:p>
          <a:p>
            <a:pPr>
              <a:lnSpc>
                <a:spcPct val="200000"/>
              </a:lnSpc>
            </a:pPr>
            <a:r>
              <a:rPr lang="en-US" dirty="0"/>
              <a:t>Submit</a:t>
            </a:r>
          </a:p>
          <a:p>
            <a:pPr marL="400050" lvl="1" indent="0">
              <a:lnSpc>
                <a:spcPct val="120000"/>
              </a:lnSpc>
              <a:buNone/>
            </a:pPr>
            <a:r>
              <a:rPr lang="en-US" sz="1800" b="1" dirty="0">
                <a:solidFill>
                  <a:srgbClr val="0000FF"/>
                </a:solidFill>
                <a:latin typeface="Courier New" pitchFamily="49" charset="0"/>
              </a:rPr>
              <a:t>p4 submit</a:t>
            </a:r>
          </a:p>
        </p:txBody>
      </p:sp>
    </p:spTree>
    <p:extLst>
      <p:ext uri="{BB962C8B-B14F-4D97-AF65-F5344CB8AC3E}">
        <p14:creationId xmlns:p14="http://schemas.microsoft.com/office/powerpoint/2010/main" val="390273657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noFill/>
        </p:spPr>
        <p:txBody>
          <a:bodyPr>
            <a:normAutofit/>
          </a:bodyPr>
          <a:lstStyle/>
          <a:p>
            <a:r>
              <a:rPr lang="en-US" dirty="0"/>
              <a:t>Branched revision history</a:t>
            </a:r>
          </a:p>
        </p:txBody>
      </p:sp>
      <p:sp>
        <p:nvSpPr>
          <p:cNvPr id="2" name="Content Placeholder 1"/>
          <p:cNvSpPr>
            <a:spLocks noGrp="1"/>
          </p:cNvSpPr>
          <p:nvPr>
            <p:ph idx="1"/>
          </p:nvPr>
        </p:nvSpPr>
        <p:spPr>
          <a:xfrm>
            <a:off x="465138" y="1047750"/>
            <a:ext cx="8229600" cy="3810000"/>
          </a:xfrm>
        </p:spPr>
        <p:txBody>
          <a:bodyPr>
            <a:normAutofit fontScale="47500" lnSpcReduction="20000"/>
          </a:bodyPr>
          <a:lstStyle/>
          <a:p>
            <a:pPr>
              <a:buFont typeface="Times" charset="0"/>
              <a:buNone/>
            </a:pPr>
            <a:r>
              <a:rPr lang="en-US" sz="3300" b="1" dirty="0">
                <a:solidFill>
                  <a:srgbClr val="0000FF"/>
                </a:solidFill>
                <a:latin typeface="Courier New" charset="0"/>
              </a:rPr>
              <a:t>p4 </a:t>
            </a:r>
            <a:r>
              <a:rPr lang="en-US" sz="3300" b="1" dirty="0" err="1">
                <a:solidFill>
                  <a:srgbClr val="0000FF"/>
                </a:solidFill>
                <a:latin typeface="Courier New" charset="0"/>
              </a:rPr>
              <a:t>filelog</a:t>
            </a:r>
            <a:r>
              <a:rPr lang="en-US" sz="3300" b="1" dirty="0">
                <a:solidFill>
                  <a:srgbClr val="0000FF"/>
                </a:solidFill>
                <a:latin typeface="Courier New" charset="0"/>
              </a:rPr>
              <a:t> </a:t>
            </a:r>
            <a:r>
              <a:rPr lang="en-US" sz="3300" b="1" dirty="0">
                <a:solidFill>
                  <a:srgbClr val="4167C9"/>
                </a:solidFill>
                <a:latin typeface="Courier New" charset="0"/>
              </a:rPr>
              <a:t>–</a:t>
            </a:r>
            <a:r>
              <a:rPr lang="en-US" sz="3300" b="1" dirty="0" err="1">
                <a:solidFill>
                  <a:srgbClr val="4167C9"/>
                </a:solidFill>
                <a:latin typeface="Courier New" charset="0"/>
              </a:rPr>
              <a:t>i</a:t>
            </a:r>
            <a:r>
              <a:rPr lang="en-US" sz="3300" b="1" dirty="0">
                <a:solidFill>
                  <a:srgbClr val="4167C9"/>
                </a:solidFill>
                <a:latin typeface="Courier New" charset="0"/>
              </a:rPr>
              <a:t> 	//depot/Jam/REL2.1/</a:t>
            </a:r>
            <a:r>
              <a:rPr lang="en-US" sz="3300" b="1" dirty="0" err="1">
                <a:solidFill>
                  <a:srgbClr val="4167C9"/>
                </a:solidFill>
                <a:latin typeface="Courier New" charset="0"/>
              </a:rPr>
              <a:t>src</a:t>
            </a:r>
            <a:r>
              <a:rPr lang="en-US" sz="3300" b="1" dirty="0">
                <a:solidFill>
                  <a:srgbClr val="4167C9"/>
                </a:solidFill>
                <a:latin typeface="Courier New" charset="0"/>
              </a:rPr>
              <a:t>/</a:t>
            </a:r>
            <a:r>
              <a:rPr lang="en-US" sz="3300" b="1" dirty="0" err="1">
                <a:solidFill>
                  <a:srgbClr val="4167C9"/>
                </a:solidFill>
                <a:latin typeface="Courier New" charset="0"/>
              </a:rPr>
              <a:t>hash.c</a:t>
            </a:r>
            <a:endParaRPr lang="en-US" sz="3300" b="1" dirty="0">
              <a:solidFill>
                <a:srgbClr val="4167C9"/>
              </a:solidFill>
              <a:latin typeface="Courier New" charset="0"/>
            </a:endParaRPr>
          </a:p>
          <a:p>
            <a:pPr>
              <a:lnSpc>
                <a:spcPct val="170000"/>
              </a:lnSpc>
              <a:spcBef>
                <a:spcPct val="0"/>
              </a:spcBef>
              <a:buFont typeface="Times" charset="0"/>
              <a:buNone/>
            </a:pPr>
            <a:r>
              <a:rPr lang="en-US" sz="2900" b="1" dirty="0">
                <a:solidFill>
                  <a:srgbClr val="172751"/>
                </a:solidFill>
                <a:latin typeface="Courier New" charset="0"/>
              </a:rPr>
              <a:t>//depot/Jam/REL2.1/</a:t>
            </a:r>
            <a:r>
              <a:rPr lang="en-US" sz="2900" b="1" dirty="0" err="1">
                <a:solidFill>
                  <a:srgbClr val="172751"/>
                </a:solidFill>
                <a:latin typeface="Courier New" charset="0"/>
              </a:rPr>
              <a:t>src</a:t>
            </a:r>
            <a:r>
              <a:rPr lang="en-US" sz="2900" b="1" dirty="0">
                <a:solidFill>
                  <a:srgbClr val="172751"/>
                </a:solidFill>
                <a:latin typeface="Courier New" charset="0"/>
              </a:rPr>
              <a:t>/</a:t>
            </a:r>
            <a:r>
              <a:rPr lang="en-US" sz="2900" b="1" dirty="0" err="1">
                <a:solidFill>
                  <a:srgbClr val="172751"/>
                </a:solidFill>
                <a:latin typeface="Courier New" charset="0"/>
              </a:rPr>
              <a:t>hash.c</a:t>
            </a:r>
            <a:endParaRPr lang="en-US" sz="2900" b="1" dirty="0">
              <a:solidFill>
                <a:srgbClr val="172751"/>
              </a:solidFill>
              <a:latin typeface="Courier New" charset="0"/>
            </a:endParaRPr>
          </a:p>
          <a:p>
            <a:pPr>
              <a:spcBef>
                <a:spcPct val="0"/>
              </a:spcBef>
              <a:buFont typeface="Times" charset="0"/>
              <a:buNone/>
            </a:pPr>
            <a:r>
              <a:rPr lang="en-US" sz="2900" b="1" dirty="0">
                <a:solidFill>
                  <a:srgbClr val="172751"/>
                </a:solidFill>
                <a:latin typeface="Courier New" charset="0"/>
              </a:rPr>
              <a:t>... #2 change 869 edit ...</a:t>
            </a:r>
          </a:p>
          <a:p>
            <a:pPr>
              <a:spcBef>
                <a:spcPct val="0"/>
              </a:spcBef>
              <a:buFont typeface="Times" charset="0"/>
              <a:buNone/>
            </a:pPr>
            <a:r>
              <a:rPr lang="en-US" sz="2900" b="1" dirty="0">
                <a:solidFill>
                  <a:srgbClr val="172751"/>
                </a:solidFill>
                <a:latin typeface="Courier New" charset="0"/>
              </a:rPr>
              <a:t>... #1 change 749 branch ...</a:t>
            </a:r>
          </a:p>
          <a:p>
            <a:pPr>
              <a:spcBef>
                <a:spcPct val="0"/>
              </a:spcBef>
              <a:buFont typeface="Times" charset="0"/>
              <a:buNone/>
            </a:pPr>
            <a:r>
              <a:rPr lang="en-US" sz="2900" b="1" dirty="0">
                <a:solidFill>
                  <a:srgbClr val="172751"/>
                </a:solidFill>
                <a:latin typeface="Courier New" charset="0"/>
              </a:rPr>
              <a:t>... ... branch from //depot/Jam/MAIN/</a:t>
            </a:r>
            <a:r>
              <a:rPr lang="en-US" sz="2900" b="1" dirty="0" err="1">
                <a:solidFill>
                  <a:srgbClr val="172751"/>
                </a:solidFill>
                <a:latin typeface="Courier New" charset="0"/>
              </a:rPr>
              <a:t>src</a:t>
            </a:r>
            <a:r>
              <a:rPr lang="en-US" sz="2900" b="1" dirty="0">
                <a:solidFill>
                  <a:srgbClr val="172751"/>
                </a:solidFill>
                <a:latin typeface="Courier New" charset="0"/>
              </a:rPr>
              <a:t>/hash.c#1,#3</a:t>
            </a:r>
          </a:p>
          <a:p>
            <a:pPr>
              <a:spcBef>
                <a:spcPct val="0"/>
              </a:spcBef>
              <a:buFont typeface="Times" charset="0"/>
              <a:buNone/>
            </a:pPr>
            <a:r>
              <a:rPr lang="en-US" sz="2900" b="1" dirty="0">
                <a:solidFill>
                  <a:srgbClr val="172751"/>
                </a:solidFill>
                <a:latin typeface="Courier New" charset="0"/>
              </a:rPr>
              <a:t>//depot/Jam/MAIN/</a:t>
            </a:r>
            <a:r>
              <a:rPr lang="en-US" sz="2900" b="1" dirty="0" err="1">
                <a:solidFill>
                  <a:srgbClr val="172751"/>
                </a:solidFill>
                <a:latin typeface="Courier New" charset="0"/>
              </a:rPr>
              <a:t>src</a:t>
            </a:r>
            <a:r>
              <a:rPr lang="en-US" sz="2900" b="1" dirty="0">
                <a:solidFill>
                  <a:srgbClr val="172751"/>
                </a:solidFill>
                <a:latin typeface="Courier New" charset="0"/>
              </a:rPr>
              <a:t>/</a:t>
            </a:r>
            <a:r>
              <a:rPr lang="en-US" sz="2900" b="1" dirty="0" err="1">
                <a:solidFill>
                  <a:srgbClr val="172751"/>
                </a:solidFill>
                <a:latin typeface="Courier New" charset="0"/>
              </a:rPr>
              <a:t>hash.c</a:t>
            </a:r>
            <a:endParaRPr lang="en-US" sz="2900" b="1" dirty="0">
              <a:solidFill>
                <a:srgbClr val="172751"/>
              </a:solidFill>
              <a:latin typeface="Courier New" charset="0"/>
            </a:endParaRPr>
          </a:p>
          <a:p>
            <a:pPr>
              <a:spcBef>
                <a:spcPct val="0"/>
              </a:spcBef>
              <a:buFont typeface="Times" charset="0"/>
              <a:buNone/>
            </a:pPr>
            <a:r>
              <a:rPr lang="en-US" sz="2900" b="1" dirty="0">
                <a:solidFill>
                  <a:srgbClr val="172751"/>
                </a:solidFill>
                <a:latin typeface="Courier New" charset="0"/>
              </a:rPr>
              <a:t>... #3 change 137 edit ...</a:t>
            </a:r>
          </a:p>
          <a:p>
            <a:pPr>
              <a:spcBef>
                <a:spcPct val="0"/>
              </a:spcBef>
              <a:buFont typeface="Times" charset="0"/>
              <a:buNone/>
            </a:pPr>
            <a:r>
              <a:rPr lang="en-US" sz="2900" b="1" dirty="0">
                <a:solidFill>
                  <a:srgbClr val="172751"/>
                </a:solidFill>
                <a:latin typeface="Courier New" charset="0"/>
              </a:rPr>
              <a:t>... ... branch into //depot/Jam/REL2.1/</a:t>
            </a:r>
            <a:r>
              <a:rPr lang="en-US" sz="2900" b="1" dirty="0" err="1">
                <a:solidFill>
                  <a:srgbClr val="172751"/>
                </a:solidFill>
                <a:latin typeface="Courier New" charset="0"/>
              </a:rPr>
              <a:t>src</a:t>
            </a:r>
            <a:r>
              <a:rPr lang="en-US" sz="2900" b="1" dirty="0">
                <a:solidFill>
                  <a:srgbClr val="172751"/>
                </a:solidFill>
                <a:latin typeface="Courier New" charset="0"/>
              </a:rPr>
              <a:t>/hash.c#1</a:t>
            </a:r>
          </a:p>
          <a:p>
            <a:pPr>
              <a:spcBef>
                <a:spcPct val="0"/>
              </a:spcBef>
              <a:buFont typeface="Times" charset="0"/>
              <a:buNone/>
            </a:pPr>
            <a:r>
              <a:rPr lang="en-US" sz="2900" b="1" dirty="0">
                <a:solidFill>
                  <a:srgbClr val="172751"/>
                </a:solidFill>
                <a:latin typeface="Courier New" charset="0"/>
              </a:rPr>
              <a:t>... #2 change 30 edit ...</a:t>
            </a:r>
          </a:p>
          <a:p>
            <a:pPr>
              <a:spcBef>
                <a:spcPct val="0"/>
              </a:spcBef>
              <a:buFont typeface="Times" charset="0"/>
              <a:buNone/>
            </a:pPr>
            <a:r>
              <a:rPr lang="en-US" sz="2900" b="1" dirty="0">
                <a:solidFill>
                  <a:srgbClr val="172751"/>
                </a:solidFill>
                <a:latin typeface="Courier New" charset="0"/>
              </a:rPr>
              <a:t>... ... branch into //depot/Jam/REL2.0/</a:t>
            </a:r>
            <a:r>
              <a:rPr lang="en-US" sz="2900" b="1" dirty="0" err="1">
                <a:solidFill>
                  <a:srgbClr val="172751"/>
                </a:solidFill>
                <a:latin typeface="Courier New" charset="0"/>
              </a:rPr>
              <a:t>src</a:t>
            </a:r>
            <a:r>
              <a:rPr lang="en-US" sz="2900" b="1" dirty="0">
                <a:solidFill>
                  <a:srgbClr val="172751"/>
                </a:solidFill>
                <a:latin typeface="Courier New" charset="0"/>
              </a:rPr>
              <a:t>/hash.c#1</a:t>
            </a:r>
          </a:p>
          <a:p>
            <a:pPr>
              <a:spcBef>
                <a:spcPct val="0"/>
              </a:spcBef>
              <a:buFont typeface="Times" charset="0"/>
              <a:buNone/>
            </a:pPr>
            <a:r>
              <a:rPr lang="en-US" sz="2900" b="1" dirty="0">
                <a:solidFill>
                  <a:srgbClr val="172751"/>
                </a:solidFill>
                <a:latin typeface="Courier New" charset="0"/>
              </a:rPr>
              <a:t>... #1 change 1 add ...</a:t>
            </a:r>
          </a:p>
          <a:p>
            <a:pPr>
              <a:lnSpc>
                <a:spcPct val="200000"/>
              </a:lnSpc>
              <a:spcBef>
                <a:spcPct val="0"/>
              </a:spcBef>
              <a:spcAft>
                <a:spcPts val="0"/>
              </a:spcAft>
            </a:pPr>
            <a:r>
              <a:rPr lang="en-US" sz="3600" dirty="0">
                <a:solidFill>
                  <a:srgbClr val="172751"/>
                </a:solidFill>
              </a:rPr>
              <a:t>P4V’s Revision Graph gives a graphical view</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noFill/>
        </p:spPr>
        <p:txBody>
          <a:bodyPr>
            <a:normAutofit/>
          </a:bodyPr>
          <a:lstStyle/>
          <a:p>
            <a:r>
              <a:rPr lang="en-US" dirty="0"/>
              <a:t>New Commands in this Chapter</a:t>
            </a:r>
          </a:p>
        </p:txBody>
      </p:sp>
      <p:sp>
        <p:nvSpPr>
          <p:cNvPr id="149507" name="Rectangle 3"/>
          <p:cNvSpPr>
            <a:spLocks noGrp="1" noChangeArrowheads="1"/>
          </p:cNvSpPr>
          <p:nvPr>
            <p:ph idx="1"/>
          </p:nvPr>
        </p:nvSpPr>
        <p:spPr/>
        <p:txBody>
          <a:bodyPr numCol="2"/>
          <a:lstStyle/>
          <a:p>
            <a:pPr>
              <a:spcBef>
                <a:spcPct val="50000"/>
              </a:spcBef>
            </a:pPr>
            <a:r>
              <a:rPr lang="en-US" b="1" dirty="0">
                <a:solidFill>
                  <a:srgbClr val="0000FF"/>
                </a:solidFill>
                <a:latin typeface="Courier New" charset="0"/>
              </a:rPr>
              <a:t>p4 branch</a:t>
            </a:r>
          </a:p>
          <a:p>
            <a:pPr>
              <a:spcBef>
                <a:spcPct val="50000"/>
              </a:spcBef>
            </a:pPr>
            <a:r>
              <a:rPr lang="en-US" b="1" dirty="0">
                <a:solidFill>
                  <a:srgbClr val="0000FF"/>
                </a:solidFill>
                <a:latin typeface="Courier New" charset="0"/>
              </a:rPr>
              <a:t>p4 merge</a:t>
            </a:r>
          </a:p>
          <a:p>
            <a:pPr>
              <a:spcBef>
                <a:spcPct val="50000"/>
              </a:spcBef>
            </a:pPr>
            <a:r>
              <a:rPr lang="en-US" b="1" dirty="0">
                <a:solidFill>
                  <a:srgbClr val="0000FF"/>
                </a:solidFill>
                <a:latin typeface="Courier New" charset="0"/>
              </a:rPr>
              <a:t>p4 populate</a:t>
            </a:r>
          </a:p>
          <a:p>
            <a:pPr>
              <a:spcBef>
                <a:spcPct val="50000"/>
              </a:spcBef>
            </a:pPr>
            <a:r>
              <a:rPr lang="en-US" b="1" dirty="0">
                <a:solidFill>
                  <a:srgbClr val="0000FF"/>
                </a:solidFill>
                <a:latin typeface="Courier New" charset="0"/>
              </a:rPr>
              <a:t>p4 </a:t>
            </a:r>
            <a:r>
              <a:rPr lang="en-US" b="1" dirty="0" err="1">
                <a:solidFill>
                  <a:srgbClr val="0000FF"/>
                </a:solidFill>
                <a:latin typeface="Courier New" charset="0"/>
              </a:rPr>
              <a:t>filelog</a:t>
            </a:r>
            <a:r>
              <a:rPr lang="en-US" b="1" dirty="0">
                <a:solidFill>
                  <a:srgbClr val="0000FF"/>
                </a:solidFill>
                <a:latin typeface="Courier New" charset="0"/>
              </a:rPr>
              <a:t> -</a:t>
            </a:r>
            <a:r>
              <a:rPr lang="en-US" b="1" dirty="0" err="1">
                <a:solidFill>
                  <a:srgbClr val="0000FF"/>
                </a:solidFill>
                <a:latin typeface="Courier New" charset="0"/>
              </a:rPr>
              <a:t>i</a:t>
            </a:r>
            <a:endParaRPr lang="en-US" b="1" dirty="0">
              <a:solidFill>
                <a:srgbClr val="0000FF"/>
              </a:solidFill>
              <a:latin typeface="Courier New"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spTree>
  </p:cSld>
  <p:clrMapOvr>
    <a:masterClrMapping/>
  </p:clrMapOvr>
  <p:transition/>
</p:sld>
</file>

<file path=ppt/slides/slide1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spTree>
  </p:cSld>
  <p:clrMapOvr>
    <a:masterClrMapping/>
  </p:clrMapOvr>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a:latin typeface="Verdana" panose="020B0604030504040204" pitchFamily="34" charset="0"/>
                <a:ea typeface="Verdana" panose="020B0604030504040204" pitchFamily="34" charset="0"/>
                <a:cs typeface="Verdana" panose="020B0604030504040204" pitchFamily="34" charset="0"/>
              </a:rPr>
              <a:t>Introduction to</a:t>
            </a:r>
            <a:br>
              <a:rPr lang="en-US" dirty="0">
                <a:latin typeface="Verdana" panose="020B0604030504040204" pitchFamily="34" charset="0"/>
                <a:ea typeface="Verdana" panose="020B0604030504040204" pitchFamily="34" charset="0"/>
                <a:cs typeface="Verdana" panose="020B0604030504040204" pitchFamily="34" charset="0"/>
              </a:rPr>
            </a:br>
            <a:r>
              <a:rPr lang="en-US" dirty="0">
                <a:latin typeface="Verdana" panose="020B0604030504040204" pitchFamily="34" charset="0"/>
                <a:ea typeface="Verdana" panose="020B0604030504040204" pitchFamily="34" charset="0"/>
                <a:cs typeface="Verdana" panose="020B0604030504040204" pitchFamily="34" charset="0"/>
              </a:rPr>
              <a:t>Helix for Users</a:t>
            </a:r>
            <a:endParaRPr lang="en-US" dirty="0"/>
          </a:p>
        </p:txBody>
      </p:sp>
      <p:sp>
        <p:nvSpPr>
          <p:cNvPr id="5" name="Subtitle 4"/>
          <p:cNvSpPr>
            <a:spLocks noGrp="1"/>
          </p:cNvSpPr>
          <p:nvPr>
            <p:ph type="body" sz="quarter" idx="10"/>
          </p:nvPr>
        </p:nvSpPr>
        <p:spPr/>
        <p:txBody>
          <a:bodyPr/>
          <a:lstStyle/>
          <a:p>
            <a:r>
              <a:rPr lang="en-US" dirty="0"/>
              <a:t>Branching and Merging</a:t>
            </a:r>
          </a:p>
          <a:p>
            <a:r>
              <a:rPr lang="en-US" dirty="0"/>
              <a:t>(continued)</a:t>
            </a:r>
          </a:p>
        </p:txBody>
      </p:sp>
    </p:spTree>
    <p:extLst>
      <p:ext uri="{BB962C8B-B14F-4D97-AF65-F5344CB8AC3E}">
        <p14:creationId xmlns:p14="http://schemas.microsoft.com/office/powerpoint/2010/main" val="80692496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noFill/>
        </p:spPr>
        <p:txBody>
          <a:bodyPr>
            <a:normAutofit/>
          </a:bodyPr>
          <a:lstStyle/>
          <a:p>
            <a:r>
              <a:rPr lang="en-US" dirty="0"/>
              <a:t>Branching and Merging</a:t>
            </a:r>
          </a:p>
        </p:txBody>
      </p:sp>
      <p:sp>
        <p:nvSpPr>
          <p:cNvPr id="147459" name="Rectangle 3"/>
          <p:cNvSpPr>
            <a:spLocks noGrp="1" noChangeArrowheads="1"/>
          </p:cNvSpPr>
          <p:nvPr>
            <p:ph idx="1"/>
          </p:nvPr>
        </p:nvSpPr>
        <p:spPr/>
        <p:txBody>
          <a:bodyPr>
            <a:normAutofit/>
          </a:bodyPr>
          <a:lstStyle/>
          <a:p>
            <a:pPr>
              <a:spcBef>
                <a:spcPct val="70000"/>
              </a:spcBef>
            </a:pPr>
            <a:r>
              <a:rPr lang="en-US" dirty="0"/>
              <a:t>Different resolve types</a:t>
            </a:r>
          </a:p>
          <a:p>
            <a:pPr>
              <a:lnSpc>
                <a:spcPct val="150000"/>
              </a:lnSpc>
              <a:spcBef>
                <a:spcPct val="70000"/>
              </a:spcBef>
            </a:pPr>
            <a:r>
              <a:rPr lang="en-US" dirty="0"/>
              <a:t>Integration reporting</a:t>
            </a:r>
          </a:p>
          <a:p>
            <a:pPr>
              <a:lnSpc>
                <a:spcPct val="150000"/>
              </a:lnSpc>
              <a:spcBef>
                <a:spcPct val="70000"/>
              </a:spcBef>
            </a:pPr>
            <a:r>
              <a:rPr lang="en-US" dirty="0"/>
              <a:t>The Flow of Change</a:t>
            </a:r>
          </a:p>
          <a:p>
            <a:pPr>
              <a:spcBef>
                <a:spcPct val="70000"/>
              </a:spcBef>
            </a:pPr>
            <a:endParaRPr lang="en-US" sz="2800" dirty="0">
              <a:latin typeface="Calibri"/>
            </a:endParaRP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noFill/>
        </p:spPr>
        <p:txBody>
          <a:bodyPr>
            <a:normAutofit/>
          </a:bodyPr>
          <a:lstStyle/>
          <a:p>
            <a:r>
              <a:rPr lang="en-US" dirty="0"/>
              <a:t>Different resolve types</a:t>
            </a:r>
          </a:p>
        </p:txBody>
      </p:sp>
      <p:sp>
        <p:nvSpPr>
          <p:cNvPr id="151555" name="Rectangle 3"/>
          <p:cNvSpPr>
            <a:spLocks noGrp="1" noChangeArrowheads="1"/>
          </p:cNvSpPr>
          <p:nvPr>
            <p:ph idx="1"/>
          </p:nvPr>
        </p:nvSpPr>
        <p:spPr/>
        <p:txBody>
          <a:bodyPr>
            <a:normAutofit lnSpcReduction="10000"/>
          </a:bodyPr>
          <a:lstStyle/>
          <a:p>
            <a:pPr>
              <a:lnSpc>
                <a:spcPct val="200000"/>
              </a:lnSpc>
            </a:pPr>
            <a:r>
              <a:rPr lang="en-US" dirty="0"/>
              <a:t>Content</a:t>
            </a:r>
          </a:p>
          <a:p>
            <a:pPr>
              <a:lnSpc>
                <a:spcPct val="200000"/>
              </a:lnSpc>
            </a:pPr>
            <a:r>
              <a:rPr lang="en-US" dirty="0"/>
              <a:t>Moved files</a:t>
            </a:r>
          </a:p>
          <a:p>
            <a:pPr>
              <a:lnSpc>
                <a:spcPct val="200000"/>
              </a:lnSpc>
            </a:pPr>
            <a:r>
              <a:rPr lang="en-US" dirty="0" err="1"/>
              <a:t>Filetype</a:t>
            </a:r>
            <a:r>
              <a:rPr lang="en-US" dirty="0"/>
              <a:t> changes</a:t>
            </a:r>
          </a:p>
          <a:p>
            <a:pPr>
              <a:lnSpc>
                <a:spcPct val="200000"/>
              </a:lnSpc>
            </a:pPr>
            <a:r>
              <a:rPr lang="en-US" dirty="0"/>
              <a:t>Branched files</a:t>
            </a:r>
          </a:p>
          <a:p>
            <a:pPr>
              <a:lnSpc>
                <a:spcPct val="200000"/>
              </a:lnSpc>
            </a:pPr>
            <a:r>
              <a:rPr lang="en-US" dirty="0"/>
              <a:t>Deleted files</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2"/>
          <p:cNvSpPr>
            <a:spLocks noGrp="1" noChangeArrowheads="1"/>
          </p:cNvSpPr>
          <p:nvPr>
            <p:ph type="title"/>
          </p:nvPr>
        </p:nvSpPr>
        <p:spPr>
          <a:noFill/>
        </p:spPr>
        <p:txBody>
          <a:bodyPr>
            <a:normAutofit/>
          </a:bodyPr>
          <a:lstStyle/>
          <a:p>
            <a:r>
              <a:rPr lang="en-US" dirty="0"/>
              <a:t>Resolving for merge/integrate</a:t>
            </a:r>
          </a:p>
        </p:txBody>
      </p:sp>
      <p:sp>
        <p:nvSpPr>
          <p:cNvPr id="132100" name="Rectangle 3"/>
          <p:cNvSpPr>
            <a:spLocks noGrp="1" noChangeArrowheads="1"/>
          </p:cNvSpPr>
          <p:nvPr>
            <p:ph idx="1"/>
          </p:nvPr>
        </p:nvSpPr>
        <p:spPr/>
        <p:txBody>
          <a:bodyPr/>
          <a:lstStyle/>
          <a:p>
            <a:pPr lvl="1">
              <a:lnSpc>
                <a:spcPct val="130000"/>
              </a:lnSpc>
              <a:buFont typeface="Times" pitchFamily="18" charset="0"/>
              <a:buNone/>
            </a:pPr>
            <a:endParaRPr lang="en-US" sz="800" dirty="0"/>
          </a:p>
          <a:p>
            <a:pPr>
              <a:spcBef>
                <a:spcPct val="0"/>
              </a:spcBef>
            </a:pPr>
            <a:r>
              <a:rPr lang="en-US" i="1" dirty="0"/>
              <a:t>Theirs</a:t>
            </a:r>
            <a:r>
              <a:rPr lang="en-US" dirty="0"/>
              <a:t> = Source</a:t>
            </a:r>
          </a:p>
          <a:p>
            <a:pPr>
              <a:spcBef>
                <a:spcPct val="90000"/>
              </a:spcBef>
            </a:pPr>
            <a:r>
              <a:rPr lang="en-US" b="1" i="1" dirty="0">
                <a:solidFill>
                  <a:srgbClr val="FF3300"/>
                </a:solidFill>
              </a:rPr>
              <a:t>Yours</a:t>
            </a:r>
            <a:r>
              <a:rPr lang="en-US" b="1" dirty="0">
                <a:solidFill>
                  <a:srgbClr val="FF3300"/>
                </a:solidFill>
              </a:rPr>
              <a:t>  = Target (the one being changed by merge)</a:t>
            </a:r>
          </a:p>
          <a:p>
            <a:pPr>
              <a:spcBef>
                <a:spcPct val="90000"/>
              </a:spcBef>
            </a:pPr>
            <a:r>
              <a:rPr lang="en-US" i="1" dirty="0"/>
              <a:t>Base</a:t>
            </a:r>
            <a:r>
              <a:rPr lang="en-US" dirty="0"/>
              <a:t>   = Closest common ancestor</a:t>
            </a:r>
          </a:p>
        </p:txBody>
      </p:sp>
    </p:spTree>
    <p:extLst>
      <p:ext uri="{BB962C8B-B14F-4D97-AF65-F5344CB8AC3E}">
        <p14:creationId xmlns:p14="http://schemas.microsoft.com/office/powerpoint/2010/main" val="3589205865"/>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Resolves during merge</a:t>
            </a:r>
          </a:p>
        </p:txBody>
      </p:sp>
      <p:sp>
        <p:nvSpPr>
          <p:cNvPr id="154" name="TextBox 153"/>
          <p:cNvSpPr txBox="1"/>
          <p:nvPr/>
        </p:nvSpPr>
        <p:spPr>
          <a:xfrm>
            <a:off x="457200" y="1085850"/>
            <a:ext cx="5791200" cy="461665"/>
          </a:xfrm>
          <a:prstGeom prst="rect">
            <a:avLst/>
          </a:prstGeom>
          <a:noFill/>
        </p:spPr>
        <p:txBody>
          <a:bodyPr wrap="square" rtlCol="0">
            <a:spAutoFit/>
          </a:bodyPr>
          <a:lstStyle/>
          <a:p>
            <a:pPr marL="0" lvl="1">
              <a:buNone/>
            </a:pPr>
            <a:r>
              <a:rPr lang="en-US" sz="2400" b="1" i="0" dirty="0">
                <a:solidFill>
                  <a:srgbClr val="0000FF"/>
                </a:solidFill>
                <a:latin typeface="Courier New" pitchFamily="49" charset="0"/>
              </a:rPr>
              <a:t>p4 merge </a:t>
            </a:r>
            <a:r>
              <a:rPr lang="en-US" sz="2400" b="1" i="0" dirty="0">
                <a:solidFill>
                  <a:schemeClr val="tx1">
                    <a:lumMod val="60000"/>
                    <a:lumOff val="40000"/>
                  </a:schemeClr>
                </a:solidFill>
                <a:latin typeface="Courier New" pitchFamily="49" charset="0"/>
              </a:rPr>
              <a:t>–r –b JamMAIN-to-R1.0</a:t>
            </a:r>
          </a:p>
        </p:txBody>
      </p:sp>
      <p:sp>
        <p:nvSpPr>
          <p:cNvPr id="155" name="TextBox 154"/>
          <p:cNvSpPr txBox="1"/>
          <p:nvPr/>
        </p:nvSpPr>
        <p:spPr>
          <a:xfrm>
            <a:off x="457200" y="1371600"/>
            <a:ext cx="5791200" cy="461665"/>
          </a:xfrm>
          <a:prstGeom prst="rect">
            <a:avLst/>
          </a:prstGeom>
          <a:noFill/>
        </p:spPr>
        <p:txBody>
          <a:bodyPr wrap="square" rtlCol="0">
            <a:spAutoFit/>
          </a:bodyPr>
          <a:lstStyle/>
          <a:p>
            <a:pPr marL="0" lvl="1">
              <a:buNone/>
            </a:pPr>
            <a:r>
              <a:rPr lang="en-US" sz="2400" b="1" i="0" dirty="0">
                <a:solidFill>
                  <a:srgbClr val="0000FF"/>
                </a:solidFill>
                <a:latin typeface="Courier New" pitchFamily="49" charset="0"/>
              </a:rPr>
              <a:t>p4 resolve</a:t>
            </a:r>
          </a:p>
        </p:txBody>
      </p:sp>
      <p:sp>
        <p:nvSpPr>
          <p:cNvPr id="156" name="TextBox 155"/>
          <p:cNvSpPr txBox="1"/>
          <p:nvPr/>
        </p:nvSpPr>
        <p:spPr>
          <a:xfrm>
            <a:off x="457200" y="1654002"/>
            <a:ext cx="5791200" cy="461665"/>
          </a:xfrm>
          <a:prstGeom prst="rect">
            <a:avLst/>
          </a:prstGeom>
          <a:noFill/>
        </p:spPr>
        <p:txBody>
          <a:bodyPr wrap="square" rtlCol="0">
            <a:spAutoFit/>
          </a:bodyPr>
          <a:lstStyle/>
          <a:p>
            <a:pPr marL="0" lvl="1">
              <a:buNone/>
            </a:pPr>
            <a:r>
              <a:rPr lang="en-US" sz="2400" b="1" i="0" dirty="0">
                <a:solidFill>
                  <a:srgbClr val="0000FF"/>
                </a:solidFill>
                <a:latin typeface="Courier New" pitchFamily="49" charset="0"/>
              </a:rPr>
              <a:t>p4 submit</a:t>
            </a:r>
          </a:p>
        </p:txBody>
      </p:sp>
      <p:grpSp>
        <p:nvGrpSpPr>
          <p:cNvPr id="195" name="Group 194"/>
          <p:cNvGrpSpPr/>
          <p:nvPr/>
        </p:nvGrpSpPr>
        <p:grpSpPr>
          <a:xfrm>
            <a:off x="838200" y="3486150"/>
            <a:ext cx="7315200" cy="1257300"/>
            <a:chOff x="838200" y="4648200"/>
            <a:chExt cx="7315200" cy="1676400"/>
          </a:xfrm>
        </p:grpSpPr>
        <p:sp>
          <p:nvSpPr>
            <p:cNvPr id="169" name="Rounded Rectangle 168"/>
            <p:cNvSpPr/>
            <p:nvPr/>
          </p:nvSpPr>
          <p:spPr>
            <a:xfrm>
              <a:off x="838200" y="4648200"/>
              <a:ext cx="7315200" cy="1676400"/>
            </a:xfrm>
            <a:prstGeom prst="roundRect">
              <a:avLst/>
            </a:prstGeom>
            <a:noFill/>
            <a:ln w="50800">
              <a:solidFill>
                <a:schemeClr val="tx1"/>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TextBox 169"/>
            <p:cNvSpPr txBox="1"/>
            <p:nvPr/>
          </p:nvSpPr>
          <p:spPr>
            <a:xfrm>
              <a:off x="984591" y="4825920"/>
              <a:ext cx="1393571" cy="492443"/>
            </a:xfrm>
            <a:prstGeom prst="rect">
              <a:avLst/>
            </a:prstGeom>
            <a:noFill/>
            <a:ln>
              <a:noFill/>
            </a:ln>
          </p:spPr>
          <p:txBody>
            <a:bodyPr wrap="none" rtlCol="0">
              <a:spAutoFit/>
            </a:bodyPr>
            <a:lstStyle/>
            <a:p>
              <a:pPr>
                <a:buNone/>
              </a:pPr>
              <a:r>
                <a:rPr lang="en-US" sz="1800" dirty="0">
                  <a:solidFill>
                    <a:srgbClr val="172751"/>
                  </a:solidFill>
                  <a:latin typeface="+mn-lt"/>
                </a:rPr>
                <a:t>Workspace</a:t>
              </a:r>
            </a:p>
          </p:txBody>
        </p:sp>
      </p:grpSp>
      <p:grpSp>
        <p:nvGrpSpPr>
          <p:cNvPr id="204" name="Group 203"/>
          <p:cNvGrpSpPr/>
          <p:nvPr/>
        </p:nvGrpSpPr>
        <p:grpSpPr>
          <a:xfrm>
            <a:off x="474308" y="1543051"/>
            <a:ext cx="8579972" cy="1487016"/>
            <a:chOff x="474308" y="2057400"/>
            <a:chExt cx="8579972" cy="1982688"/>
          </a:xfrm>
        </p:grpSpPr>
        <p:grpSp>
          <p:nvGrpSpPr>
            <p:cNvPr id="186" name="Group 185"/>
            <p:cNvGrpSpPr/>
            <p:nvPr/>
          </p:nvGrpSpPr>
          <p:grpSpPr>
            <a:xfrm>
              <a:off x="474308" y="3424535"/>
              <a:ext cx="8579972" cy="615553"/>
              <a:chOff x="474308" y="3424535"/>
              <a:chExt cx="8579972" cy="615553"/>
            </a:xfrm>
          </p:grpSpPr>
          <p:sp>
            <p:nvSpPr>
              <p:cNvPr id="22" name="Text Box 4"/>
              <p:cNvSpPr txBox="1">
                <a:spLocks noChangeArrowheads="1"/>
              </p:cNvSpPr>
              <p:nvPr/>
            </p:nvSpPr>
            <p:spPr bwMode="auto">
              <a:xfrm>
                <a:off x="6934200" y="3424535"/>
                <a:ext cx="2120080" cy="615553"/>
              </a:xfrm>
              <a:prstGeom prst="rect">
                <a:avLst/>
              </a:prstGeom>
              <a:noFill/>
              <a:ln>
                <a:noFill/>
              </a:ln>
              <a:extLst/>
            </p:spPr>
            <p:txBody>
              <a:bodyPr wrap="square">
                <a:spAutoFit/>
              </a:bodyPr>
              <a:lstStyle>
                <a:lvl1pPr>
                  <a:defRPr sz="1900" i="1">
                    <a:solidFill>
                      <a:schemeClr val="tx1"/>
                    </a:solidFill>
                    <a:latin typeface="Arial" charset="0"/>
                    <a:ea typeface="ＭＳ Ｐゴシック" charset="0"/>
                  </a:defRPr>
                </a:lvl1pPr>
                <a:lvl2pPr marL="742950" indent="-285750">
                  <a:defRPr sz="1900" i="1">
                    <a:solidFill>
                      <a:schemeClr val="tx1"/>
                    </a:solidFill>
                    <a:latin typeface="Arial" charset="0"/>
                    <a:ea typeface="ＭＳ Ｐゴシック" charset="0"/>
                  </a:defRPr>
                </a:lvl2pPr>
                <a:lvl3pPr marL="1143000" indent="-228600">
                  <a:defRPr sz="1900" i="1">
                    <a:solidFill>
                      <a:schemeClr val="tx1"/>
                    </a:solidFill>
                    <a:latin typeface="Arial" charset="0"/>
                    <a:ea typeface="ＭＳ Ｐゴシック" charset="0"/>
                  </a:defRPr>
                </a:lvl3pPr>
                <a:lvl4pPr marL="1600200" indent="-228600">
                  <a:defRPr sz="1900" i="1">
                    <a:solidFill>
                      <a:schemeClr val="tx1"/>
                    </a:solidFill>
                    <a:latin typeface="Arial" charset="0"/>
                    <a:ea typeface="ＭＳ Ｐゴシック" charset="0"/>
                  </a:defRPr>
                </a:lvl4pPr>
                <a:lvl5pPr marL="2057400" indent="-228600">
                  <a:defRPr sz="1900" i="1">
                    <a:solidFill>
                      <a:schemeClr val="tx1"/>
                    </a:solidFill>
                    <a:latin typeface="Arial" charset="0"/>
                    <a:ea typeface="ＭＳ Ｐゴシック" charset="0"/>
                  </a:defRPr>
                </a:lvl5pPr>
                <a:lvl6pPr marL="25146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pPr>
                  <a:buClrTx/>
                  <a:buFontTx/>
                  <a:buNone/>
                </a:pPr>
                <a:r>
                  <a:rPr lang="en-US" sz="2400" i="0" dirty="0">
                    <a:solidFill>
                      <a:schemeClr val="bg1">
                        <a:lumMod val="50000"/>
                      </a:schemeClr>
                    </a:solidFill>
                    <a:latin typeface="Arial Black" charset="0"/>
                  </a:rPr>
                  <a:t>MAIN/</a:t>
                </a:r>
                <a:r>
                  <a:rPr lang="en-US" sz="2400" i="0" dirty="0" err="1">
                    <a:solidFill>
                      <a:schemeClr val="bg1">
                        <a:lumMod val="50000"/>
                      </a:schemeClr>
                    </a:solidFill>
                    <a:latin typeface="Arial Black" charset="0"/>
                  </a:rPr>
                  <a:t>xyz.c</a:t>
                </a:r>
                <a:endParaRPr lang="en-US" sz="2400" i="0" dirty="0">
                  <a:solidFill>
                    <a:schemeClr val="bg1">
                      <a:lumMod val="50000"/>
                    </a:schemeClr>
                  </a:solidFill>
                  <a:latin typeface="Arial Black" charset="0"/>
                </a:endParaRPr>
              </a:p>
            </p:txBody>
          </p:sp>
          <p:sp>
            <p:nvSpPr>
              <p:cNvPr id="23" name="Freeform 9"/>
              <p:cNvSpPr>
                <a:spLocks/>
              </p:cNvSpPr>
              <p:nvPr/>
            </p:nvSpPr>
            <p:spPr bwMode="auto">
              <a:xfrm>
                <a:off x="474308" y="3999882"/>
                <a:ext cx="8060092" cy="1237"/>
              </a:xfrm>
              <a:custGeom>
                <a:avLst/>
                <a:gdLst>
                  <a:gd name="T0" fmla="*/ 0 w 4440"/>
                  <a:gd name="T1" fmla="*/ 0 h 1"/>
                  <a:gd name="T2" fmla="*/ 2147483647 w 4440"/>
                  <a:gd name="T3" fmla="*/ 0 h 1"/>
                  <a:gd name="T4" fmla="*/ 0 60000 65536"/>
                  <a:gd name="T5" fmla="*/ 0 60000 65536"/>
                  <a:gd name="T6" fmla="*/ 0 w 4440"/>
                  <a:gd name="T7" fmla="*/ 0 h 1"/>
                  <a:gd name="T8" fmla="*/ 4440 w 4440"/>
                  <a:gd name="T9" fmla="*/ 1 h 1"/>
                </a:gdLst>
                <a:ahLst/>
                <a:cxnLst>
                  <a:cxn ang="T4">
                    <a:pos x="T0" y="T1"/>
                  </a:cxn>
                  <a:cxn ang="T5">
                    <a:pos x="T2" y="T3"/>
                  </a:cxn>
                </a:cxnLst>
                <a:rect l="T6" t="T7" r="T8" b="T9"/>
                <a:pathLst>
                  <a:path w="4440" h="1">
                    <a:moveTo>
                      <a:pt x="0" y="0"/>
                    </a:moveTo>
                    <a:lnTo>
                      <a:pt x="4440" y="0"/>
                    </a:lnTo>
                  </a:path>
                </a:pathLst>
              </a:custGeom>
              <a:noFill/>
              <a:ln w="76200">
                <a:solidFill>
                  <a:schemeClr val="bg1">
                    <a:lumMod val="50000"/>
                  </a:schemeClr>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Calibri"/>
                </a:endParaRPr>
              </a:p>
            </p:txBody>
          </p:sp>
        </p:grpSp>
        <p:grpSp>
          <p:nvGrpSpPr>
            <p:cNvPr id="187" name="Group 186"/>
            <p:cNvGrpSpPr/>
            <p:nvPr/>
          </p:nvGrpSpPr>
          <p:grpSpPr>
            <a:xfrm>
              <a:off x="1251373" y="2057400"/>
              <a:ext cx="7634643" cy="1931532"/>
              <a:chOff x="1251373" y="2057400"/>
              <a:chExt cx="7634643" cy="1931532"/>
            </a:xfrm>
          </p:grpSpPr>
          <p:sp>
            <p:nvSpPr>
              <p:cNvPr id="20" name="Freeform 19"/>
              <p:cNvSpPr/>
              <p:nvPr/>
            </p:nvSpPr>
            <p:spPr>
              <a:xfrm>
                <a:off x="1251373" y="2667000"/>
                <a:ext cx="7283027" cy="1321932"/>
              </a:xfrm>
              <a:custGeom>
                <a:avLst/>
                <a:gdLst>
                  <a:gd name="connsiteX0" fmla="*/ 0 w 5564158"/>
                  <a:gd name="connsiteY0" fmla="*/ 1789665 h 1789665"/>
                  <a:gd name="connsiteX1" fmla="*/ 1872656 w 5564158"/>
                  <a:gd name="connsiteY1" fmla="*/ 250718 h 1789665"/>
                  <a:gd name="connsiteX2" fmla="*/ 5564158 w 5564158"/>
                  <a:gd name="connsiteY2" fmla="*/ 3195 h 1789665"/>
                </a:gdLst>
                <a:ahLst/>
                <a:cxnLst>
                  <a:cxn ang="0">
                    <a:pos x="connsiteX0" y="connsiteY0"/>
                  </a:cxn>
                  <a:cxn ang="0">
                    <a:pos x="connsiteX1" y="connsiteY1"/>
                  </a:cxn>
                  <a:cxn ang="0">
                    <a:pos x="connsiteX2" y="connsiteY2"/>
                  </a:cxn>
                </a:cxnLst>
                <a:rect l="l" t="t" r="r" b="b"/>
                <a:pathLst>
                  <a:path w="5564158" h="1789665">
                    <a:moveTo>
                      <a:pt x="0" y="1789665"/>
                    </a:moveTo>
                    <a:cubicBezTo>
                      <a:pt x="472648" y="1169064"/>
                      <a:pt x="945296" y="548463"/>
                      <a:pt x="1872656" y="250718"/>
                    </a:cubicBezTo>
                    <a:cubicBezTo>
                      <a:pt x="2800016" y="-47027"/>
                      <a:pt x="5564158" y="3195"/>
                      <a:pt x="5564158" y="3195"/>
                    </a:cubicBezTo>
                  </a:path>
                </a:pathLst>
              </a:custGeom>
              <a:ln w="76200" cmpd="sng">
                <a:solidFill>
                  <a:schemeClr val="accent6"/>
                </a:solidFill>
                <a:tailEnd type="triangle" w="med"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Text Box 5"/>
              <p:cNvSpPr txBox="1">
                <a:spLocks noChangeArrowheads="1"/>
              </p:cNvSpPr>
              <p:nvPr/>
            </p:nvSpPr>
            <p:spPr bwMode="auto">
              <a:xfrm>
                <a:off x="6934200" y="2057400"/>
                <a:ext cx="195181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900" i="1">
                    <a:solidFill>
                      <a:schemeClr val="tx1"/>
                    </a:solidFill>
                    <a:latin typeface="Arial" charset="0"/>
                    <a:ea typeface="ＭＳ Ｐゴシック" charset="0"/>
                  </a:defRPr>
                </a:lvl1pPr>
                <a:lvl2pPr marL="742950" indent="-285750">
                  <a:defRPr sz="1900" i="1">
                    <a:solidFill>
                      <a:schemeClr val="tx1"/>
                    </a:solidFill>
                    <a:latin typeface="Arial" charset="0"/>
                    <a:ea typeface="ＭＳ Ｐゴシック" charset="0"/>
                  </a:defRPr>
                </a:lvl2pPr>
                <a:lvl3pPr marL="1143000" indent="-228600">
                  <a:defRPr sz="1900" i="1">
                    <a:solidFill>
                      <a:schemeClr val="tx1"/>
                    </a:solidFill>
                    <a:latin typeface="Arial" charset="0"/>
                    <a:ea typeface="ＭＳ Ｐゴシック" charset="0"/>
                  </a:defRPr>
                </a:lvl3pPr>
                <a:lvl4pPr marL="1600200" indent="-228600">
                  <a:defRPr sz="1900" i="1">
                    <a:solidFill>
                      <a:schemeClr val="tx1"/>
                    </a:solidFill>
                    <a:latin typeface="Arial" charset="0"/>
                    <a:ea typeface="ＭＳ Ｐゴシック" charset="0"/>
                  </a:defRPr>
                </a:lvl4pPr>
                <a:lvl5pPr marL="2057400" indent="-228600">
                  <a:defRPr sz="1900" i="1">
                    <a:solidFill>
                      <a:schemeClr val="tx1"/>
                    </a:solidFill>
                    <a:latin typeface="Arial" charset="0"/>
                    <a:ea typeface="ＭＳ Ｐゴシック" charset="0"/>
                  </a:defRPr>
                </a:lvl5pPr>
                <a:lvl6pPr marL="25146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pPr>
                  <a:buClrTx/>
                  <a:buFontTx/>
                  <a:buNone/>
                </a:pPr>
                <a:r>
                  <a:rPr lang="en-US" sz="2400" i="0" dirty="0">
                    <a:solidFill>
                      <a:schemeClr val="accent6"/>
                    </a:solidFill>
                    <a:latin typeface="Arial Black" charset="0"/>
                  </a:rPr>
                  <a:t>R1.0/</a:t>
                </a:r>
                <a:r>
                  <a:rPr lang="en-US" sz="2400" i="0" dirty="0" err="1">
                    <a:solidFill>
                      <a:schemeClr val="accent6"/>
                    </a:solidFill>
                    <a:latin typeface="Arial Black" charset="0"/>
                  </a:rPr>
                  <a:t>xyz.c</a:t>
                </a:r>
                <a:endParaRPr lang="en-US" sz="2400" i="0" dirty="0">
                  <a:solidFill>
                    <a:schemeClr val="accent6"/>
                  </a:solidFill>
                  <a:latin typeface="Arial Black" charset="0"/>
                </a:endParaRPr>
              </a:p>
            </p:txBody>
          </p:sp>
        </p:grpSp>
      </p:grpSp>
      <p:sp>
        <p:nvSpPr>
          <p:cNvPr id="135" name="AutoShape 11"/>
          <p:cNvSpPr>
            <a:spLocks noChangeArrowheads="1"/>
          </p:cNvSpPr>
          <p:nvPr/>
        </p:nvSpPr>
        <p:spPr bwMode="auto">
          <a:xfrm>
            <a:off x="3733800" y="1831591"/>
            <a:ext cx="576790" cy="457200"/>
          </a:xfrm>
          <a:prstGeom prst="triangle">
            <a:avLst>
              <a:gd name="adj" fmla="val 5000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b" anchorCtr="1"/>
          <a:lstStyle/>
          <a:p>
            <a:pPr algn="ctr">
              <a:spcBef>
                <a:spcPct val="0"/>
              </a:spcBef>
              <a:buClrTx/>
              <a:buFontTx/>
              <a:buNone/>
            </a:pPr>
            <a:r>
              <a:rPr lang="en-US" sz="2000" i="0" dirty="0"/>
              <a:t>#2</a:t>
            </a:r>
          </a:p>
        </p:txBody>
      </p:sp>
      <p:sp>
        <p:nvSpPr>
          <p:cNvPr id="134" name="AutoShape 11"/>
          <p:cNvSpPr>
            <a:spLocks noChangeArrowheads="1"/>
          </p:cNvSpPr>
          <p:nvPr/>
        </p:nvSpPr>
        <p:spPr bwMode="auto">
          <a:xfrm>
            <a:off x="1905000" y="2288791"/>
            <a:ext cx="576790" cy="457200"/>
          </a:xfrm>
          <a:prstGeom prst="triangle">
            <a:avLst>
              <a:gd name="adj" fmla="val 5000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b" anchorCtr="1"/>
          <a:lstStyle/>
          <a:p>
            <a:pPr algn="ctr">
              <a:spcBef>
                <a:spcPct val="0"/>
              </a:spcBef>
              <a:buClrTx/>
              <a:buFontTx/>
              <a:buNone/>
            </a:pPr>
            <a:r>
              <a:rPr lang="en-US" sz="2000" i="0" dirty="0"/>
              <a:t>#1</a:t>
            </a:r>
          </a:p>
        </p:txBody>
      </p:sp>
      <p:sp>
        <p:nvSpPr>
          <p:cNvPr id="27" name="AutoShape 11"/>
          <p:cNvSpPr>
            <a:spLocks noChangeArrowheads="1"/>
          </p:cNvSpPr>
          <p:nvPr/>
        </p:nvSpPr>
        <p:spPr bwMode="auto">
          <a:xfrm>
            <a:off x="968905" y="2771775"/>
            <a:ext cx="576790" cy="457200"/>
          </a:xfrm>
          <a:prstGeom prst="triangle">
            <a:avLst>
              <a:gd name="adj" fmla="val 5000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b" anchorCtr="1"/>
          <a:lstStyle/>
          <a:p>
            <a:pPr algn="ctr">
              <a:spcBef>
                <a:spcPct val="0"/>
              </a:spcBef>
              <a:buClrTx/>
              <a:buFontTx/>
              <a:buNone/>
            </a:pPr>
            <a:r>
              <a:rPr lang="en-US" sz="2000" i="0" dirty="0"/>
              <a:t>#7</a:t>
            </a:r>
          </a:p>
        </p:txBody>
      </p:sp>
      <p:sp>
        <p:nvSpPr>
          <p:cNvPr id="133" name="AutoShape 11"/>
          <p:cNvSpPr>
            <a:spLocks noChangeArrowheads="1"/>
          </p:cNvSpPr>
          <p:nvPr/>
        </p:nvSpPr>
        <p:spPr bwMode="auto">
          <a:xfrm>
            <a:off x="2743200" y="2771775"/>
            <a:ext cx="576790" cy="457200"/>
          </a:xfrm>
          <a:prstGeom prst="triangle">
            <a:avLst>
              <a:gd name="adj" fmla="val 5000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b" anchorCtr="1"/>
          <a:lstStyle/>
          <a:p>
            <a:pPr algn="ctr">
              <a:spcBef>
                <a:spcPct val="0"/>
              </a:spcBef>
              <a:buClrTx/>
              <a:buFontTx/>
              <a:buNone/>
            </a:pPr>
            <a:r>
              <a:rPr lang="en-US" sz="2000" i="0" dirty="0"/>
              <a:t>#8</a:t>
            </a:r>
          </a:p>
        </p:txBody>
      </p:sp>
      <p:grpSp>
        <p:nvGrpSpPr>
          <p:cNvPr id="200" name="Group 199"/>
          <p:cNvGrpSpPr/>
          <p:nvPr/>
        </p:nvGrpSpPr>
        <p:grpSpPr>
          <a:xfrm>
            <a:off x="5486400" y="3896537"/>
            <a:ext cx="1905000" cy="789826"/>
            <a:chOff x="5486400" y="5195380"/>
            <a:chExt cx="1905000" cy="1053100"/>
          </a:xfrm>
        </p:grpSpPr>
        <p:cxnSp>
          <p:nvCxnSpPr>
            <p:cNvPr id="168" name="Straight Arrow Connector 167"/>
            <p:cNvCxnSpPr/>
            <p:nvPr/>
          </p:nvCxnSpPr>
          <p:spPr>
            <a:xfrm>
              <a:off x="5486400" y="5439566"/>
              <a:ext cx="838200" cy="0"/>
            </a:xfrm>
            <a:prstGeom prst="straightConnector1">
              <a:avLst/>
            </a:prstGeom>
            <a:ln w="76200">
              <a:solidFill>
                <a:schemeClr val="accent3"/>
              </a:solidFill>
              <a:tailEnd type="triangle" w="med" len="lg"/>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nvGrpSpPr>
            <p:cNvPr id="192" name="Group 191"/>
            <p:cNvGrpSpPr/>
            <p:nvPr/>
          </p:nvGrpSpPr>
          <p:grpSpPr>
            <a:xfrm>
              <a:off x="6324600" y="5195380"/>
              <a:ext cx="1066800" cy="1053100"/>
              <a:chOff x="6324600" y="5195380"/>
              <a:chExt cx="1066800" cy="1053100"/>
            </a:xfrm>
          </p:grpSpPr>
          <p:sp>
            <p:nvSpPr>
              <p:cNvPr id="108" name="Text Box 53"/>
              <p:cNvSpPr txBox="1">
                <a:spLocks noChangeArrowheads="1"/>
              </p:cNvSpPr>
              <p:nvPr/>
            </p:nvSpPr>
            <p:spPr bwMode="auto">
              <a:xfrm>
                <a:off x="6324600" y="5715000"/>
                <a:ext cx="1066800" cy="53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square">
                <a:spAutoFit/>
              </a:bodyPr>
              <a:lstStyle>
                <a:lvl1pPr>
                  <a:defRPr sz="1900" i="1">
                    <a:solidFill>
                      <a:schemeClr val="tx1"/>
                    </a:solidFill>
                    <a:latin typeface="Arial" charset="0"/>
                    <a:ea typeface="ＭＳ Ｐゴシック" charset="0"/>
                  </a:defRPr>
                </a:lvl1pPr>
                <a:lvl2pPr marL="742950" indent="-285750">
                  <a:defRPr sz="1900" i="1">
                    <a:solidFill>
                      <a:schemeClr val="tx1"/>
                    </a:solidFill>
                    <a:latin typeface="Arial" charset="0"/>
                    <a:ea typeface="ＭＳ Ｐゴシック" charset="0"/>
                  </a:defRPr>
                </a:lvl2pPr>
                <a:lvl3pPr marL="1143000" indent="-228600">
                  <a:defRPr sz="1900" i="1">
                    <a:solidFill>
                      <a:schemeClr val="tx1"/>
                    </a:solidFill>
                    <a:latin typeface="Arial" charset="0"/>
                    <a:ea typeface="ＭＳ Ｐゴシック" charset="0"/>
                  </a:defRPr>
                </a:lvl3pPr>
                <a:lvl4pPr marL="1600200" indent="-228600">
                  <a:defRPr sz="1900" i="1">
                    <a:solidFill>
                      <a:schemeClr val="tx1"/>
                    </a:solidFill>
                    <a:latin typeface="Arial" charset="0"/>
                    <a:ea typeface="ＭＳ Ｐゴシック" charset="0"/>
                  </a:defRPr>
                </a:lvl4pPr>
                <a:lvl5pPr marL="2057400" indent="-228600">
                  <a:defRPr sz="1900" i="1">
                    <a:solidFill>
                      <a:schemeClr val="tx1"/>
                    </a:solidFill>
                    <a:latin typeface="Arial" charset="0"/>
                    <a:ea typeface="ＭＳ Ｐゴシック" charset="0"/>
                  </a:defRPr>
                </a:lvl5pPr>
                <a:lvl6pPr marL="25146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pPr>
                  <a:buClrTx/>
                  <a:buFontTx/>
                  <a:buNone/>
                </a:pPr>
                <a:r>
                  <a:rPr lang="en-US" sz="2000" b="1" i="0" dirty="0" err="1">
                    <a:solidFill>
                      <a:srgbClr val="172751"/>
                    </a:solidFill>
                    <a:latin typeface="Courier New" charset="0"/>
                  </a:rPr>
                  <a:t>xyz.c</a:t>
                </a:r>
                <a:endParaRPr lang="en-US" sz="2000" b="1" i="0" dirty="0">
                  <a:solidFill>
                    <a:srgbClr val="172751"/>
                  </a:solidFill>
                  <a:latin typeface="Courier New" charset="0"/>
                </a:endParaRPr>
              </a:p>
            </p:txBody>
          </p:sp>
          <p:sp>
            <p:nvSpPr>
              <p:cNvPr id="109" name="Rectangle 8"/>
              <p:cNvSpPr>
                <a:spLocks noChangeArrowheads="1"/>
              </p:cNvSpPr>
              <p:nvPr/>
            </p:nvSpPr>
            <p:spPr bwMode="auto">
              <a:xfrm>
                <a:off x="6324600" y="5195380"/>
                <a:ext cx="914400" cy="488372"/>
              </a:xfrm>
              <a:prstGeom prst="rect">
                <a:avLst/>
              </a:prstGeom>
              <a:solidFill>
                <a:schemeClr val="bg1">
                  <a:lumMod val="75000"/>
                </a:schemeClr>
              </a:solidFill>
              <a:ln w="57150">
                <a:noFill/>
                <a:miter lim="800000"/>
                <a:headEnd/>
                <a:tailEnd/>
              </a:ln>
              <a:effectLst>
                <a:outerShdw dist="35921" dir="2700000" algn="ctr" rotWithShape="0">
                  <a:schemeClr val="bg1">
                    <a:lumMod val="65000"/>
                  </a:schemeClr>
                </a:outerShdw>
              </a:effectLst>
            </p:spPr>
            <p:txBody>
              <a:bodyPr wrap="none" anchor="ctr"/>
              <a:lstStyle/>
              <a:p>
                <a:pPr algn="ctr">
                  <a:buNone/>
                  <a:defRPr/>
                </a:pPr>
                <a:r>
                  <a:rPr lang="en-US" dirty="0">
                    <a:latin typeface="Calibri"/>
                    <a:ea typeface="+mn-ea"/>
                  </a:rPr>
                  <a:t>result</a:t>
                </a:r>
              </a:p>
            </p:txBody>
          </p:sp>
        </p:grpSp>
      </p:grpSp>
      <p:grpSp>
        <p:nvGrpSpPr>
          <p:cNvPr id="199" name="Group 198"/>
          <p:cNvGrpSpPr/>
          <p:nvPr/>
        </p:nvGrpSpPr>
        <p:grpSpPr>
          <a:xfrm>
            <a:off x="762000" y="1485900"/>
            <a:ext cx="4953000" cy="3200461"/>
            <a:chOff x="762000" y="1981200"/>
            <a:chExt cx="4953000" cy="4267280"/>
          </a:xfrm>
        </p:grpSpPr>
        <p:grpSp>
          <p:nvGrpSpPr>
            <p:cNvPr id="198" name="Group 197"/>
            <p:cNvGrpSpPr/>
            <p:nvPr/>
          </p:nvGrpSpPr>
          <p:grpSpPr>
            <a:xfrm>
              <a:off x="4419600" y="1981200"/>
              <a:ext cx="990600" cy="1219200"/>
              <a:chOff x="4419600" y="1981200"/>
              <a:chExt cx="990600" cy="1219200"/>
            </a:xfrm>
          </p:grpSpPr>
          <p:sp>
            <p:nvSpPr>
              <p:cNvPr id="110" name="TextBox 109"/>
              <p:cNvSpPr txBox="1"/>
              <p:nvPr/>
            </p:nvSpPr>
            <p:spPr>
              <a:xfrm>
                <a:off x="4419600" y="1981200"/>
                <a:ext cx="990600" cy="512961"/>
              </a:xfrm>
              <a:prstGeom prst="rect">
                <a:avLst/>
              </a:prstGeom>
              <a:noFill/>
            </p:spPr>
            <p:txBody>
              <a:bodyPr wrap="square" rtlCol="0">
                <a:spAutoFit/>
              </a:bodyPr>
              <a:lstStyle/>
              <a:p>
                <a:pPr algn="ctr">
                  <a:buNone/>
                </a:pPr>
                <a:r>
                  <a:rPr lang="en-US" dirty="0">
                    <a:latin typeface="Calibri"/>
                  </a:rPr>
                  <a:t>source</a:t>
                </a:r>
              </a:p>
            </p:txBody>
          </p:sp>
          <p:sp>
            <p:nvSpPr>
              <p:cNvPr id="144" name="Oval 143"/>
              <p:cNvSpPr/>
              <p:nvPr/>
            </p:nvSpPr>
            <p:spPr>
              <a:xfrm>
                <a:off x="4495800" y="2362200"/>
                <a:ext cx="838200" cy="838200"/>
              </a:xfrm>
              <a:prstGeom prst="ellipse">
                <a:avLst/>
              </a:prstGeom>
              <a:noFill/>
              <a:ln w="38100">
                <a:solidFill>
                  <a:schemeClr val="accent3"/>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97" name="Group 196"/>
            <p:cNvGrpSpPr/>
            <p:nvPr/>
          </p:nvGrpSpPr>
          <p:grpSpPr>
            <a:xfrm>
              <a:off x="762000" y="3200400"/>
              <a:ext cx="990600" cy="1219200"/>
              <a:chOff x="762000" y="3200400"/>
              <a:chExt cx="990600" cy="1219200"/>
            </a:xfrm>
          </p:grpSpPr>
          <p:sp>
            <p:nvSpPr>
              <p:cNvPr id="128" name="TextBox 127"/>
              <p:cNvSpPr txBox="1"/>
              <p:nvPr/>
            </p:nvSpPr>
            <p:spPr>
              <a:xfrm>
                <a:off x="762000" y="3200400"/>
                <a:ext cx="990600" cy="512961"/>
              </a:xfrm>
              <a:prstGeom prst="rect">
                <a:avLst/>
              </a:prstGeom>
              <a:noFill/>
            </p:spPr>
            <p:txBody>
              <a:bodyPr wrap="square" rtlCol="0">
                <a:spAutoFit/>
              </a:bodyPr>
              <a:lstStyle/>
              <a:p>
                <a:pPr algn="ctr">
                  <a:buNone/>
                </a:pPr>
                <a:r>
                  <a:rPr lang="en-US" dirty="0">
                    <a:latin typeface="Calibri"/>
                  </a:rPr>
                  <a:t>base</a:t>
                </a:r>
              </a:p>
            </p:txBody>
          </p:sp>
          <p:sp>
            <p:nvSpPr>
              <p:cNvPr id="145" name="Oval 144"/>
              <p:cNvSpPr/>
              <p:nvPr/>
            </p:nvSpPr>
            <p:spPr>
              <a:xfrm>
                <a:off x="838200" y="3581400"/>
                <a:ext cx="838200" cy="838200"/>
              </a:xfrm>
              <a:prstGeom prst="ellipse">
                <a:avLst/>
              </a:prstGeom>
              <a:noFill/>
              <a:ln w="38100">
                <a:solidFill>
                  <a:schemeClr val="accent3"/>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93" name="Group 192"/>
            <p:cNvGrpSpPr/>
            <p:nvPr/>
          </p:nvGrpSpPr>
          <p:grpSpPr>
            <a:xfrm>
              <a:off x="4419600" y="5195380"/>
              <a:ext cx="1295400" cy="1053100"/>
              <a:chOff x="4419600" y="5195380"/>
              <a:chExt cx="1295400" cy="1053100"/>
            </a:xfrm>
          </p:grpSpPr>
          <p:sp>
            <p:nvSpPr>
              <p:cNvPr id="121" name="Text Box 53"/>
              <p:cNvSpPr txBox="1">
                <a:spLocks noChangeArrowheads="1"/>
              </p:cNvSpPr>
              <p:nvPr/>
            </p:nvSpPr>
            <p:spPr bwMode="auto">
              <a:xfrm>
                <a:off x="4419600" y="5715000"/>
                <a:ext cx="1295400" cy="53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square">
                <a:spAutoFit/>
              </a:bodyPr>
              <a:lstStyle>
                <a:lvl1pPr>
                  <a:defRPr sz="1900" i="1">
                    <a:solidFill>
                      <a:schemeClr val="tx1"/>
                    </a:solidFill>
                    <a:latin typeface="Arial" charset="0"/>
                    <a:ea typeface="ＭＳ Ｐゴシック" charset="0"/>
                  </a:defRPr>
                </a:lvl1pPr>
                <a:lvl2pPr marL="742950" indent="-285750">
                  <a:defRPr sz="1900" i="1">
                    <a:solidFill>
                      <a:schemeClr val="tx1"/>
                    </a:solidFill>
                    <a:latin typeface="Arial" charset="0"/>
                    <a:ea typeface="ＭＳ Ｐゴシック" charset="0"/>
                  </a:defRPr>
                </a:lvl2pPr>
                <a:lvl3pPr marL="1143000" indent="-228600">
                  <a:defRPr sz="1900" i="1">
                    <a:solidFill>
                      <a:schemeClr val="tx1"/>
                    </a:solidFill>
                    <a:latin typeface="Arial" charset="0"/>
                    <a:ea typeface="ＭＳ Ｐゴシック" charset="0"/>
                  </a:defRPr>
                </a:lvl3pPr>
                <a:lvl4pPr marL="1600200" indent="-228600">
                  <a:defRPr sz="1900" i="1">
                    <a:solidFill>
                      <a:schemeClr val="tx1"/>
                    </a:solidFill>
                    <a:latin typeface="Arial" charset="0"/>
                    <a:ea typeface="ＭＳ Ｐゴシック" charset="0"/>
                  </a:defRPr>
                </a:lvl4pPr>
                <a:lvl5pPr marL="2057400" indent="-228600">
                  <a:defRPr sz="1900" i="1">
                    <a:solidFill>
                      <a:schemeClr val="tx1"/>
                    </a:solidFill>
                    <a:latin typeface="Arial" charset="0"/>
                    <a:ea typeface="ＭＳ Ｐゴシック" charset="0"/>
                  </a:defRPr>
                </a:lvl5pPr>
                <a:lvl6pPr marL="25146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pPr>
                  <a:buClrTx/>
                  <a:buFontTx/>
                  <a:buNone/>
                </a:pPr>
                <a:r>
                  <a:rPr lang="en-US" sz="2000" b="1" i="0" dirty="0" err="1">
                    <a:solidFill>
                      <a:srgbClr val="172751"/>
                    </a:solidFill>
                    <a:latin typeface="Courier New" charset="0"/>
                  </a:rPr>
                  <a:t>tmp.xxx</a:t>
                </a:r>
                <a:endParaRPr lang="en-US" sz="2000" b="1" i="0" dirty="0">
                  <a:solidFill>
                    <a:srgbClr val="172751"/>
                  </a:solidFill>
                  <a:latin typeface="Courier New" charset="0"/>
                </a:endParaRPr>
              </a:p>
            </p:txBody>
          </p:sp>
          <p:sp>
            <p:nvSpPr>
              <p:cNvPr id="122" name="Rectangle 8"/>
              <p:cNvSpPr>
                <a:spLocks noChangeArrowheads="1"/>
              </p:cNvSpPr>
              <p:nvPr/>
            </p:nvSpPr>
            <p:spPr bwMode="auto">
              <a:xfrm>
                <a:off x="4457700" y="5195380"/>
                <a:ext cx="914400" cy="488372"/>
              </a:xfrm>
              <a:prstGeom prst="rect">
                <a:avLst/>
              </a:prstGeom>
              <a:solidFill>
                <a:schemeClr val="bg1">
                  <a:lumMod val="75000"/>
                </a:schemeClr>
              </a:solidFill>
              <a:ln w="57150">
                <a:noFill/>
                <a:miter lim="800000"/>
                <a:headEnd/>
                <a:tailEnd/>
              </a:ln>
              <a:effectLst>
                <a:outerShdw dist="35921" dir="2700000" algn="ctr" rotWithShape="0">
                  <a:schemeClr val="bg1">
                    <a:lumMod val="65000"/>
                  </a:schemeClr>
                </a:outerShdw>
              </a:effectLst>
            </p:spPr>
            <p:txBody>
              <a:bodyPr wrap="none" anchor="ctr"/>
              <a:lstStyle/>
              <a:p>
                <a:pPr algn="ctr">
                  <a:buNone/>
                  <a:defRPr/>
                </a:pPr>
                <a:r>
                  <a:rPr lang="en-US" dirty="0">
                    <a:latin typeface="Calibri"/>
                    <a:ea typeface="+mn-ea"/>
                  </a:rPr>
                  <a:t>merge</a:t>
                </a:r>
              </a:p>
            </p:txBody>
          </p:sp>
        </p:grpSp>
        <p:grpSp>
          <p:nvGrpSpPr>
            <p:cNvPr id="196" name="Group 195"/>
            <p:cNvGrpSpPr/>
            <p:nvPr/>
          </p:nvGrpSpPr>
          <p:grpSpPr>
            <a:xfrm>
              <a:off x="1676400" y="3276600"/>
              <a:ext cx="3238500" cy="2162966"/>
              <a:chOff x="1676400" y="3276600"/>
              <a:chExt cx="3238500" cy="2162966"/>
            </a:xfrm>
          </p:grpSpPr>
          <p:cxnSp>
            <p:nvCxnSpPr>
              <p:cNvPr id="149" name="Straight Arrow Connector 148"/>
              <p:cNvCxnSpPr/>
              <p:nvPr/>
            </p:nvCxnSpPr>
            <p:spPr>
              <a:xfrm>
                <a:off x="4914900" y="3276600"/>
                <a:ext cx="0" cy="1828800"/>
              </a:xfrm>
              <a:prstGeom prst="straightConnector1">
                <a:avLst/>
              </a:prstGeom>
              <a:ln w="76200">
                <a:solidFill>
                  <a:schemeClr val="accent3"/>
                </a:solidFill>
                <a:tailEnd type="triangle" w="med" len="lg"/>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47" name="Straight Arrow Connector 146"/>
              <p:cNvCxnSpPr/>
              <p:nvPr/>
            </p:nvCxnSpPr>
            <p:spPr>
              <a:xfrm>
                <a:off x="1676400" y="4194721"/>
                <a:ext cx="2743200" cy="986879"/>
              </a:xfrm>
              <a:prstGeom prst="straightConnector1">
                <a:avLst/>
              </a:prstGeom>
              <a:ln w="76200">
                <a:solidFill>
                  <a:schemeClr val="accent3"/>
                </a:solidFill>
                <a:tailEnd type="triangle" w="med" len="lg"/>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51" name="Straight Arrow Connector 150"/>
              <p:cNvCxnSpPr/>
              <p:nvPr/>
            </p:nvCxnSpPr>
            <p:spPr>
              <a:xfrm>
                <a:off x="3581400" y="5439566"/>
                <a:ext cx="838200" cy="0"/>
              </a:xfrm>
              <a:prstGeom prst="straightConnector1">
                <a:avLst/>
              </a:prstGeom>
              <a:ln w="76200">
                <a:solidFill>
                  <a:schemeClr val="accent3"/>
                </a:solidFill>
                <a:tailEnd type="triangle" w="med" len="lg"/>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grpSp>
        <p:nvGrpSpPr>
          <p:cNvPr id="194" name="Group 193"/>
          <p:cNvGrpSpPr/>
          <p:nvPr/>
        </p:nvGrpSpPr>
        <p:grpSpPr>
          <a:xfrm>
            <a:off x="2514600" y="3896537"/>
            <a:ext cx="1143000" cy="789826"/>
            <a:chOff x="2514600" y="5195380"/>
            <a:chExt cx="1143000" cy="1053100"/>
          </a:xfrm>
        </p:grpSpPr>
        <p:sp>
          <p:nvSpPr>
            <p:cNvPr id="51" name="Text Box 53"/>
            <p:cNvSpPr txBox="1">
              <a:spLocks noChangeArrowheads="1"/>
            </p:cNvSpPr>
            <p:nvPr/>
          </p:nvSpPr>
          <p:spPr bwMode="auto">
            <a:xfrm>
              <a:off x="2514600" y="5715000"/>
              <a:ext cx="1143000" cy="53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square">
              <a:spAutoFit/>
            </a:bodyPr>
            <a:lstStyle>
              <a:lvl1pPr>
                <a:defRPr sz="1900" i="1">
                  <a:solidFill>
                    <a:schemeClr val="tx1"/>
                  </a:solidFill>
                  <a:latin typeface="Arial" charset="0"/>
                  <a:ea typeface="ＭＳ Ｐゴシック" charset="0"/>
                </a:defRPr>
              </a:lvl1pPr>
              <a:lvl2pPr marL="742950" indent="-285750">
                <a:defRPr sz="1900" i="1">
                  <a:solidFill>
                    <a:schemeClr val="tx1"/>
                  </a:solidFill>
                  <a:latin typeface="Arial" charset="0"/>
                  <a:ea typeface="ＭＳ Ｐゴシック" charset="0"/>
                </a:defRPr>
              </a:lvl2pPr>
              <a:lvl3pPr marL="1143000" indent="-228600">
                <a:defRPr sz="1900" i="1">
                  <a:solidFill>
                    <a:schemeClr val="tx1"/>
                  </a:solidFill>
                  <a:latin typeface="Arial" charset="0"/>
                  <a:ea typeface="ＭＳ Ｐゴシック" charset="0"/>
                </a:defRPr>
              </a:lvl3pPr>
              <a:lvl4pPr marL="1600200" indent="-228600">
                <a:defRPr sz="1900" i="1">
                  <a:solidFill>
                    <a:schemeClr val="tx1"/>
                  </a:solidFill>
                  <a:latin typeface="Arial" charset="0"/>
                  <a:ea typeface="ＭＳ Ｐゴシック" charset="0"/>
                </a:defRPr>
              </a:lvl4pPr>
              <a:lvl5pPr marL="2057400" indent="-228600">
                <a:defRPr sz="1900" i="1">
                  <a:solidFill>
                    <a:schemeClr val="tx1"/>
                  </a:solidFill>
                  <a:latin typeface="Arial" charset="0"/>
                  <a:ea typeface="ＭＳ Ｐゴシック" charset="0"/>
                </a:defRPr>
              </a:lvl5pPr>
              <a:lvl6pPr marL="25146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pPr>
                <a:buClrTx/>
                <a:buFontTx/>
                <a:buNone/>
              </a:pPr>
              <a:r>
                <a:rPr lang="en-US" sz="2000" b="1" i="0" dirty="0" err="1">
                  <a:latin typeface="Courier New" charset="0"/>
                </a:rPr>
                <a:t>xyz.c</a:t>
              </a:r>
              <a:endParaRPr lang="en-US" sz="2000" b="1" i="0" dirty="0">
                <a:latin typeface="Courier New" charset="0"/>
              </a:endParaRPr>
            </a:p>
          </p:txBody>
        </p:sp>
        <p:sp>
          <p:nvSpPr>
            <p:cNvPr id="43" name="Rectangle 8"/>
            <p:cNvSpPr>
              <a:spLocks noChangeArrowheads="1"/>
            </p:cNvSpPr>
            <p:nvPr/>
          </p:nvSpPr>
          <p:spPr bwMode="auto">
            <a:xfrm>
              <a:off x="2552700" y="5195380"/>
              <a:ext cx="914400" cy="488372"/>
            </a:xfrm>
            <a:prstGeom prst="rect">
              <a:avLst/>
            </a:prstGeom>
            <a:solidFill>
              <a:schemeClr val="bg1">
                <a:lumMod val="75000"/>
              </a:schemeClr>
            </a:solidFill>
            <a:ln w="57150">
              <a:noFill/>
              <a:miter lim="800000"/>
              <a:headEnd/>
              <a:tailEnd/>
            </a:ln>
            <a:effectLst>
              <a:outerShdw dist="35921" dir="2700000" algn="ctr" rotWithShape="0">
                <a:schemeClr val="bg1">
                  <a:lumMod val="65000"/>
                </a:schemeClr>
              </a:outerShdw>
            </a:effectLst>
          </p:spPr>
          <p:txBody>
            <a:bodyPr wrap="none" anchor="ctr"/>
            <a:lstStyle/>
            <a:p>
              <a:pPr algn="ctr">
                <a:buNone/>
                <a:defRPr/>
              </a:pPr>
              <a:r>
                <a:rPr lang="en-US" dirty="0">
                  <a:latin typeface="Calibri"/>
                  <a:ea typeface="+mn-ea"/>
                </a:rPr>
                <a:t>target</a:t>
              </a:r>
            </a:p>
          </p:txBody>
        </p:sp>
      </p:grpSp>
      <p:grpSp>
        <p:nvGrpSpPr>
          <p:cNvPr id="201" name="Group 200"/>
          <p:cNvGrpSpPr/>
          <p:nvPr/>
        </p:nvGrpSpPr>
        <p:grpSpPr>
          <a:xfrm>
            <a:off x="2590800" y="2686051"/>
            <a:ext cx="838200" cy="1140209"/>
            <a:chOff x="2590800" y="3581400"/>
            <a:chExt cx="838200" cy="1520279"/>
          </a:xfrm>
        </p:grpSpPr>
        <p:sp>
          <p:nvSpPr>
            <p:cNvPr id="123" name="Down Arrow 122"/>
            <p:cNvSpPr/>
            <p:nvPr/>
          </p:nvSpPr>
          <p:spPr>
            <a:xfrm>
              <a:off x="2857500" y="4343400"/>
              <a:ext cx="304800" cy="75827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2590800" y="3581400"/>
              <a:ext cx="838200" cy="838200"/>
            </a:xfrm>
            <a:prstGeom prst="ellipse">
              <a:avLst/>
            </a:prstGeom>
            <a:noFill/>
            <a:ln w="38100">
              <a:solidFill>
                <a:schemeClr val="accent2"/>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1" name="Up Arrow 130"/>
          <p:cNvSpPr/>
          <p:nvPr/>
        </p:nvSpPr>
        <p:spPr>
          <a:xfrm>
            <a:off x="6629400" y="3257551"/>
            <a:ext cx="304800" cy="568709"/>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Oval 202"/>
          <p:cNvSpPr/>
          <p:nvPr/>
        </p:nvSpPr>
        <p:spPr>
          <a:xfrm>
            <a:off x="2590800" y="3771900"/>
            <a:ext cx="838200" cy="628650"/>
          </a:xfrm>
          <a:prstGeom prst="ellipse">
            <a:avLst/>
          </a:prstGeom>
          <a:noFill/>
          <a:ln w="38100">
            <a:solidFill>
              <a:schemeClr val="accent3"/>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8" name="Group 187"/>
          <p:cNvGrpSpPr/>
          <p:nvPr/>
        </p:nvGrpSpPr>
        <p:grpSpPr>
          <a:xfrm>
            <a:off x="5029200" y="2057400"/>
            <a:ext cx="2024590" cy="1171575"/>
            <a:chOff x="5029200" y="2743200"/>
            <a:chExt cx="2024590" cy="1562100"/>
          </a:xfrm>
        </p:grpSpPr>
        <p:sp>
          <p:nvSpPr>
            <p:cNvPr id="17" name="Freeform 16"/>
            <p:cNvSpPr/>
            <p:nvPr/>
          </p:nvSpPr>
          <p:spPr>
            <a:xfrm>
              <a:off x="5029200" y="2743200"/>
              <a:ext cx="1752600" cy="990600"/>
            </a:xfrm>
            <a:custGeom>
              <a:avLst/>
              <a:gdLst>
                <a:gd name="connsiteX0" fmla="*/ 0 w 1678933"/>
                <a:gd name="connsiteY0" fmla="*/ 0 h 936283"/>
                <a:gd name="connsiteX1" fmla="*/ 1226913 w 1678933"/>
                <a:gd name="connsiteY1" fmla="*/ 258285 h 936283"/>
                <a:gd name="connsiteX2" fmla="*/ 1678933 w 1678933"/>
                <a:gd name="connsiteY2" fmla="*/ 936283 h 936283"/>
                <a:gd name="connsiteX0" fmla="*/ 0 w 1678933"/>
                <a:gd name="connsiteY0" fmla="*/ 0 h 936283"/>
                <a:gd name="connsiteX1" fmla="*/ 1005686 w 1678933"/>
                <a:gd name="connsiteY1" fmla="*/ 193714 h 936283"/>
                <a:gd name="connsiteX2" fmla="*/ 1678933 w 1678933"/>
                <a:gd name="connsiteY2" fmla="*/ 936283 h 936283"/>
                <a:gd name="connsiteX0" fmla="*/ 0 w 1678933"/>
                <a:gd name="connsiteY0" fmla="*/ 0 h 936283"/>
                <a:gd name="connsiteX1" fmla="*/ 1005686 w 1678933"/>
                <a:gd name="connsiteY1" fmla="*/ 193714 h 936283"/>
                <a:gd name="connsiteX2" fmla="*/ 1678933 w 1678933"/>
                <a:gd name="connsiteY2" fmla="*/ 936283 h 936283"/>
                <a:gd name="connsiteX0" fmla="*/ 0 w 1678933"/>
                <a:gd name="connsiteY0" fmla="*/ 0 h 936283"/>
                <a:gd name="connsiteX1" fmla="*/ 1005686 w 1678933"/>
                <a:gd name="connsiteY1" fmla="*/ 193714 h 936283"/>
                <a:gd name="connsiteX2" fmla="*/ 1678933 w 1678933"/>
                <a:gd name="connsiteY2" fmla="*/ 936283 h 936283"/>
                <a:gd name="connsiteX0" fmla="*/ 0 w 1678933"/>
                <a:gd name="connsiteY0" fmla="*/ 0 h 936283"/>
                <a:gd name="connsiteX1" fmla="*/ 1005686 w 1678933"/>
                <a:gd name="connsiteY1" fmla="*/ 193714 h 936283"/>
                <a:gd name="connsiteX2" fmla="*/ 1678933 w 1678933"/>
                <a:gd name="connsiteY2" fmla="*/ 936283 h 936283"/>
                <a:gd name="connsiteX0" fmla="*/ 0 w 1678933"/>
                <a:gd name="connsiteY0" fmla="*/ 0 h 936283"/>
                <a:gd name="connsiteX1" fmla="*/ 1005686 w 1678933"/>
                <a:gd name="connsiteY1" fmla="*/ 193714 h 936283"/>
                <a:gd name="connsiteX2" fmla="*/ 1678933 w 1678933"/>
                <a:gd name="connsiteY2" fmla="*/ 936283 h 936283"/>
                <a:gd name="connsiteX0" fmla="*/ 0 w 1678933"/>
                <a:gd name="connsiteY0" fmla="*/ 0 h 936283"/>
                <a:gd name="connsiteX1" fmla="*/ 973948 w 1678933"/>
                <a:gd name="connsiteY1" fmla="*/ 266779 h 936283"/>
                <a:gd name="connsiteX2" fmla="*/ 1678933 w 1678933"/>
                <a:gd name="connsiteY2" fmla="*/ 936283 h 936283"/>
              </a:gdLst>
              <a:ahLst/>
              <a:cxnLst>
                <a:cxn ang="0">
                  <a:pos x="connsiteX0" y="connsiteY0"/>
                </a:cxn>
                <a:cxn ang="0">
                  <a:pos x="connsiteX1" y="connsiteY1"/>
                </a:cxn>
                <a:cxn ang="0">
                  <a:pos x="connsiteX2" y="connsiteY2"/>
                </a:cxn>
              </a:cxnLst>
              <a:rect l="l" t="t" r="r" b="b"/>
              <a:pathLst>
                <a:path w="1678933" h="936283">
                  <a:moveTo>
                    <a:pt x="0" y="0"/>
                  </a:moveTo>
                  <a:cubicBezTo>
                    <a:pt x="473545" y="51119"/>
                    <a:pt x="751837" y="78446"/>
                    <a:pt x="973948" y="266779"/>
                  </a:cubicBezTo>
                  <a:cubicBezTo>
                    <a:pt x="1205678" y="444350"/>
                    <a:pt x="1678933" y="936283"/>
                    <a:pt x="1678933" y="936283"/>
                  </a:cubicBezTo>
                </a:path>
              </a:pathLst>
            </a:custGeom>
            <a:ln w="50800" cap="flat" cmpd="sng">
              <a:solidFill>
                <a:schemeClr val="accent2"/>
              </a:solidFill>
              <a:prstDash val="sysDash"/>
              <a:round/>
              <a:tailEnd type="triangle" w="med"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7" name="AutoShape 11"/>
            <p:cNvSpPr>
              <a:spLocks noChangeArrowheads="1"/>
            </p:cNvSpPr>
            <p:nvPr/>
          </p:nvSpPr>
          <p:spPr bwMode="auto">
            <a:xfrm>
              <a:off x="6477000" y="3695700"/>
              <a:ext cx="576790" cy="609600"/>
            </a:xfrm>
            <a:prstGeom prst="triangle">
              <a:avLst>
                <a:gd name="adj" fmla="val 50000"/>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anchor="b" anchorCtr="1"/>
            <a:lstStyle/>
            <a:p>
              <a:pPr algn="ctr">
                <a:spcBef>
                  <a:spcPct val="0"/>
                </a:spcBef>
                <a:buClrTx/>
                <a:buFontTx/>
                <a:buNone/>
              </a:pPr>
              <a:r>
                <a:rPr lang="en-US" sz="2000" i="0" dirty="0"/>
                <a:t>#9</a:t>
              </a:r>
            </a:p>
          </p:txBody>
        </p:sp>
      </p:grpSp>
      <p:sp>
        <p:nvSpPr>
          <p:cNvPr id="136" name="AutoShape 11"/>
          <p:cNvSpPr>
            <a:spLocks noChangeArrowheads="1"/>
          </p:cNvSpPr>
          <p:nvPr/>
        </p:nvSpPr>
        <p:spPr bwMode="auto">
          <a:xfrm>
            <a:off x="4626505" y="1831591"/>
            <a:ext cx="576790" cy="457200"/>
          </a:xfrm>
          <a:prstGeom prst="triangle">
            <a:avLst>
              <a:gd name="adj" fmla="val 5000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b" anchorCtr="1"/>
          <a:lstStyle/>
          <a:p>
            <a:pPr algn="ctr">
              <a:spcBef>
                <a:spcPct val="0"/>
              </a:spcBef>
              <a:buClrTx/>
              <a:buFontTx/>
              <a:buNone/>
            </a:pPr>
            <a:r>
              <a:rPr lang="en-US" sz="2000" i="0" dirty="0"/>
              <a:t>#3</a:t>
            </a:r>
          </a:p>
        </p:txBody>
      </p:sp>
    </p:spTree>
    <p:extLst>
      <p:ext uri="{BB962C8B-B14F-4D97-AF65-F5344CB8AC3E}">
        <p14:creationId xmlns:p14="http://schemas.microsoft.com/office/powerpoint/2010/main" val="19959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3"/>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20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p:bldP spid="155" grpId="0"/>
      <p:bldP spid="156" grpId="0"/>
      <p:bldP spid="131" grpId="0" animBg="1"/>
      <p:bldP spid="203" grpId="0" animBg="1"/>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Moved files</a:t>
            </a:r>
          </a:p>
        </p:txBody>
      </p:sp>
      <p:sp>
        <p:nvSpPr>
          <p:cNvPr id="3" name="Content Placeholder 2"/>
          <p:cNvSpPr>
            <a:spLocks noGrp="1"/>
          </p:cNvSpPr>
          <p:nvPr>
            <p:ph idx="1"/>
          </p:nvPr>
        </p:nvSpPr>
        <p:spPr/>
        <p:txBody>
          <a:bodyPr>
            <a:normAutofit fontScale="92500" lnSpcReduction="20000"/>
          </a:bodyPr>
          <a:lstStyle/>
          <a:p>
            <a:r>
              <a:rPr lang="en-US" sz="2400" dirty="0"/>
              <a:t>Source or target renamed using </a:t>
            </a:r>
            <a:r>
              <a:rPr lang="en-US" sz="2400" b="1" dirty="0">
                <a:solidFill>
                  <a:srgbClr val="0000FF"/>
                </a:solidFill>
                <a:latin typeface="Courier New"/>
                <a:cs typeface="Courier New"/>
              </a:rPr>
              <a:t>p4 move</a:t>
            </a:r>
            <a:endParaRPr lang="en-US" sz="2400" dirty="0">
              <a:solidFill>
                <a:srgbClr val="0000FF"/>
              </a:solidFill>
            </a:endParaRPr>
          </a:p>
          <a:p>
            <a:pPr lvl="1">
              <a:buFont typeface="Arial"/>
              <a:buChar char="•"/>
            </a:pPr>
            <a:r>
              <a:rPr lang="en-US" sz="2100" dirty="0"/>
              <a:t>Copy source file name (</a:t>
            </a:r>
            <a:r>
              <a:rPr lang="en-US" sz="2100" b="1" dirty="0">
                <a:solidFill>
                  <a:schemeClr val="tx1">
                    <a:lumMod val="60000"/>
                    <a:lumOff val="40000"/>
                  </a:schemeClr>
                </a:solidFill>
                <a:latin typeface="Courier New"/>
                <a:cs typeface="Courier New"/>
              </a:rPr>
              <a:t>at</a:t>
            </a:r>
            <a:r>
              <a:rPr lang="en-US" sz="2100" dirty="0"/>
              <a:t>)</a:t>
            </a:r>
          </a:p>
          <a:p>
            <a:pPr lvl="1">
              <a:buFont typeface="Arial"/>
              <a:buChar char="•"/>
            </a:pPr>
            <a:r>
              <a:rPr lang="en-US" sz="2100" dirty="0"/>
              <a:t>Ignore source file name (</a:t>
            </a:r>
            <a:r>
              <a:rPr lang="en-US" sz="2100" b="1" dirty="0">
                <a:solidFill>
                  <a:srgbClr val="4167C9"/>
                </a:solidFill>
                <a:latin typeface="Courier New"/>
                <a:cs typeface="Courier New"/>
              </a:rPr>
              <a:t>ay</a:t>
            </a:r>
            <a:r>
              <a:rPr lang="en-US" sz="2100" dirty="0"/>
              <a:t>)</a:t>
            </a:r>
          </a:p>
          <a:p>
            <a:pPr marL="57150" indent="0">
              <a:lnSpc>
                <a:spcPct val="150000"/>
              </a:lnSpc>
              <a:buNone/>
            </a:pPr>
            <a:r>
              <a:rPr lang="en-US" sz="2000" b="1" dirty="0">
                <a:solidFill>
                  <a:srgbClr val="0000FF"/>
                </a:solidFill>
                <a:latin typeface="Courier New"/>
                <a:cs typeface="Courier New"/>
              </a:rPr>
              <a:t>p4 resolve</a:t>
            </a:r>
          </a:p>
          <a:p>
            <a:pPr marL="57150" indent="0">
              <a:buNone/>
            </a:pPr>
            <a:r>
              <a:rPr lang="en-US" sz="1600" b="1" dirty="0">
                <a:solidFill>
                  <a:srgbClr val="172751"/>
                </a:solidFill>
                <a:latin typeface="Courier New" pitchFamily="49" charset="0"/>
              </a:rPr>
              <a:t>c:\work\Jam\</a:t>
            </a:r>
            <a:r>
              <a:rPr lang="en-US" sz="1600" b="1" dirty="0" err="1">
                <a:solidFill>
                  <a:srgbClr val="172751"/>
                </a:solidFill>
                <a:latin typeface="Courier New" pitchFamily="49" charset="0"/>
              </a:rPr>
              <a:t>DevA</a:t>
            </a:r>
            <a:r>
              <a:rPr lang="en-US" sz="1600" b="1" dirty="0">
                <a:solidFill>
                  <a:srgbClr val="172751"/>
                </a:solidFill>
                <a:latin typeface="Courier New" pitchFamily="49" charset="0"/>
              </a:rPr>
              <a:t>\</a:t>
            </a:r>
            <a:r>
              <a:rPr lang="en-US" sz="1600" b="1" dirty="0" err="1">
                <a:solidFill>
                  <a:srgbClr val="172751"/>
                </a:solidFill>
                <a:latin typeface="Courier New" pitchFamily="49" charset="0"/>
              </a:rPr>
              <a:t>src</a:t>
            </a:r>
            <a:r>
              <a:rPr lang="en-US" sz="1600" b="1" dirty="0">
                <a:solidFill>
                  <a:srgbClr val="172751"/>
                </a:solidFill>
                <a:latin typeface="Courier New" pitchFamily="49" charset="0"/>
              </a:rPr>
              <a:t>\</a:t>
            </a:r>
            <a:r>
              <a:rPr lang="en-US" sz="1600" b="1" dirty="0" err="1">
                <a:solidFill>
                  <a:srgbClr val="172751"/>
                </a:solidFill>
                <a:latin typeface="Courier New" pitchFamily="49" charset="0"/>
              </a:rPr>
              <a:t>fileapple.c</a:t>
            </a:r>
            <a:r>
              <a:rPr lang="en-US" sz="1600" b="1" dirty="0">
                <a:solidFill>
                  <a:srgbClr val="172751"/>
                </a:solidFill>
                <a:latin typeface="Courier New" pitchFamily="49" charset="0"/>
              </a:rPr>
              <a:t> – </a:t>
            </a:r>
          </a:p>
          <a:p>
            <a:pPr marL="57150" indent="0">
              <a:buNone/>
            </a:pPr>
            <a:r>
              <a:rPr lang="en-US" sz="1600" b="1" dirty="0">
                <a:solidFill>
                  <a:srgbClr val="172751"/>
                </a:solidFill>
                <a:latin typeface="Courier New" pitchFamily="49" charset="0"/>
              </a:rPr>
              <a:t>	resolving move to //Jam/</a:t>
            </a:r>
            <a:r>
              <a:rPr lang="en-US" sz="1600" b="1" dirty="0" err="1">
                <a:solidFill>
                  <a:srgbClr val="172751"/>
                </a:solidFill>
                <a:latin typeface="Courier New" pitchFamily="49" charset="0"/>
              </a:rPr>
              <a:t>DevA</a:t>
            </a:r>
            <a:r>
              <a:rPr lang="en-US" sz="1600" b="1" dirty="0">
                <a:solidFill>
                  <a:srgbClr val="172751"/>
                </a:solidFill>
                <a:latin typeface="Courier New" pitchFamily="49" charset="0"/>
              </a:rPr>
              <a:t>/</a:t>
            </a:r>
            <a:r>
              <a:rPr lang="en-US" sz="1600" b="1" dirty="0" err="1">
                <a:solidFill>
                  <a:srgbClr val="172751"/>
                </a:solidFill>
                <a:latin typeface="Courier New" pitchFamily="49" charset="0"/>
              </a:rPr>
              <a:t>src</a:t>
            </a:r>
            <a:r>
              <a:rPr lang="en-US" sz="1600" b="1" dirty="0">
                <a:solidFill>
                  <a:srgbClr val="172751"/>
                </a:solidFill>
                <a:latin typeface="Courier New" pitchFamily="49" charset="0"/>
              </a:rPr>
              <a:t>/</a:t>
            </a:r>
            <a:r>
              <a:rPr lang="en-US" sz="1600" b="1" dirty="0" err="1">
                <a:solidFill>
                  <a:srgbClr val="172751"/>
                </a:solidFill>
                <a:latin typeface="Courier New" pitchFamily="49" charset="0"/>
              </a:rPr>
              <a:t>fileosx.c</a:t>
            </a:r>
            <a:endParaRPr lang="en-US" sz="1600" b="1" dirty="0">
              <a:solidFill>
                <a:srgbClr val="172751"/>
              </a:solidFill>
              <a:latin typeface="Courier New" pitchFamily="49" charset="0"/>
            </a:endParaRPr>
          </a:p>
          <a:p>
            <a:pPr marL="57150" indent="0">
              <a:buNone/>
            </a:pPr>
            <a:r>
              <a:rPr lang="en-US" sz="1600" b="1" dirty="0">
                <a:solidFill>
                  <a:srgbClr val="172751"/>
                </a:solidFill>
                <a:latin typeface="Courier New" pitchFamily="49" charset="0"/>
              </a:rPr>
              <a:t>Filename resolve:</a:t>
            </a:r>
          </a:p>
          <a:p>
            <a:pPr marL="57150" indent="0">
              <a:buNone/>
            </a:pPr>
            <a:r>
              <a:rPr lang="en-US" sz="1600" b="1" dirty="0">
                <a:solidFill>
                  <a:srgbClr val="172751"/>
                </a:solidFill>
                <a:latin typeface="Courier New" pitchFamily="49" charset="0"/>
              </a:rPr>
              <a:t>at: //Jam/</a:t>
            </a:r>
            <a:r>
              <a:rPr lang="en-US" sz="1600" b="1" dirty="0" err="1">
                <a:solidFill>
                  <a:srgbClr val="172751"/>
                </a:solidFill>
                <a:latin typeface="Courier New" pitchFamily="49" charset="0"/>
              </a:rPr>
              <a:t>DevA</a:t>
            </a:r>
            <a:r>
              <a:rPr lang="en-US" sz="1600" b="1" dirty="0">
                <a:solidFill>
                  <a:srgbClr val="172751"/>
                </a:solidFill>
                <a:latin typeface="Courier New" pitchFamily="49" charset="0"/>
              </a:rPr>
              <a:t>/</a:t>
            </a:r>
            <a:r>
              <a:rPr lang="en-US" sz="1600" b="1" dirty="0" err="1">
                <a:solidFill>
                  <a:srgbClr val="172751"/>
                </a:solidFill>
                <a:latin typeface="Courier New" pitchFamily="49" charset="0"/>
              </a:rPr>
              <a:t>src</a:t>
            </a:r>
            <a:r>
              <a:rPr lang="en-US" sz="1600" b="1" dirty="0">
                <a:solidFill>
                  <a:srgbClr val="172751"/>
                </a:solidFill>
                <a:latin typeface="Courier New" pitchFamily="49" charset="0"/>
              </a:rPr>
              <a:t>/</a:t>
            </a:r>
            <a:r>
              <a:rPr lang="en-US" sz="1600" b="1" dirty="0" err="1">
                <a:solidFill>
                  <a:srgbClr val="172751"/>
                </a:solidFill>
                <a:latin typeface="Courier New" pitchFamily="49" charset="0"/>
              </a:rPr>
              <a:t>fileosx.c</a:t>
            </a:r>
            <a:endParaRPr lang="en-US" sz="1600" b="1" dirty="0">
              <a:solidFill>
                <a:srgbClr val="172751"/>
              </a:solidFill>
              <a:latin typeface="Courier New" pitchFamily="49" charset="0"/>
            </a:endParaRPr>
          </a:p>
          <a:p>
            <a:pPr marL="57150" indent="0">
              <a:buNone/>
            </a:pPr>
            <a:r>
              <a:rPr lang="en-US" sz="1600" b="1" dirty="0">
                <a:solidFill>
                  <a:srgbClr val="172751"/>
                </a:solidFill>
                <a:latin typeface="Courier New" pitchFamily="49" charset="0"/>
              </a:rPr>
              <a:t>ay: //Jam/</a:t>
            </a:r>
            <a:r>
              <a:rPr lang="en-US" sz="1600" b="1" dirty="0" err="1">
                <a:solidFill>
                  <a:srgbClr val="172751"/>
                </a:solidFill>
                <a:latin typeface="Courier New" pitchFamily="49" charset="0"/>
              </a:rPr>
              <a:t>DevA</a:t>
            </a:r>
            <a:r>
              <a:rPr lang="en-US" sz="1600" b="1" dirty="0">
                <a:solidFill>
                  <a:srgbClr val="172751"/>
                </a:solidFill>
                <a:latin typeface="Courier New" pitchFamily="49" charset="0"/>
              </a:rPr>
              <a:t>/</a:t>
            </a:r>
            <a:r>
              <a:rPr lang="en-US" sz="1600" b="1" dirty="0" err="1">
                <a:solidFill>
                  <a:srgbClr val="172751"/>
                </a:solidFill>
                <a:latin typeface="Courier New" pitchFamily="49" charset="0"/>
              </a:rPr>
              <a:t>src</a:t>
            </a:r>
            <a:r>
              <a:rPr lang="en-US" sz="1600" b="1" dirty="0">
                <a:solidFill>
                  <a:srgbClr val="172751"/>
                </a:solidFill>
                <a:latin typeface="Courier New" pitchFamily="49" charset="0"/>
              </a:rPr>
              <a:t>/</a:t>
            </a:r>
            <a:r>
              <a:rPr lang="en-US" sz="1600" b="1" dirty="0" err="1">
                <a:solidFill>
                  <a:srgbClr val="172751"/>
                </a:solidFill>
                <a:latin typeface="Courier New" pitchFamily="49" charset="0"/>
              </a:rPr>
              <a:t>fileapple.c</a:t>
            </a:r>
            <a:endParaRPr lang="en-US" sz="1600" b="1" dirty="0">
              <a:solidFill>
                <a:srgbClr val="172751"/>
              </a:solidFill>
              <a:latin typeface="Courier New" pitchFamily="49" charset="0"/>
            </a:endParaRPr>
          </a:p>
          <a:p>
            <a:pPr marL="57150" indent="0">
              <a:buNone/>
            </a:pPr>
            <a:r>
              <a:rPr lang="en-US" sz="1600" b="1" dirty="0">
                <a:solidFill>
                  <a:srgbClr val="172751"/>
                </a:solidFill>
                <a:latin typeface="Courier New" pitchFamily="49" charset="0"/>
              </a:rPr>
              <a:t>Accept(a) Skip(s) Help(?) at: </a:t>
            </a:r>
          </a:p>
          <a:p>
            <a:pPr marL="0" indent="0">
              <a:buNone/>
            </a:pPr>
            <a:endParaRPr lang="en-US" dirty="0">
              <a:solidFill>
                <a:srgbClr val="172751"/>
              </a:solidFill>
            </a:endParaRPr>
          </a:p>
          <a:p>
            <a:endParaRPr lang="en-US" dirty="0"/>
          </a:p>
          <a:p>
            <a:endParaRPr lang="en-US" sz="2800" dirty="0"/>
          </a:p>
        </p:txBody>
      </p:sp>
    </p:spTree>
    <p:extLst>
      <p:ext uri="{BB962C8B-B14F-4D97-AF65-F5344CB8AC3E}">
        <p14:creationId xmlns:p14="http://schemas.microsoft.com/office/powerpoint/2010/main" val="238092456"/>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Filetype</a:t>
            </a:r>
            <a:r>
              <a:rPr lang="en-US" dirty="0"/>
              <a:t> changes</a:t>
            </a:r>
          </a:p>
        </p:txBody>
      </p:sp>
      <p:sp>
        <p:nvSpPr>
          <p:cNvPr id="3" name="Content Placeholder 2"/>
          <p:cNvSpPr>
            <a:spLocks noGrp="1"/>
          </p:cNvSpPr>
          <p:nvPr>
            <p:ph idx="1"/>
          </p:nvPr>
        </p:nvSpPr>
        <p:spPr>
          <a:xfrm>
            <a:off x="465138" y="1047750"/>
            <a:ext cx="8602662" cy="3962400"/>
          </a:xfrm>
        </p:spPr>
        <p:txBody>
          <a:bodyPr>
            <a:normAutofit fontScale="25000" lnSpcReduction="20000"/>
          </a:bodyPr>
          <a:lstStyle/>
          <a:p>
            <a:pPr>
              <a:lnSpc>
                <a:spcPct val="110000"/>
              </a:lnSpc>
            </a:pPr>
            <a:r>
              <a:rPr lang="en-US" sz="8000" dirty="0" err="1"/>
              <a:t>Filetype</a:t>
            </a:r>
            <a:r>
              <a:rPr lang="en-US" sz="8000" dirty="0"/>
              <a:t> changed in source, target or both</a:t>
            </a:r>
          </a:p>
          <a:p>
            <a:pPr lvl="1">
              <a:lnSpc>
                <a:spcPct val="110000"/>
              </a:lnSpc>
              <a:buFont typeface="Arial"/>
              <a:buChar char="•"/>
            </a:pPr>
            <a:r>
              <a:rPr lang="en-US" sz="7200" dirty="0"/>
              <a:t>Copy source file type (</a:t>
            </a:r>
            <a:r>
              <a:rPr lang="en-US" sz="7200" b="1" dirty="0">
                <a:solidFill>
                  <a:schemeClr val="tx1">
                    <a:lumMod val="60000"/>
                    <a:lumOff val="40000"/>
                  </a:schemeClr>
                </a:solidFill>
                <a:latin typeface="Courier New"/>
                <a:cs typeface="Courier New"/>
              </a:rPr>
              <a:t>at</a:t>
            </a:r>
            <a:r>
              <a:rPr lang="en-US" sz="7200" dirty="0"/>
              <a:t>)</a:t>
            </a:r>
          </a:p>
          <a:p>
            <a:pPr lvl="1">
              <a:lnSpc>
                <a:spcPct val="110000"/>
              </a:lnSpc>
              <a:buFont typeface="Arial"/>
              <a:buChar char="•"/>
            </a:pPr>
            <a:r>
              <a:rPr lang="en-US" sz="7200" dirty="0"/>
              <a:t>Ignore source file type (</a:t>
            </a:r>
            <a:r>
              <a:rPr lang="en-US" sz="7200" b="1" dirty="0">
                <a:solidFill>
                  <a:srgbClr val="4167C9"/>
                </a:solidFill>
                <a:latin typeface="Courier New"/>
                <a:cs typeface="Courier New"/>
              </a:rPr>
              <a:t>ay</a:t>
            </a:r>
            <a:r>
              <a:rPr lang="en-US" sz="7200" dirty="0"/>
              <a:t>)</a:t>
            </a:r>
          </a:p>
          <a:p>
            <a:pPr lvl="1">
              <a:lnSpc>
                <a:spcPct val="110000"/>
              </a:lnSpc>
              <a:buFont typeface="Arial"/>
              <a:buChar char="•"/>
            </a:pPr>
            <a:r>
              <a:rPr lang="en-US" sz="7200" dirty="0"/>
              <a:t>Merge file types (</a:t>
            </a:r>
            <a:r>
              <a:rPr lang="en-US" sz="7200" b="1" dirty="0">
                <a:solidFill>
                  <a:srgbClr val="4167C9"/>
                </a:solidFill>
                <a:latin typeface="Courier New"/>
                <a:cs typeface="Courier New"/>
              </a:rPr>
              <a:t>am</a:t>
            </a:r>
            <a:r>
              <a:rPr lang="en-US" sz="7200" dirty="0"/>
              <a:t>)</a:t>
            </a:r>
          </a:p>
          <a:p>
            <a:pPr marL="57150" indent="0">
              <a:lnSpc>
                <a:spcPct val="150000"/>
              </a:lnSpc>
              <a:buNone/>
            </a:pPr>
            <a:r>
              <a:rPr lang="en-US" sz="6400" b="1" dirty="0">
                <a:solidFill>
                  <a:srgbClr val="0000FF"/>
                </a:solidFill>
                <a:latin typeface="Courier New"/>
                <a:cs typeface="Courier New"/>
              </a:rPr>
              <a:t>p4 resolve</a:t>
            </a:r>
          </a:p>
          <a:p>
            <a:pPr marL="57150" indent="0">
              <a:buNone/>
            </a:pPr>
            <a:r>
              <a:rPr lang="en-US" sz="6400" b="1" dirty="0">
                <a:solidFill>
                  <a:srgbClr val="172751"/>
                </a:solidFill>
                <a:latin typeface="Courier New" pitchFamily="49" charset="0"/>
              </a:rPr>
              <a:t>c:\work\Jam\</a:t>
            </a:r>
            <a:r>
              <a:rPr lang="en-US" sz="6400" b="1" dirty="0" err="1">
                <a:solidFill>
                  <a:srgbClr val="172751"/>
                </a:solidFill>
                <a:latin typeface="Courier New" pitchFamily="49" charset="0"/>
              </a:rPr>
              <a:t>DevA</a:t>
            </a:r>
            <a:r>
              <a:rPr lang="en-US" sz="6400" b="1" dirty="0">
                <a:solidFill>
                  <a:srgbClr val="172751"/>
                </a:solidFill>
                <a:latin typeface="Courier New" pitchFamily="49" charset="0"/>
              </a:rPr>
              <a:t>\</a:t>
            </a:r>
            <a:r>
              <a:rPr lang="en-US" sz="6400" b="1" dirty="0" err="1">
                <a:solidFill>
                  <a:srgbClr val="172751"/>
                </a:solidFill>
                <a:latin typeface="Courier New"/>
                <a:cs typeface="Courier New"/>
              </a:rPr>
              <a:t>src</a:t>
            </a:r>
            <a:r>
              <a:rPr lang="en-US" sz="6400" b="1" dirty="0">
                <a:solidFill>
                  <a:srgbClr val="172751"/>
                </a:solidFill>
                <a:latin typeface="Courier New"/>
                <a:cs typeface="Courier New"/>
              </a:rPr>
              <a:t>\</a:t>
            </a:r>
            <a:r>
              <a:rPr lang="en-US" sz="6400" b="1" dirty="0" err="1">
                <a:solidFill>
                  <a:srgbClr val="172751"/>
                </a:solidFill>
                <a:latin typeface="Courier New"/>
                <a:cs typeface="Courier New"/>
              </a:rPr>
              <a:t>seek.c</a:t>
            </a:r>
            <a:r>
              <a:rPr lang="en-US" sz="6400" b="1" dirty="0">
                <a:solidFill>
                  <a:srgbClr val="172751"/>
                </a:solidFill>
                <a:latin typeface="Courier New"/>
                <a:cs typeface="Courier New"/>
              </a:rPr>
              <a:t> – resolving </a:t>
            </a:r>
            <a:r>
              <a:rPr lang="en-US" sz="6400" b="1" dirty="0" err="1">
                <a:solidFill>
                  <a:srgbClr val="172751"/>
                </a:solidFill>
                <a:latin typeface="Courier New"/>
                <a:cs typeface="Courier New"/>
              </a:rPr>
              <a:t>filetype</a:t>
            </a:r>
            <a:r>
              <a:rPr lang="en-US" sz="6400" b="1" dirty="0">
                <a:solidFill>
                  <a:srgbClr val="172751"/>
                </a:solidFill>
                <a:latin typeface="Courier New"/>
                <a:cs typeface="Courier New"/>
              </a:rPr>
              <a:t> from</a:t>
            </a:r>
          </a:p>
          <a:p>
            <a:pPr marL="57150" indent="0">
              <a:buNone/>
            </a:pPr>
            <a:r>
              <a:rPr lang="en-US" sz="6400" b="1" dirty="0">
                <a:solidFill>
                  <a:srgbClr val="172751"/>
                </a:solidFill>
                <a:latin typeface="Courier New"/>
                <a:cs typeface="Courier New"/>
              </a:rPr>
              <a:t>	//Jam/MAIN/</a:t>
            </a:r>
            <a:r>
              <a:rPr lang="en-US" sz="6400" b="1" dirty="0" err="1">
                <a:solidFill>
                  <a:srgbClr val="172751"/>
                </a:solidFill>
                <a:latin typeface="Courier New"/>
                <a:cs typeface="Courier New"/>
              </a:rPr>
              <a:t>src</a:t>
            </a:r>
            <a:r>
              <a:rPr lang="en-US" sz="6400" b="1" dirty="0">
                <a:solidFill>
                  <a:srgbClr val="172751"/>
                </a:solidFill>
                <a:latin typeface="Courier New"/>
                <a:cs typeface="Courier New"/>
              </a:rPr>
              <a:t>/seek.c#2</a:t>
            </a:r>
          </a:p>
          <a:p>
            <a:pPr marL="57150" indent="0">
              <a:buNone/>
            </a:pPr>
            <a:r>
              <a:rPr lang="en-US" sz="6400" b="1" dirty="0" err="1">
                <a:solidFill>
                  <a:srgbClr val="172751"/>
                </a:solidFill>
                <a:latin typeface="Courier New"/>
                <a:cs typeface="Courier New"/>
              </a:rPr>
              <a:t>Filetype</a:t>
            </a:r>
            <a:r>
              <a:rPr lang="en-US" sz="6400" b="1" dirty="0">
                <a:solidFill>
                  <a:srgbClr val="172751"/>
                </a:solidFill>
                <a:latin typeface="Courier New"/>
                <a:cs typeface="Courier New"/>
              </a:rPr>
              <a:t> resolve:</a:t>
            </a:r>
          </a:p>
          <a:p>
            <a:pPr marL="57150" indent="0">
              <a:buNone/>
            </a:pPr>
            <a:r>
              <a:rPr lang="en-US" sz="6400" b="1" dirty="0">
                <a:solidFill>
                  <a:srgbClr val="172751"/>
                </a:solidFill>
                <a:latin typeface="Courier New"/>
                <a:cs typeface="Courier New"/>
              </a:rPr>
              <a:t>at: (</a:t>
            </a:r>
            <a:r>
              <a:rPr lang="en-US" sz="6400" b="1" dirty="0" err="1">
                <a:solidFill>
                  <a:srgbClr val="172751"/>
                </a:solidFill>
                <a:latin typeface="Courier New"/>
                <a:cs typeface="Courier New"/>
              </a:rPr>
              <a:t>binary+m</a:t>
            </a:r>
            <a:r>
              <a:rPr lang="en-US" sz="6400" b="1" dirty="0">
                <a:solidFill>
                  <a:srgbClr val="172751"/>
                </a:solidFill>
                <a:latin typeface="Courier New"/>
                <a:cs typeface="Courier New"/>
              </a:rPr>
              <a:t>)</a:t>
            </a:r>
          </a:p>
          <a:p>
            <a:pPr marL="57150" indent="0">
              <a:buNone/>
            </a:pPr>
            <a:r>
              <a:rPr lang="en-US" sz="6400" b="1" dirty="0">
                <a:solidFill>
                  <a:srgbClr val="172751"/>
                </a:solidFill>
                <a:latin typeface="Courier New"/>
                <a:cs typeface="Courier New"/>
              </a:rPr>
              <a:t>ay: (</a:t>
            </a:r>
            <a:r>
              <a:rPr lang="en-US" sz="6400" b="1" dirty="0" err="1">
                <a:solidFill>
                  <a:srgbClr val="172751"/>
                </a:solidFill>
                <a:latin typeface="Courier New"/>
                <a:cs typeface="Courier New"/>
              </a:rPr>
              <a:t>binary+l</a:t>
            </a:r>
            <a:r>
              <a:rPr lang="en-US" sz="6400" b="1" dirty="0">
                <a:solidFill>
                  <a:srgbClr val="172751"/>
                </a:solidFill>
                <a:latin typeface="Courier New"/>
                <a:cs typeface="Courier New"/>
              </a:rPr>
              <a:t>)</a:t>
            </a:r>
          </a:p>
          <a:p>
            <a:pPr marL="57150" indent="0">
              <a:buNone/>
            </a:pPr>
            <a:r>
              <a:rPr lang="en-US" sz="6400" b="1" dirty="0">
                <a:solidFill>
                  <a:srgbClr val="172751"/>
                </a:solidFill>
                <a:latin typeface="Courier New"/>
                <a:cs typeface="Courier New"/>
              </a:rPr>
              <a:t>am: (</a:t>
            </a:r>
            <a:r>
              <a:rPr lang="en-US" sz="6400" b="1" dirty="0" err="1">
                <a:solidFill>
                  <a:srgbClr val="172751"/>
                </a:solidFill>
                <a:latin typeface="Courier New"/>
                <a:cs typeface="Courier New"/>
              </a:rPr>
              <a:t>binary+lm</a:t>
            </a:r>
            <a:r>
              <a:rPr lang="en-US" sz="6400" b="1" dirty="0">
                <a:solidFill>
                  <a:srgbClr val="172751"/>
                </a:solidFill>
                <a:latin typeface="Courier New"/>
                <a:cs typeface="Courier New"/>
              </a:rPr>
              <a:t>)</a:t>
            </a:r>
          </a:p>
          <a:p>
            <a:pPr marL="57150" indent="0">
              <a:buNone/>
            </a:pPr>
            <a:r>
              <a:rPr lang="en-US" sz="6400" b="1" dirty="0">
                <a:solidFill>
                  <a:srgbClr val="172751"/>
                </a:solidFill>
                <a:latin typeface="Courier New"/>
                <a:cs typeface="Courier New"/>
              </a:rPr>
              <a:t>Accept(a) Skip(s) Help(?) am:</a:t>
            </a:r>
          </a:p>
          <a:p>
            <a:pPr lvl="1"/>
            <a:endParaRPr lang="en-US" sz="2400" b="1" dirty="0">
              <a:solidFill>
                <a:srgbClr val="172751"/>
              </a:solidFill>
              <a:latin typeface="Courier New"/>
              <a:cs typeface="Courier New"/>
            </a:endParaRPr>
          </a:p>
        </p:txBody>
      </p:sp>
    </p:spTree>
    <p:extLst>
      <p:ext uri="{BB962C8B-B14F-4D97-AF65-F5344CB8AC3E}">
        <p14:creationId xmlns:p14="http://schemas.microsoft.com/office/powerpoint/2010/main" val="413178763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Branched Files</a:t>
            </a:r>
          </a:p>
        </p:txBody>
      </p:sp>
      <p:sp>
        <p:nvSpPr>
          <p:cNvPr id="3" name="Content Placeholder 2"/>
          <p:cNvSpPr>
            <a:spLocks noGrp="1"/>
          </p:cNvSpPr>
          <p:nvPr>
            <p:ph idx="1"/>
          </p:nvPr>
        </p:nvSpPr>
        <p:spPr>
          <a:xfrm>
            <a:off x="465138" y="1047750"/>
            <a:ext cx="8229600" cy="3657600"/>
          </a:xfrm>
        </p:spPr>
        <p:txBody>
          <a:bodyPr>
            <a:normAutofit fontScale="77500" lnSpcReduction="20000"/>
          </a:bodyPr>
          <a:lstStyle/>
          <a:p>
            <a:r>
              <a:rPr lang="en-US" sz="2600" dirty="0"/>
              <a:t>Integrate branches new files, by default</a:t>
            </a:r>
          </a:p>
          <a:p>
            <a:r>
              <a:rPr lang="en-US" sz="2600" dirty="0"/>
              <a:t>Schedule branch resolve with </a:t>
            </a:r>
            <a:r>
              <a:rPr lang="en-US" sz="2600" b="1" dirty="0">
                <a:solidFill>
                  <a:srgbClr val="0000FF"/>
                </a:solidFill>
                <a:latin typeface="Courier New"/>
                <a:cs typeface="Courier New"/>
              </a:rPr>
              <a:t>p4 </a:t>
            </a:r>
            <a:r>
              <a:rPr lang="en-US" sz="2600" b="1" dirty="0" err="1">
                <a:solidFill>
                  <a:srgbClr val="0000FF"/>
                </a:solidFill>
                <a:latin typeface="Courier New"/>
                <a:cs typeface="Courier New"/>
              </a:rPr>
              <a:t>integ</a:t>
            </a:r>
            <a:r>
              <a:rPr lang="en-US" sz="2600" b="1" dirty="0">
                <a:solidFill>
                  <a:srgbClr val="0000FF"/>
                </a:solidFill>
                <a:latin typeface="Courier New"/>
                <a:cs typeface="Courier New"/>
              </a:rPr>
              <a:t> </a:t>
            </a:r>
            <a:r>
              <a:rPr lang="en-US" sz="2600" b="1" dirty="0">
                <a:solidFill>
                  <a:schemeClr val="tx1">
                    <a:lumMod val="60000"/>
                    <a:lumOff val="40000"/>
                  </a:schemeClr>
                </a:solidFill>
                <a:latin typeface="Courier New"/>
                <a:cs typeface="Courier New"/>
              </a:rPr>
              <a:t>-</a:t>
            </a:r>
            <a:r>
              <a:rPr lang="en-US" sz="2600" b="1" dirty="0" err="1">
                <a:solidFill>
                  <a:schemeClr val="tx1">
                    <a:lumMod val="60000"/>
                    <a:lumOff val="40000"/>
                  </a:schemeClr>
                </a:solidFill>
                <a:latin typeface="Courier New"/>
                <a:cs typeface="Courier New"/>
              </a:rPr>
              <a:t>Rb</a:t>
            </a:r>
            <a:endParaRPr lang="en-US" sz="2600" dirty="0">
              <a:solidFill>
                <a:schemeClr val="tx1">
                  <a:lumMod val="60000"/>
                  <a:lumOff val="40000"/>
                </a:schemeClr>
              </a:solidFill>
            </a:endParaRPr>
          </a:p>
          <a:p>
            <a:pPr lvl="1">
              <a:buFont typeface="Arial"/>
              <a:buChar char="•"/>
            </a:pPr>
            <a:r>
              <a:rPr lang="en-US" sz="2400" dirty="0"/>
              <a:t>Branch file (</a:t>
            </a:r>
            <a:r>
              <a:rPr lang="en-US" sz="2400" b="1" dirty="0">
                <a:solidFill>
                  <a:srgbClr val="4167C9"/>
                </a:solidFill>
                <a:latin typeface="Courier New"/>
                <a:cs typeface="Courier New"/>
              </a:rPr>
              <a:t>at</a:t>
            </a:r>
            <a:r>
              <a:rPr lang="en-US" sz="2400" dirty="0"/>
              <a:t>)</a:t>
            </a:r>
          </a:p>
          <a:p>
            <a:pPr lvl="1">
              <a:buFont typeface="Arial"/>
              <a:buChar char="•"/>
            </a:pPr>
            <a:r>
              <a:rPr lang="en-US" sz="2400" dirty="0"/>
              <a:t>Ignore file (</a:t>
            </a:r>
            <a:r>
              <a:rPr lang="en-US" sz="2400" b="1" dirty="0">
                <a:solidFill>
                  <a:srgbClr val="4167C9"/>
                </a:solidFill>
                <a:latin typeface="Courier New"/>
                <a:cs typeface="Courier New"/>
              </a:rPr>
              <a:t>ay</a:t>
            </a:r>
            <a:r>
              <a:rPr lang="en-US" sz="2400" dirty="0"/>
              <a:t>)</a:t>
            </a:r>
          </a:p>
          <a:p>
            <a:pPr marL="57150" indent="0">
              <a:lnSpc>
                <a:spcPct val="150000"/>
              </a:lnSpc>
              <a:buNone/>
            </a:pPr>
            <a:r>
              <a:rPr lang="en-US" sz="2000" b="1" dirty="0">
                <a:solidFill>
                  <a:srgbClr val="0000FF"/>
                </a:solidFill>
                <a:latin typeface="Courier New"/>
                <a:cs typeface="Courier New"/>
              </a:rPr>
              <a:t>p4 resolve</a:t>
            </a:r>
          </a:p>
          <a:p>
            <a:pPr marL="57150" indent="0">
              <a:buNone/>
            </a:pPr>
            <a:r>
              <a:rPr lang="en-US" sz="2000" b="1" dirty="0">
                <a:solidFill>
                  <a:srgbClr val="000000"/>
                </a:solidFill>
                <a:latin typeface="Courier New"/>
                <a:cs typeface="Courier New"/>
              </a:rPr>
              <a:t>c:\work\Jam\</a:t>
            </a:r>
            <a:r>
              <a:rPr lang="en-US" sz="2000" b="1" dirty="0" err="1">
                <a:solidFill>
                  <a:srgbClr val="000000"/>
                </a:solidFill>
                <a:latin typeface="Courier New"/>
                <a:cs typeface="Courier New"/>
              </a:rPr>
              <a:t>DevA</a:t>
            </a:r>
            <a:r>
              <a:rPr lang="en-US" sz="2000" b="1" dirty="0">
                <a:solidFill>
                  <a:srgbClr val="000000"/>
                </a:solidFill>
                <a:latin typeface="Courier New"/>
                <a:cs typeface="Courier New"/>
              </a:rPr>
              <a:t>\</a:t>
            </a:r>
            <a:r>
              <a:rPr lang="en-US" sz="2000" b="1" dirty="0" err="1">
                <a:solidFill>
                  <a:srgbClr val="000000"/>
                </a:solidFill>
                <a:latin typeface="Courier New"/>
                <a:cs typeface="Courier New"/>
              </a:rPr>
              <a:t>src</a:t>
            </a:r>
            <a:r>
              <a:rPr lang="en-US" sz="2000" b="1" dirty="0">
                <a:solidFill>
                  <a:srgbClr val="000000"/>
                </a:solidFill>
                <a:latin typeface="Courier New"/>
                <a:cs typeface="Courier New"/>
              </a:rPr>
              <a:t>\</a:t>
            </a:r>
            <a:r>
              <a:rPr lang="en-US" sz="2000" b="1" dirty="0" err="1">
                <a:solidFill>
                  <a:srgbClr val="000000"/>
                </a:solidFill>
                <a:latin typeface="Courier New"/>
                <a:cs typeface="Courier New"/>
              </a:rPr>
              <a:t>newfile.txt</a:t>
            </a:r>
            <a:r>
              <a:rPr lang="en-US" sz="2000" b="1" dirty="0">
                <a:solidFill>
                  <a:srgbClr val="000000"/>
                </a:solidFill>
                <a:latin typeface="Courier New"/>
                <a:cs typeface="Courier New"/>
              </a:rPr>
              <a:t> – resolving branch from</a:t>
            </a:r>
          </a:p>
          <a:p>
            <a:pPr marL="57150" indent="0">
              <a:buNone/>
            </a:pPr>
            <a:r>
              <a:rPr lang="en-US" b="1" dirty="0">
                <a:solidFill>
                  <a:srgbClr val="000000"/>
                </a:solidFill>
                <a:latin typeface="Courier New"/>
                <a:cs typeface="Courier New"/>
              </a:rPr>
              <a:t>	</a:t>
            </a:r>
            <a:r>
              <a:rPr lang="en-US" sz="2000" b="1" dirty="0">
                <a:solidFill>
                  <a:srgbClr val="000000"/>
                </a:solidFill>
                <a:latin typeface="Courier New"/>
                <a:cs typeface="Courier New"/>
              </a:rPr>
              <a:t>//Jam/MAIN/</a:t>
            </a:r>
            <a:r>
              <a:rPr lang="en-US" sz="2000" b="1" dirty="0" err="1">
                <a:solidFill>
                  <a:srgbClr val="000000"/>
                </a:solidFill>
                <a:latin typeface="Courier New"/>
                <a:cs typeface="Courier New"/>
              </a:rPr>
              <a:t>src</a:t>
            </a:r>
            <a:r>
              <a:rPr lang="en-US" sz="2000" b="1" dirty="0">
                <a:solidFill>
                  <a:srgbClr val="000000"/>
                </a:solidFill>
                <a:latin typeface="Courier New"/>
                <a:cs typeface="Courier New"/>
              </a:rPr>
              <a:t>/newfile.txt#1</a:t>
            </a:r>
          </a:p>
          <a:p>
            <a:pPr marL="57150" indent="0">
              <a:buNone/>
            </a:pPr>
            <a:r>
              <a:rPr lang="en-US" sz="2000" b="1" dirty="0">
                <a:solidFill>
                  <a:srgbClr val="000000"/>
                </a:solidFill>
                <a:latin typeface="Courier New"/>
                <a:cs typeface="Courier New"/>
              </a:rPr>
              <a:t>Branch resolve:</a:t>
            </a:r>
          </a:p>
          <a:p>
            <a:pPr marL="57150" indent="0">
              <a:buNone/>
            </a:pPr>
            <a:r>
              <a:rPr lang="en-US" sz="2000" b="1" dirty="0">
                <a:solidFill>
                  <a:srgbClr val="000000"/>
                </a:solidFill>
                <a:latin typeface="Courier New"/>
                <a:cs typeface="Courier New"/>
              </a:rPr>
              <a:t>at: branch</a:t>
            </a:r>
          </a:p>
          <a:p>
            <a:pPr marL="57150" indent="0">
              <a:buNone/>
            </a:pPr>
            <a:r>
              <a:rPr lang="en-US" sz="2000" b="1" dirty="0">
                <a:solidFill>
                  <a:srgbClr val="000000"/>
                </a:solidFill>
                <a:latin typeface="Courier New"/>
                <a:cs typeface="Courier New"/>
              </a:rPr>
              <a:t>ay: ignore</a:t>
            </a:r>
          </a:p>
          <a:p>
            <a:pPr marL="57150" indent="0">
              <a:buNone/>
            </a:pPr>
            <a:r>
              <a:rPr lang="en-US" sz="2000" b="1" dirty="0">
                <a:solidFill>
                  <a:srgbClr val="000000"/>
                </a:solidFill>
                <a:latin typeface="Courier New"/>
                <a:cs typeface="Courier New"/>
              </a:rPr>
              <a:t>Accept(a) Skip(s) Help(?) at: </a:t>
            </a:r>
          </a:p>
          <a:p>
            <a:endParaRPr lang="en-US" sz="2800" dirty="0"/>
          </a:p>
        </p:txBody>
      </p:sp>
    </p:spTree>
    <p:extLst>
      <p:ext uri="{BB962C8B-B14F-4D97-AF65-F5344CB8AC3E}">
        <p14:creationId xmlns:p14="http://schemas.microsoft.com/office/powerpoint/2010/main" val="2168571591"/>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Deleted Files</a:t>
            </a:r>
          </a:p>
        </p:txBody>
      </p:sp>
      <p:sp>
        <p:nvSpPr>
          <p:cNvPr id="3" name="Content Placeholder 2"/>
          <p:cNvSpPr>
            <a:spLocks noGrp="1"/>
          </p:cNvSpPr>
          <p:nvPr>
            <p:ph idx="1"/>
          </p:nvPr>
        </p:nvSpPr>
        <p:spPr>
          <a:xfrm>
            <a:off x="465138" y="1047750"/>
            <a:ext cx="8229600" cy="3657600"/>
          </a:xfrm>
        </p:spPr>
        <p:txBody>
          <a:bodyPr>
            <a:normAutofit fontScale="70000" lnSpcReduction="20000"/>
          </a:bodyPr>
          <a:lstStyle/>
          <a:p>
            <a:r>
              <a:rPr lang="en-US" sz="2900" dirty="0"/>
              <a:t>Replaces the need for </a:t>
            </a:r>
            <a:r>
              <a:rPr lang="en-US" sz="2900" b="1" dirty="0">
                <a:solidFill>
                  <a:schemeClr val="tx1">
                    <a:lumMod val="60000"/>
                    <a:lumOff val="40000"/>
                  </a:schemeClr>
                </a:solidFill>
                <a:latin typeface="Courier New"/>
                <a:cs typeface="Courier New"/>
              </a:rPr>
              <a:t>-d</a:t>
            </a:r>
            <a:r>
              <a:rPr lang="en-US" sz="2900" dirty="0"/>
              <a:t> and </a:t>
            </a:r>
            <a:r>
              <a:rPr lang="en-US" sz="2900" b="1" dirty="0">
                <a:solidFill>
                  <a:srgbClr val="4167C9"/>
                </a:solidFill>
                <a:latin typeface="Courier New"/>
                <a:cs typeface="Courier New"/>
              </a:rPr>
              <a:t>-D[</a:t>
            </a:r>
            <a:r>
              <a:rPr lang="en-US" sz="2900" b="1" dirty="0" err="1">
                <a:solidFill>
                  <a:srgbClr val="4167C9"/>
                </a:solidFill>
                <a:latin typeface="Courier New"/>
                <a:cs typeface="Courier New"/>
              </a:rPr>
              <a:t>sti</a:t>
            </a:r>
            <a:r>
              <a:rPr lang="en-US" sz="2900" b="1" dirty="0">
                <a:solidFill>
                  <a:srgbClr val="4167C9"/>
                </a:solidFill>
                <a:latin typeface="Courier New"/>
                <a:cs typeface="Courier New"/>
              </a:rPr>
              <a:t>] </a:t>
            </a:r>
            <a:r>
              <a:rPr lang="en-US" sz="2900" dirty="0"/>
              <a:t>flags</a:t>
            </a:r>
          </a:p>
          <a:p>
            <a:r>
              <a:rPr lang="en-US" sz="2900" dirty="0"/>
              <a:t>Schedule delete resolve with </a:t>
            </a:r>
            <a:r>
              <a:rPr lang="en-US" sz="2900" b="1" dirty="0">
                <a:solidFill>
                  <a:srgbClr val="0000FF"/>
                </a:solidFill>
                <a:latin typeface="Courier New"/>
                <a:cs typeface="Courier New"/>
              </a:rPr>
              <a:t>p4 </a:t>
            </a:r>
            <a:r>
              <a:rPr lang="en-US" sz="2900" b="1" dirty="0" err="1">
                <a:solidFill>
                  <a:srgbClr val="0000FF"/>
                </a:solidFill>
                <a:latin typeface="Courier New"/>
                <a:cs typeface="Courier New"/>
              </a:rPr>
              <a:t>integ</a:t>
            </a:r>
            <a:r>
              <a:rPr lang="en-US" sz="2900" b="1" dirty="0">
                <a:solidFill>
                  <a:srgbClr val="0000FF"/>
                </a:solidFill>
                <a:latin typeface="Courier New"/>
                <a:cs typeface="Courier New"/>
              </a:rPr>
              <a:t> </a:t>
            </a:r>
            <a:r>
              <a:rPr lang="en-US" sz="2900" b="1" dirty="0">
                <a:solidFill>
                  <a:schemeClr val="tx1">
                    <a:lumMod val="60000"/>
                    <a:lumOff val="40000"/>
                  </a:schemeClr>
                </a:solidFill>
                <a:latin typeface="Courier New"/>
                <a:cs typeface="Courier New"/>
              </a:rPr>
              <a:t>–Rd</a:t>
            </a:r>
            <a:endParaRPr lang="en-US" sz="2900" dirty="0">
              <a:solidFill>
                <a:schemeClr val="tx1">
                  <a:lumMod val="60000"/>
                  <a:lumOff val="40000"/>
                </a:schemeClr>
              </a:solidFill>
            </a:endParaRPr>
          </a:p>
          <a:p>
            <a:pPr lvl="1">
              <a:buFont typeface="Arial"/>
              <a:buChar char="•"/>
            </a:pPr>
            <a:r>
              <a:rPr lang="en-US" sz="2600" dirty="0">
                <a:solidFill>
                  <a:srgbClr val="172751"/>
                </a:solidFill>
              </a:rPr>
              <a:t>Delete file (</a:t>
            </a:r>
            <a:r>
              <a:rPr lang="en-US" sz="2600" b="1" dirty="0">
                <a:solidFill>
                  <a:schemeClr val="tx1">
                    <a:lumMod val="60000"/>
                    <a:lumOff val="40000"/>
                  </a:schemeClr>
                </a:solidFill>
                <a:latin typeface="Courier New"/>
                <a:cs typeface="Courier New"/>
              </a:rPr>
              <a:t>at</a:t>
            </a:r>
            <a:r>
              <a:rPr lang="en-US" sz="2600" dirty="0"/>
              <a:t>)</a:t>
            </a:r>
          </a:p>
          <a:p>
            <a:pPr lvl="1">
              <a:buFont typeface="Arial"/>
              <a:buChar char="•"/>
            </a:pPr>
            <a:r>
              <a:rPr lang="en-US" sz="2600" dirty="0"/>
              <a:t>Ignore delete (</a:t>
            </a:r>
            <a:r>
              <a:rPr lang="en-US" sz="2600" b="1" dirty="0">
                <a:solidFill>
                  <a:srgbClr val="4167C9"/>
                </a:solidFill>
                <a:latin typeface="Courier New"/>
                <a:cs typeface="Courier New"/>
              </a:rPr>
              <a:t>ay</a:t>
            </a:r>
            <a:r>
              <a:rPr lang="en-US" sz="2600" dirty="0"/>
              <a:t>)</a:t>
            </a:r>
          </a:p>
          <a:p>
            <a:pPr marL="57150" indent="0">
              <a:lnSpc>
                <a:spcPct val="150000"/>
              </a:lnSpc>
              <a:buNone/>
            </a:pPr>
            <a:r>
              <a:rPr lang="en-US" sz="2300" b="1" dirty="0">
                <a:solidFill>
                  <a:srgbClr val="0000FF"/>
                </a:solidFill>
                <a:latin typeface="Courier New"/>
                <a:cs typeface="Courier New"/>
              </a:rPr>
              <a:t>p4 resolve</a:t>
            </a:r>
          </a:p>
          <a:p>
            <a:pPr marL="57150" indent="0">
              <a:buNone/>
            </a:pPr>
            <a:r>
              <a:rPr lang="en-US" sz="2300" b="1" dirty="0">
                <a:latin typeface="Courier New"/>
                <a:cs typeface="Courier New"/>
              </a:rPr>
              <a:t>c:\work\Jam\</a:t>
            </a:r>
            <a:r>
              <a:rPr lang="en-US" sz="2300" b="1" dirty="0" err="1">
                <a:latin typeface="Courier New"/>
                <a:cs typeface="Courier New"/>
              </a:rPr>
              <a:t>DevA</a:t>
            </a:r>
            <a:r>
              <a:rPr lang="en-US" sz="2300" b="1" dirty="0">
                <a:latin typeface="Courier New"/>
                <a:cs typeface="Courier New"/>
              </a:rPr>
              <a:t>\</a:t>
            </a:r>
            <a:r>
              <a:rPr lang="en-US" sz="2300" b="1" dirty="0" err="1">
                <a:latin typeface="Courier New"/>
                <a:cs typeface="Courier New"/>
              </a:rPr>
              <a:t>src</a:t>
            </a:r>
            <a:r>
              <a:rPr lang="en-US" sz="2300" b="1" dirty="0">
                <a:latin typeface="Courier New"/>
                <a:cs typeface="Courier New"/>
              </a:rPr>
              <a:t>\</a:t>
            </a:r>
            <a:r>
              <a:rPr lang="en-US" sz="2300" b="1" dirty="0" err="1">
                <a:latin typeface="Courier New"/>
                <a:cs typeface="Courier New"/>
              </a:rPr>
              <a:t>search.c</a:t>
            </a:r>
            <a:r>
              <a:rPr lang="en-US" sz="2300" b="1" dirty="0">
                <a:latin typeface="Courier New"/>
                <a:cs typeface="Courier New"/>
              </a:rPr>
              <a:t> - resolving delete from</a:t>
            </a:r>
          </a:p>
          <a:p>
            <a:pPr marL="57150" indent="0">
              <a:buNone/>
            </a:pPr>
            <a:r>
              <a:rPr lang="en-US" sz="2300" b="1" dirty="0">
                <a:latin typeface="Courier New"/>
                <a:cs typeface="Courier New"/>
              </a:rPr>
              <a:t>   //Jam/MAIN/</a:t>
            </a:r>
            <a:r>
              <a:rPr lang="en-US" sz="2300" b="1" dirty="0" err="1">
                <a:latin typeface="Courier New"/>
                <a:cs typeface="Courier New"/>
              </a:rPr>
              <a:t>src</a:t>
            </a:r>
            <a:r>
              <a:rPr lang="en-US" sz="2300" b="1" dirty="0">
                <a:latin typeface="Courier New"/>
                <a:cs typeface="Courier New"/>
              </a:rPr>
              <a:t>/search.c#3</a:t>
            </a:r>
          </a:p>
          <a:p>
            <a:pPr marL="57150" indent="0">
              <a:buNone/>
            </a:pPr>
            <a:r>
              <a:rPr lang="en-US" sz="2300" b="1" dirty="0">
                <a:latin typeface="Courier New"/>
                <a:cs typeface="Courier New"/>
              </a:rPr>
              <a:t>Delete resolve:</a:t>
            </a:r>
          </a:p>
          <a:p>
            <a:pPr marL="57150" indent="0">
              <a:buNone/>
            </a:pPr>
            <a:r>
              <a:rPr lang="en-US" sz="2300" b="1" dirty="0">
                <a:latin typeface="Courier New"/>
                <a:cs typeface="Courier New"/>
              </a:rPr>
              <a:t>at: delete</a:t>
            </a:r>
          </a:p>
          <a:p>
            <a:pPr marL="57150" indent="0">
              <a:buNone/>
            </a:pPr>
            <a:r>
              <a:rPr lang="en-US" sz="2300" b="1" dirty="0">
                <a:latin typeface="Courier New"/>
                <a:cs typeface="Courier New"/>
              </a:rPr>
              <a:t>ay: ignore</a:t>
            </a:r>
          </a:p>
          <a:p>
            <a:pPr marL="57150" indent="0">
              <a:buNone/>
            </a:pPr>
            <a:r>
              <a:rPr lang="en-US" sz="2300" b="1" dirty="0">
                <a:latin typeface="Courier New"/>
                <a:cs typeface="Courier New"/>
              </a:rPr>
              <a:t>Accept(a) Skip(s) Help(?) at:</a:t>
            </a:r>
          </a:p>
        </p:txBody>
      </p:sp>
    </p:spTree>
    <p:extLst>
      <p:ext uri="{BB962C8B-B14F-4D97-AF65-F5344CB8AC3E}">
        <p14:creationId xmlns:p14="http://schemas.microsoft.com/office/powerpoint/2010/main" val="2893347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p:txBody>
          <a:bodyPr>
            <a:normAutofit/>
          </a:bodyPr>
          <a:lstStyle/>
          <a:p>
            <a:r>
              <a:rPr lang="en-US" dirty="0">
                <a:latin typeface="Verdana" panose="020B0604030504040204" pitchFamily="34" charset="0"/>
                <a:ea typeface="Verdana" panose="020B0604030504040204" pitchFamily="34" charset="0"/>
                <a:cs typeface="Verdana" panose="020B0604030504040204" pitchFamily="34" charset="0"/>
              </a:rPr>
              <a:t>Introduction to</a:t>
            </a:r>
            <a:br>
              <a:rPr lang="en-US" dirty="0">
                <a:latin typeface="Verdana" panose="020B0604030504040204" pitchFamily="34" charset="0"/>
                <a:ea typeface="Verdana" panose="020B0604030504040204" pitchFamily="34" charset="0"/>
                <a:cs typeface="Verdana" panose="020B0604030504040204" pitchFamily="34" charset="0"/>
              </a:rPr>
            </a:br>
            <a:r>
              <a:rPr lang="en-US" dirty="0">
                <a:latin typeface="Verdana" panose="020B0604030504040204" pitchFamily="34" charset="0"/>
                <a:ea typeface="Verdana" panose="020B0604030504040204" pitchFamily="34" charset="0"/>
                <a:cs typeface="Verdana" panose="020B0604030504040204" pitchFamily="34" charset="0"/>
              </a:rPr>
              <a:t>Helix for Users</a:t>
            </a:r>
            <a:endParaRPr lang="en-US" dirty="0">
              <a:latin typeface="Calibri"/>
            </a:endParaRPr>
          </a:p>
        </p:txBody>
      </p:sp>
      <p:sp>
        <p:nvSpPr>
          <p:cNvPr id="31747" name="Rectangle 3"/>
          <p:cNvSpPr>
            <a:spLocks noGrp="1" noChangeArrowheads="1"/>
          </p:cNvSpPr>
          <p:nvPr>
            <p:ph type="body" sz="quarter" idx="10"/>
          </p:nvPr>
        </p:nvSpPr>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Help</a:t>
            </a:r>
            <a:r>
              <a:rPr lang="en-US" dirty="0">
                <a:latin typeface="Calibri"/>
              </a:rPr>
              <a:t>!</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needs to be integrated?</a:t>
            </a:r>
          </a:p>
        </p:txBody>
      </p:sp>
      <p:sp>
        <p:nvSpPr>
          <p:cNvPr id="3" name="Content Placeholder 2"/>
          <p:cNvSpPr>
            <a:spLocks noGrp="1"/>
          </p:cNvSpPr>
          <p:nvPr>
            <p:ph idx="1"/>
          </p:nvPr>
        </p:nvSpPr>
        <p:spPr>
          <a:xfrm>
            <a:off x="465138" y="1047750"/>
            <a:ext cx="8678862" cy="3454593"/>
          </a:xfrm>
        </p:spPr>
        <p:txBody>
          <a:bodyPr>
            <a:noAutofit/>
          </a:bodyPr>
          <a:lstStyle/>
          <a:p>
            <a:pPr marL="0" indent="0">
              <a:buNone/>
            </a:pPr>
            <a:r>
              <a:rPr lang="en-US" b="1" dirty="0">
                <a:solidFill>
                  <a:srgbClr val="0000FF"/>
                </a:solidFill>
                <a:latin typeface="Courier New"/>
                <a:cs typeface="Courier New"/>
              </a:rPr>
              <a:t>p4 interchanges </a:t>
            </a:r>
            <a:r>
              <a:rPr lang="en-US" b="1" dirty="0">
                <a:solidFill>
                  <a:schemeClr val="tx1">
                    <a:lumMod val="60000"/>
                    <a:lumOff val="40000"/>
                  </a:schemeClr>
                </a:solidFill>
                <a:latin typeface="Courier New"/>
                <a:cs typeface="Courier New"/>
              </a:rPr>
              <a:t>–r –b JamREL2.1toMAIN</a:t>
            </a:r>
          </a:p>
          <a:p>
            <a:pPr marL="0" indent="0">
              <a:buNone/>
            </a:pPr>
            <a:r>
              <a:rPr lang="en-US" sz="1400" b="1" dirty="0">
                <a:solidFill>
                  <a:srgbClr val="000000"/>
                </a:solidFill>
                <a:latin typeface="Courier New"/>
                <a:cs typeface="Courier New"/>
              </a:rPr>
              <a:t>Change 183 on 2001/02/06 by </a:t>
            </a:r>
            <a:r>
              <a:rPr lang="en-US" sz="1400" b="1" dirty="0" err="1">
                <a:solidFill>
                  <a:srgbClr val="000000"/>
                </a:solidFill>
                <a:latin typeface="Courier New"/>
                <a:cs typeface="Courier New"/>
              </a:rPr>
              <a:t>earl@earl-dev-guava</a:t>
            </a:r>
            <a:r>
              <a:rPr lang="en-US" sz="1400" b="1" dirty="0">
                <a:solidFill>
                  <a:srgbClr val="000000"/>
                </a:solidFill>
                <a:latin typeface="Courier New"/>
                <a:cs typeface="Courier New"/>
              </a:rPr>
              <a:t> 'Straightened out platform </a:t>
            </a:r>
            <a:r>
              <a:rPr lang="en-US" sz="1400" b="1" dirty="0" err="1">
                <a:solidFill>
                  <a:srgbClr val="000000"/>
                </a:solidFill>
                <a:latin typeface="Courier New"/>
                <a:cs typeface="Courier New"/>
              </a:rPr>
              <a:t>su</a:t>
            </a:r>
            <a:r>
              <a:rPr lang="en-US" sz="1400" b="1" dirty="0">
                <a:solidFill>
                  <a:srgbClr val="000000"/>
                </a:solidFill>
                <a:latin typeface="Courier New"/>
                <a:cs typeface="Courier New"/>
              </a:rPr>
              <a:t>'</a:t>
            </a:r>
          </a:p>
          <a:p>
            <a:pPr marL="0" indent="0">
              <a:buNone/>
            </a:pPr>
            <a:r>
              <a:rPr lang="en-US" sz="1400" b="1" dirty="0">
                <a:solidFill>
                  <a:srgbClr val="000000"/>
                </a:solidFill>
                <a:latin typeface="Courier New"/>
                <a:cs typeface="Courier New"/>
              </a:rPr>
              <a:t>Change 185 on 2001/02/20 by earl@earl-os2-buckeye 'Rework </a:t>
            </a:r>
            <a:r>
              <a:rPr lang="en-US" sz="1400" b="1" dirty="0" err="1">
                <a:solidFill>
                  <a:srgbClr val="000000"/>
                </a:solidFill>
                <a:latin typeface="Courier New"/>
                <a:cs typeface="Courier New"/>
              </a:rPr>
              <a:t>Jambase</a:t>
            </a:r>
            <a:r>
              <a:rPr lang="en-US" sz="1400" b="1" dirty="0">
                <a:solidFill>
                  <a:srgbClr val="000000"/>
                </a:solidFill>
                <a:latin typeface="Courier New"/>
                <a:cs typeface="Courier New"/>
              </a:rPr>
              <a:t> to </a:t>
            </a:r>
            <a:r>
              <a:rPr lang="en-US" sz="1400" b="1" dirty="0" err="1">
                <a:solidFill>
                  <a:srgbClr val="000000"/>
                </a:solidFill>
                <a:latin typeface="Courier New"/>
                <a:cs typeface="Courier New"/>
              </a:rPr>
              <a:t>confor</a:t>
            </a:r>
            <a:r>
              <a:rPr lang="en-US" sz="1400" b="1" dirty="0">
                <a:solidFill>
                  <a:srgbClr val="000000"/>
                </a:solidFill>
                <a:latin typeface="Courier New"/>
                <a:cs typeface="Courier New"/>
              </a:rPr>
              <a:t>'</a:t>
            </a:r>
          </a:p>
          <a:p>
            <a:pPr marL="0" indent="0">
              <a:buNone/>
            </a:pPr>
            <a:r>
              <a:rPr lang="en-US" sz="1400" b="1" dirty="0">
                <a:solidFill>
                  <a:srgbClr val="000000"/>
                </a:solidFill>
                <a:latin typeface="Courier New"/>
                <a:cs typeface="Courier New"/>
              </a:rPr>
              <a:t>Change 186 on 2001/02/23 by </a:t>
            </a:r>
            <a:r>
              <a:rPr lang="en-US" sz="1400" b="1" dirty="0" err="1">
                <a:solidFill>
                  <a:srgbClr val="000000"/>
                </a:solidFill>
                <a:latin typeface="Courier New"/>
                <a:cs typeface="Courier New"/>
              </a:rPr>
              <a:t>earl@tosh</a:t>
            </a:r>
            <a:r>
              <a:rPr lang="en-US" sz="1400" b="1" dirty="0">
                <a:solidFill>
                  <a:srgbClr val="000000"/>
                </a:solidFill>
                <a:latin typeface="Courier New"/>
                <a:cs typeface="Courier New"/>
              </a:rPr>
              <a:t> 'Have jam's </a:t>
            </a:r>
            <a:r>
              <a:rPr lang="en-US" sz="1400" b="1" dirty="0" err="1">
                <a:solidFill>
                  <a:srgbClr val="000000"/>
                </a:solidFill>
                <a:latin typeface="Courier New"/>
                <a:cs typeface="Courier New"/>
              </a:rPr>
              <a:t>makeDirName</a:t>
            </a:r>
            <a:r>
              <a:rPr lang="en-US" sz="1400" b="1" dirty="0">
                <a:solidFill>
                  <a:srgbClr val="000000"/>
                </a:solidFill>
                <a:latin typeface="Courier New"/>
                <a:cs typeface="Courier New"/>
              </a:rPr>
              <a:t> return'</a:t>
            </a:r>
          </a:p>
          <a:p>
            <a:pPr marL="0" indent="0">
              <a:buNone/>
            </a:pPr>
            <a:r>
              <a:rPr lang="en-US" sz="1400" b="1" dirty="0">
                <a:solidFill>
                  <a:srgbClr val="000000"/>
                </a:solidFill>
                <a:latin typeface="Courier New"/>
                <a:cs typeface="Courier New"/>
              </a:rPr>
              <a:t>Change 187 on 2001/03/05 by </a:t>
            </a:r>
            <a:r>
              <a:rPr lang="en-US" sz="1400" b="1" dirty="0" err="1">
                <a:solidFill>
                  <a:srgbClr val="000000"/>
                </a:solidFill>
                <a:latin typeface="Courier New"/>
                <a:cs typeface="Courier New"/>
              </a:rPr>
              <a:t>earl@earl-dev-guava</a:t>
            </a:r>
            <a:r>
              <a:rPr lang="en-US" sz="1400" b="1" dirty="0">
                <a:solidFill>
                  <a:srgbClr val="000000"/>
                </a:solidFill>
                <a:latin typeface="Courier New"/>
                <a:cs typeface="Courier New"/>
              </a:rPr>
              <a:t> 'New LOCATE_SOURCE for jam.'</a:t>
            </a:r>
          </a:p>
        </p:txBody>
      </p:sp>
    </p:spTree>
    <p:extLst>
      <p:ext uri="{BB962C8B-B14F-4D97-AF65-F5344CB8AC3E}">
        <p14:creationId xmlns:p14="http://schemas.microsoft.com/office/powerpoint/2010/main" val="1444672557"/>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has been integrated?</a:t>
            </a:r>
          </a:p>
        </p:txBody>
      </p:sp>
      <p:sp>
        <p:nvSpPr>
          <p:cNvPr id="3" name="Content Placeholder 2"/>
          <p:cNvSpPr>
            <a:spLocks noGrp="1"/>
          </p:cNvSpPr>
          <p:nvPr>
            <p:ph idx="1"/>
          </p:nvPr>
        </p:nvSpPr>
        <p:spPr/>
        <p:txBody>
          <a:bodyPr>
            <a:normAutofit/>
          </a:bodyPr>
          <a:lstStyle/>
          <a:p>
            <a:pPr marL="0" indent="0">
              <a:buNone/>
            </a:pPr>
            <a:r>
              <a:rPr lang="en-US" b="1" dirty="0">
                <a:solidFill>
                  <a:srgbClr val="0000FF"/>
                </a:solidFill>
                <a:latin typeface="Courier New"/>
                <a:cs typeface="Courier New"/>
              </a:rPr>
              <a:t>p4 integrated </a:t>
            </a:r>
            <a:r>
              <a:rPr lang="en-US" b="1" dirty="0">
                <a:solidFill>
                  <a:schemeClr val="tx1">
                    <a:lumMod val="60000"/>
                    <a:lumOff val="40000"/>
                  </a:schemeClr>
                </a:solidFill>
                <a:latin typeface="Courier New"/>
                <a:cs typeface="Courier New"/>
              </a:rPr>
              <a:t>//depot/Jam/REL2.1/...</a:t>
            </a:r>
          </a:p>
          <a:p>
            <a:pPr marL="0" indent="0">
              <a:buNone/>
            </a:pPr>
            <a:r>
              <a:rPr lang="en-US" sz="1400" b="1" dirty="0">
                <a:latin typeface="Courier New"/>
                <a:cs typeface="Courier New"/>
              </a:rPr>
              <a:t>//depot/Jam/REL2.1/</a:t>
            </a:r>
            <a:r>
              <a:rPr lang="en-US" sz="1400" b="1" dirty="0" err="1">
                <a:latin typeface="Courier New"/>
                <a:cs typeface="Courier New"/>
              </a:rPr>
              <a:t>src</a:t>
            </a:r>
            <a:r>
              <a:rPr lang="en-US" sz="1400" b="1" dirty="0">
                <a:latin typeface="Courier New"/>
                <a:cs typeface="Courier New"/>
              </a:rPr>
              <a:t>/Build.com#1 - branch from </a:t>
            </a:r>
          </a:p>
          <a:p>
            <a:pPr marL="0" indent="0">
              <a:buNone/>
            </a:pPr>
            <a:r>
              <a:rPr lang="en-US" sz="1400" b="1" dirty="0">
                <a:latin typeface="Courier New"/>
                <a:cs typeface="Courier New"/>
              </a:rPr>
              <a:t>								//depot/Jam/MAIN/</a:t>
            </a:r>
            <a:r>
              <a:rPr lang="en-US" sz="1400" b="1" dirty="0" err="1">
                <a:latin typeface="Courier New"/>
                <a:cs typeface="Courier New"/>
              </a:rPr>
              <a:t>src</a:t>
            </a:r>
            <a:r>
              <a:rPr lang="en-US" sz="1400" b="1" dirty="0">
                <a:latin typeface="Courier New"/>
                <a:cs typeface="Courier New"/>
              </a:rPr>
              <a:t>/Build.com#1,#5</a:t>
            </a:r>
          </a:p>
          <a:p>
            <a:pPr marL="0" indent="0">
              <a:buNone/>
            </a:pPr>
            <a:r>
              <a:rPr lang="en-US" sz="1400" b="1" dirty="0">
                <a:latin typeface="Courier New"/>
                <a:cs typeface="Courier New"/>
              </a:rPr>
              <a:t>//depot/Jam/REL2.1/</a:t>
            </a:r>
            <a:r>
              <a:rPr lang="en-US" sz="1400" b="1" dirty="0" err="1">
                <a:latin typeface="Courier New"/>
                <a:cs typeface="Courier New"/>
              </a:rPr>
              <a:t>src</a:t>
            </a:r>
            <a:r>
              <a:rPr lang="en-US" sz="1400" b="1" dirty="0">
                <a:latin typeface="Courier New"/>
                <a:cs typeface="Courier New"/>
              </a:rPr>
              <a:t>/Build.com#1 - branch into </a:t>
            </a:r>
          </a:p>
          <a:p>
            <a:pPr marL="0" indent="0">
              <a:buNone/>
            </a:pPr>
            <a:r>
              <a:rPr lang="en-US" sz="1400" b="1" dirty="0">
                <a:latin typeface="Courier New"/>
                <a:cs typeface="Courier New"/>
              </a:rPr>
              <a:t>								//Jam/REL2.1/</a:t>
            </a:r>
            <a:r>
              <a:rPr lang="en-US" sz="1400" b="1" dirty="0" err="1">
                <a:latin typeface="Courier New"/>
                <a:cs typeface="Courier New"/>
              </a:rPr>
              <a:t>src</a:t>
            </a:r>
            <a:r>
              <a:rPr lang="en-US" sz="1400" b="1" dirty="0">
                <a:latin typeface="Courier New"/>
                <a:cs typeface="Courier New"/>
              </a:rPr>
              <a:t>/Build.com#1</a:t>
            </a:r>
          </a:p>
          <a:p>
            <a:pPr marL="0" indent="0">
              <a:buNone/>
            </a:pPr>
            <a:r>
              <a:rPr lang="en-US" sz="1400" b="1" dirty="0">
                <a:latin typeface="Courier New"/>
                <a:cs typeface="Courier New"/>
              </a:rPr>
              <a:t>//depot/Jam/REL2.1/</a:t>
            </a:r>
            <a:r>
              <a:rPr lang="en-US" sz="1400" b="1" dirty="0" err="1">
                <a:latin typeface="Courier New"/>
                <a:cs typeface="Courier New"/>
              </a:rPr>
              <a:t>src</a:t>
            </a:r>
            <a:r>
              <a:rPr lang="en-US" sz="1400" b="1" dirty="0">
                <a:latin typeface="Courier New"/>
                <a:cs typeface="Courier New"/>
              </a:rPr>
              <a:t>/command.c#1 - branch from </a:t>
            </a:r>
          </a:p>
          <a:p>
            <a:pPr marL="0" indent="0">
              <a:buNone/>
            </a:pPr>
            <a:r>
              <a:rPr lang="en-US" sz="1400" b="1" dirty="0">
                <a:latin typeface="Courier New"/>
                <a:cs typeface="Courier New"/>
              </a:rPr>
              <a:t>								//depot/Jam/MAIN/</a:t>
            </a:r>
            <a:r>
              <a:rPr lang="en-US" sz="1400" b="1" dirty="0" err="1">
                <a:latin typeface="Courier New"/>
                <a:cs typeface="Courier New"/>
              </a:rPr>
              <a:t>src</a:t>
            </a:r>
            <a:r>
              <a:rPr lang="en-US" sz="1400" b="1" dirty="0">
                <a:latin typeface="Courier New"/>
                <a:cs typeface="Courier New"/>
              </a:rPr>
              <a:t>/command.c#1,#5</a:t>
            </a:r>
          </a:p>
          <a:p>
            <a:pPr marL="0" indent="0">
              <a:buNone/>
            </a:pPr>
            <a:r>
              <a:rPr lang="en-US" sz="1400" b="1" dirty="0">
                <a:latin typeface="Courier New"/>
                <a:cs typeface="Courier New"/>
              </a:rPr>
              <a:t>//depot/Jam/REL2.1/</a:t>
            </a:r>
            <a:r>
              <a:rPr lang="en-US" sz="1400" b="1" dirty="0" err="1">
                <a:latin typeface="Courier New"/>
                <a:cs typeface="Courier New"/>
              </a:rPr>
              <a:t>src</a:t>
            </a:r>
            <a:r>
              <a:rPr lang="en-US" sz="1400" b="1" dirty="0">
                <a:latin typeface="Courier New"/>
                <a:cs typeface="Courier New"/>
              </a:rPr>
              <a:t>/command.c#1 - branch into </a:t>
            </a:r>
          </a:p>
          <a:p>
            <a:pPr marL="0" indent="0">
              <a:buNone/>
            </a:pPr>
            <a:r>
              <a:rPr lang="en-US" sz="1400" b="1" dirty="0">
                <a:latin typeface="Courier New"/>
                <a:cs typeface="Courier New"/>
              </a:rPr>
              <a:t>								//Jam/REL2.1/</a:t>
            </a:r>
            <a:r>
              <a:rPr lang="en-US" sz="1400" b="1" dirty="0" err="1">
                <a:latin typeface="Courier New"/>
                <a:cs typeface="Courier New"/>
              </a:rPr>
              <a:t>src</a:t>
            </a:r>
            <a:r>
              <a:rPr lang="en-US" sz="1400" b="1" dirty="0">
                <a:latin typeface="Courier New"/>
                <a:cs typeface="Courier New"/>
              </a:rPr>
              <a:t>/command.c#1</a:t>
            </a:r>
          </a:p>
          <a:p>
            <a:pPr marL="0" indent="0">
              <a:buNone/>
            </a:pPr>
            <a:r>
              <a:rPr lang="en-US" sz="1400" b="1" dirty="0">
                <a:latin typeface="Courier New"/>
                <a:cs typeface="Courier New"/>
              </a:rPr>
              <a:t>...etc...</a:t>
            </a:r>
          </a:p>
        </p:txBody>
      </p:sp>
    </p:spTree>
    <p:extLst>
      <p:ext uri="{BB962C8B-B14F-4D97-AF65-F5344CB8AC3E}">
        <p14:creationId xmlns:p14="http://schemas.microsoft.com/office/powerpoint/2010/main" val="398506940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noFill/>
        </p:spPr>
        <p:txBody>
          <a:bodyPr>
            <a:noAutofit/>
          </a:bodyPr>
          <a:lstStyle/>
          <a:p>
            <a:r>
              <a:rPr lang="en-US" dirty="0"/>
              <a:t>What changes were integrated?</a:t>
            </a:r>
          </a:p>
        </p:txBody>
      </p:sp>
      <p:sp>
        <p:nvSpPr>
          <p:cNvPr id="2" name="Content Placeholder 1"/>
          <p:cNvSpPr>
            <a:spLocks noGrp="1"/>
          </p:cNvSpPr>
          <p:nvPr>
            <p:ph idx="1"/>
          </p:nvPr>
        </p:nvSpPr>
        <p:spPr>
          <a:xfrm>
            <a:off x="465138" y="1047750"/>
            <a:ext cx="8678862" cy="3454593"/>
          </a:xfrm>
        </p:spPr>
        <p:txBody>
          <a:bodyPr>
            <a:normAutofit fontScale="70000" lnSpcReduction="20000"/>
          </a:bodyPr>
          <a:lstStyle/>
          <a:p>
            <a:pPr>
              <a:lnSpc>
                <a:spcPct val="120000"/>
              </a:lnSpc>
              <a:buFont typeface="Times" charset="0"/>
              <a:buNone/>
            </a:pPr>
            <a:r>
              <a:rPr lang="en-US" sz="2900" b="1" dirty="0">
                <a:solidFill>
                  <a:srgbClr val="0000FF"/>
                </a:solidFill>
                <a:latin typeface="Courier New"/>
                <a:cs typeface="Courier New"/>
              </a:rPr>
              <a:t>p4 changes -</a:t>
            </a:r>
            <a:r>
              <a:rPr lang="en-US" sz="2900" b="1" dirty="0" err="1">
                <a:solidFill>
                  <a:srgbClr val="0000FF"/>
                </a:solidFill>
                <a:latin typeface="Courier New"/>
                <a:cs typeface="Courier New"/>
              </a:rPr>
              <a:t>i</a:t>
            </a:r>
            <a:r>
              <a:rPr lang="en-US" sz="2900" b="1" dirty="0">
                <a:solidFill>
                  <a:srgbClr val="0000FF"/>
                </a:solidFill>
                <a:latin typeface="Courier New"/>
                <a:cs typeface="Courier New"/>
              </a:rPr>
              <a:t> </a:t>
            </a:r>
            <a:r>
              <a:rPr lang="en-US" sz="2900" b="1" dirty="0">
                <a:solidFill>
                  <a:schemeClr val="tx1">
                    <a:lumMod val="60000"/>
                    <a:lumOff val="40000"/>
                  </a:schemeClr>
                </a:solidFill>
                <a:latin typeface="Courier New"/>
                <a:cs typeface="Courier New"/>
              </a:rPr>
              <a:t>//depot/Jam/R1.0/...</a:t>
            </a:r>
          </a:p>
          <a:p>
            <a:pPr>
              <a:lnSpc>
                <a:spcPct val="120000"/>
              </a:lnSpc>
              <a:buFont typeface="Times" charset="0"/>
              <a:buNone/>
            </a:pPr>
            <a:r>
              <a:rPr lang="en-US" b="1" dirty="0">
                <a:solidFill>
                  <a:srgbClr val="172751"/>
                </a:solidFill>
                <a:latin typeface="Courier New"/>
                <a:cs typeface="Courier New"/>
              </a:rPr>
              <a:t>Change 5047 on 2008/12/29 by </a:t>
            </a:r>
            <a:r>
              <a:rPr lang="en-US" b="1" dirty="0" err="1">
                <a:solidFill>
                  <a:srgbClr val="172751"/>
                </a:solidFill>
                <a:latin typeface="Courier New"/>
                <a:cs typeface="Courier New"/>
              </a:rPr>
              <a:t>bob@bob-jam</a:t>
            </a:r>
            <a:r>
              <a:rPr lang="en-US" b="1" dirty="0">
                <a:solidFill>
                  <a:srgbClr val="172751"/>
                </a:solidFill>
                <a:latin typeface="Courier New"/>
                <a:cs typeface="Courier New"/>
              </a:rPr>
              <a:t> 'Create release branch'</a:t>
            </a:r>
          </a:p>
          <a:p>
            <a:pPr>
              <a:lnSpc>
                <a:spcPct val="120000"/>
              </a:lnSpc>
              <a:buFont typeface="Times" charset="0"/>
              <a:buNone/>
            </a:pPr>
            <a:r>
              <a:rPr lang="en-US" b="1" dirty="0">
                <a:solidFill>
                  <a:srgbClr val="172751"/>
                </a:solidFill>
                <a:latin typeface="Courier New"/>
                <a:cs typeface="Courier New"/>
              </a:rPr>
              <a:t>Change 5028 on 2008/12/23 by </a:t>
            </a:r>
            <a:r>
              <a:rPr lang="en-US" b="1" dirty="0" err="1">
                <a:solidFill>
                  <a:srgbClr val="172751"/>
                </a:solidFill>
                <a:latin typeface="Courier New"/>
                <a:cs typeface="Courier New"/>
              </a:rPr>
              <a:t>baron@baron-bios</a:t>
            </a:r>
            <a:r>
              <a:rPr lang="en-US" b="1" dirty="0">
                <a:solidFill>
                  <a:srgbClr val="172751"/>
                </a:solidFill>
                <a:latin typeface="Courier New"/>
                <a:cs typeface="Courier New"/>
              </a:rPr>
              <a:t> 'Upgrade to latest </a:t>
            </a:r>
            <a:r>
              <a:rPr lang="en-US" b="1" dirty="0" err="1">
                <a:solidFill>
                  <a:srgbClr val="172751"/>
                </a:solidFill>
                <a:latin typeface="Courier New"/>
                <a:cs typeface="Courier New"/>
              </a:rPr>
              <a:t>metrowerks</a:t>
            </a:r>
            <a:r>
              <a:rPr lang="en-US" b="1" dirty="0">
                <a:solidFill>
                  <a:srgbClr val="172751"/>
                </a:solidFill>
                <a:latin typeface="Courier New"/>
                <a:cs typeface="Courier New"/>
              </a:rPr>
              <a:t>'</a:t>
            </a:r>
          </a:p>
          <a:p>
            <a:pPr>
              <a:lnSpc>
                <a:spcPct val="120000"/>
              </a:lnSpc>
              <a:buFont typeface="Times" charset="0"/>
              <a:buNone/>
            </a:pPr>
            <a:r>
              <a:rPr lang="en-US" b="1" dirty="0">
                <a:solidFill>
                  <a:srgbClr val="172751"/>
                </a:solidFill>
                <a:latin typeface="Courier New"/>
                <a:cs typeface="Courier New"/>
              </a:rPr>
              <a:t>Change 5026 on 2008/12/22 by </a:t>
            </a:r>
            <a:r>
              <a:rPr lang="en-US" b="1" dirty="0" err="1">
                <a:solidFill>
                  <a:srgbClr val="172751"/>
                </a:solidFill>
                <a:latin typeface="Courier New"/>
                <a:cs typeface="Courier New"/>
              </a:rPr>
              <a:t>jean@jean-spice</a:t>
            </a:r>
            <a:r>
              <a:rPr lang="en-US" b="1" dirty="0">
                <a:solidFill>
                  <a:srgbClr val="172751"/>
                </a:solidFill>
                <a:latin typeface="Courier New"/>
                <a:cs typeface="Courier New"/>
              </a:rPr>
              <a:t> 'Added all the old press release'</a:t>
            </a:r>
          </a:p>
          <a:p>
            <a:pPr>
              <a:lnSpc>
                <a:spcPct val="120000"/>
              </a:lnSpc>
              <a:buFont typeface="Times" charset="0"/>
              <a:buNone/>
            </a:pPr>
            <a:r>
              <a:rPr lang="en-US" b="1" dirty="0">
                <a:solidFill>
                  <a:srgbClr val="172751"/>
                </a:solidFill>
                <a:latin typeface="Courier New"/>
                <a:cs typeface="Courier New"/>
              </a:rPr>
              <a:t>Change 5025 on 2008/12/22 by </a:t>
            </a:r>
            <a:r>
              <a:rPr lang="en-US" b="1" dirty="0" err="1">
                <a:solidFill>
                  <a:srgbClr val="172751"/>
                </a:solidFill>
                <a:latin typeface="Courier New"/>
                <a:cs typeface="Courier New"/>
              </a:rPr>
              <a:t>jean@jean-spice</a:t>
            </a:r>
            <a:r>
              <a:rPr lang="en-US" b="1" dirty="0">
                <a:solidFill>
                  <a:srgbClr val="172751"/>
                </a:solidFill>
                <a:latin typeface="Courier New"/>
                <a:cs typeface="Courier New"/>
              </a:rPr>
              <a:t> 'Press releases now just use </a:t>
            </a:r>
            <a:r>
              <a:rPr lang="en-US" b="1" dirty="0" err="1">
                <a:solidFill>
                  <a:srgbClr val="172751"/>
                </a:solidFill>
                <a:latin typeface="Courier New"/>
                <a:cs typeface="Courier New"/>
              </a:rPr>
              <a:t>sta</a:t>
            </a:r>
            <a:r>
              <a:rPr lang="en-US" b="1" dirty="0">
                <a:solidFill>
                  <a:srgbClr val="172751"/>
                </a:solidFill>
                <a:latin typeface="Courier New"/>
                <a:cs typeface="Courier New"/>
              </a:rPr>
              <a:t>'</a:t>
            </a:r>
          </a:p>
          <a:p>
            <a:pPr>
              <a:lnSpc>
                <a:spcPct val="120000"/>
              </a:lnSpc>
              <a:buFont typeface="Times" charset="0"/>
              <a:buNone/>
            </a:pPr>
            <a:r>
              <a:rPr lang="en-US" b="1" dirty="0">
                <a:solidFill>
                  <a:srgbClr val="172751"/>
                </a:solidFill>
                <a:latin typeface="Courier New"/>
                <a:cs typeface="Courier New"/>
              </a:rPr>
              <a:t>Change 5014 on 2008/12/19 by </a:t>
            </a:r>
            <a:r>
              <a:rPr lang="en-US" b="1" dirty="0" err="1">
                <a:solidFill>
                  <a:srgbClr val="172751"/>
                </a:solidFill>
                <a:latin typeface="Courier New"/>
                <a:cs typeface="Courier New"/>
              </a:rPr>
              <a:t>berger@berger-spice</a:t>
            </a:r>
            <a:r>
              <a:rPr lang="en-US" b="1" dirty="0">
                <a:solidFill>
                  <a:srgbClr val="172751"/>
                </a:solidFill>
                <a:latin typeface="Courier New"/>
                <a:cs typeface="Courier New"/>
              </a:rPr>
              <a:t> 'Put in fix for jam's NT </a:t>
            </a:r>
            <a:r>
              <a:rPr lang="en-US" b="1" dirty="0" err="1">
                <a:solidFill>
                  <a:srgbClr val="172751"/>
                </a:solidFill>
                <a:latin typeface="Courier New"/>
                <a:cs typeface="Courier New"/>
              </a:rPr>
              <a:t>han</a:t>
            </a:r>
            <a:r>
              <a:rPr lang="en-US" b="1" dirty="0">
                <a:solidFill>
                  <a:srgbClr val="172751"/>
                </a:solidFill>
                <a:latin typeface="Courier New"/>
                <a:cs typeface="Courier New"/>
              </a:rPr>
              <a:t>'</a:t>
            </a:r>
          </a:p>
          <a:p>
            <a:pPr>
              <a:lnSpc>
                <a:spcPct val="120000"/>
              </a:lnSpc>
              <a:buFont typeface="Times" charset="0"/>
              <a:buNone/>
            </a:pPr>
            <a:r>
              <a:rPr lang="en-US" sz="2300" b="1" i="1" dirty="0">
                <a:solidFill>
                  <a:schemeClr val="tx1"/>
                </a:solidFill>
                <a:latin typeface="Courier New"/>
                <a:cs typeface="Courier New"/>
              </a:rPr>
              <a:t>...etc...</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364164" y="2582466"/>
            <a:ext cx="3125787" cy="753665"/>
            <a:chOff x="5364163" y="3443288"/>
            <a:chExt cx="3125787" cy="1004887"/>
          </a:xfrm>
        </p:grpSpPr>
        <p:sp>
          <p:nvSpPr>
            <p:cNvPr id="156674" name="Freeform 2"/>
            <p:cNvSpPr>
              <a:spLocks/>
            </p:cNvSpPr>
            <p:nvPr/>
          </p:nvSpPr>
          <p:spPr bwMode="auto">
            <a:xfrm>
              <a:off x="5364163" y="3443288"/>
              <a:ext cx="2314575" cy="1004887"/>
            </a:xfrm>
            <a:custGeom>
              <a:avLst/>
              <a:gdLst>
                <a:gd name="T0" fmla="*/ 0 w 1678"/>
                <a:gd name="T1" fmla="*/ 2147483647 h 618"/>
                <a:gd name="T2" fmla="*/ 2147483647 w 1678"/>
                <a:gd name="T3" fmla="*/ 2147483647 h 618"/>
                <a:gd name="T4" fmla="*/ 2147483647 w 1678"/>
                <a:gd name="T5" fmla="*/ 2147483647 h 618"/>
                <a:gd name="T6" fmla="*/ 2147483647 w 1678"/>
                <a:gd name="T7" fmla="*/ 2147483647 h 618"/>
                <a:gd name="T8" fmla="*/ 0 60000 65536"/>
                <a:gd name="T9" fmla="*/ 0 60000 65536"/>
                <a:gd name="T10" fmla="*/ 0 60000 65536"/>
                <a:gd name="T11" fmla="*/ 0 60000 65536"/>
                <a:gd name="T12" fmla="*/ 0 w 1678"/>
                <a:gd name="T13" fmla="*/ 0 h 618"/>
                <a:gd name="T14" fmla="*/ 1678 w 1678"/>
                <a:gd name="T15" fmla="*/ 618 h 618"/>
              </a:gdLst>
              <a:ahLst/>
              <a:cxnLst>
                <a:cxn ang="T8">
                  <a:pos x="T0" y="T1"/>
                </a:cxn>
                <a:cxn ang="T9">
                  <a:pos x="T2" y="T3"/>
                </a:cxn>
                <a:cxn ang="T10">
                  <a:pos x="T4" y="T5"/>
                </a:cxn>
                <a:cxn ang="T11">
                  <a:pos x="T6" y="T7"/>
                </a:cxn>
              </a:cxnLst>
              <a:rect l="T12" t="T13" r="T14" b="T15"/>
              <a:pathLst>
                <a:path w="1678" h="618">
                  <a:moveTo>
                    <a:pt x="0" y="618"/>
                  </a:moveTo>
                  <a:cubicBezTo>
                    <a:pt x="45" y="562"/>
                    <a:pt x="147" y="377"/>
                    <a:pt x="270" y="281"/>
                  </a:cubicBezTo>
                  <a:cubicBezTo>
                    <a:pt x="393" y="185"/>
                    <a:pt x="502" y="88"/>
                    <a:pt x="736" y="44"/>
                  </a:cubicBezTo>
                  <a:cubicBezTo>
                    <a:pt x="970" y="0"/>
                    <a:pt x="1482" y="22"/>
                    <a:pt x="1678" y="16"/>
                  </a:cubicBezTo>
                </a:path>
              </a:pathLst>
            </a:custGeom>
            <a:noFill/>
            <a:ln w="76200">
              <a:solidFill>
                <a:schemeClr val="accent6"/>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Calibri"/>
              </a:endParaRPr>
            </a:p>
          </p:txBody>
        </p:sp>
        <p:sp>
          <p:nvSpPr>
            <p:cNvPr id="156675" name="Line 3"/>
            <p:cNvSpPr>
              <a:spLocks noChangeShapeType="1"/>
            </p:cNvSpPr>
            <p:nvPr/>
          </p:nvSpPr>
          <p:spPr bwMode="auto">
            <a:xfrm flipV="1">
              <a:off x="7677150" y="3468688"/>
              <a:ext cx="812800" cy="0"/>
            </a:xfrm>
            <a:prstGeom prst="line">
              <a:avLst/>
            </a:prstGeom>
            <a:noFill/>
            <a:ln w="76200">
              <a:solidFill>
                <a:schemeClr val="accent6"/>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Calibri"/>
              </a:endParaRPr>
            </a:p>
          </p:txBody>
        </p:sp>
      </p:grpSp>
      <p:sp>
        <p:nvSpPr>
          <p:cNvPr id="156676" name="Rectangle 4"/>
          <p:cNvSpPr>
            <a:spLocks noGrp="1" noChangeArrowheads="1"/>
          </p:cNvSpPr>
          <p:nvPr>
            <p:ph type="title"/>
          </p:nvPr>
        </p:nvSpPr>
        <p:spPr>
          <a:noFill/>
        </p:spPr>
        <p:txBody>
          <a:bodyPr/>
          <a:lstStyle/>
          <a:p>
            <a:r>
              <a:rPr lang="en-US" dirty="0"/>
              <a:t>What changes are reported?</a:t>
            </a:r>
          </a:p>
        </p:txBody>
      </p:sp>
      <p:grpSp>
        <p:nvGrpSpPr>
          <p:cNvPr id="2" name="Group 1"/>
          <p:cNvGrpSpPr/>
          <p:nvPr/>
        </p:nvGrpSpPr>
        <p:grpSpPr>
          <a:xfrm>
            <a:off x="600076" y="2876552"/>
            <a:ext cx="8289924" cy="516731"/>
            <a:chOff x="600075" y="3835400"/>
            <a:chExt cx="8289924" cy="688975"/>
          </a:xfrm>
        </p:grpSpPr>
        <p:sp>
          <p:nvSpPr>
            <p:cNvPr id="156677" name="Text Box 5"/>
            <p:cNvSpPr txBox="1">
              <a:spLocks noChangeArrowheads="1"/>
            </p:cNvSpPr>
            <p:nvPr/>
          </p:nvSpPr>
          <p:spPr bwMode="auto">
            <a:xfrm>
              <a:off x="7696199" y="3835400"/>
              <a:ext cx="1193800" cy="615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900" i="1">
                  <a:solidFill>
                    <a:schemeClr val="tx1"/>
                  </a:solidFill>
                  <a:latin typeface="Arial" charset="0"/>
                  <a:ea typeface="ＭＳ Ｐゴシック" charset="0"/>
                </a:defRPr>
              </a:lvl1pPr>
              <a:lvl2pPr marL="742950" indent="-285750">
                <a:defRPr sz="1900" i="1">
                  <a:solidFill>
                    <a:schemeClr val="tx1"/>
                  </a:solidFill>
                  <a:latin typeface="Arial" charset="0"/>
                  <a:ea typeface="ＭＳ Ｐゴシック" charset="0"/>
                </a:defRPr>
              </a:lvl2pPr>
              <a:lvl3pPr marL="1143000" indent="-228600">
                <a:defRPr sz="1900" i="1">
                  <a:solidFill>
                    <a:schemeClr val="tx1"/>
                  </a:solidFill>
                  <a:latin typeface="Arial" charset="0"/>
                  <a:ea typeface="ＭＳ Ｐゴシック" charset="0"/>
                </a:defRPr>
              </a:lvl3pPr>
              <a:lvl4pPr marL="1600200" indent="-228600">
                <a:defRPr sz="1900" i="1">
                  <a:solidFill>
                    <a:schemeClr val="tx1"/>
                  </a:solidFill>
                  <a:latin typeface="Arial" charset="0"/>
                  <a:ea typeface="ＭＳ Ｐゴシック" charset="0"/>
                </a:defRPr>
              </a:lvl4pPr>
              <a:lvl5pPr marL="2057400" indent="-228600">
                <a:defRPr sz="1900" i="1">
                  <a:solidFill>
                    <a:schemeClr val="tx1"/>
                  </a:solidFill>
                  <a:latin typeface="Arial" charset="0"/>
                  <a:ea typeface="ＭＳ Ｐゴシック" charset="0"/>
                </a:defRPr>
              </a:lvl5pPr>
              <a:lvl6pPr marL="25146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pPr>
                <a:buClrTx/>
                <a:buFontTx/>
                <a:buNone/>
              </a:pPr>
              <a:r>
                <a:rPr lang="en-US" sz="2400" i="0" dirty="0">
                  <a:latin typeface="Arial Black" charset="0"/>
                </a:rPr>
                <a:t>MAIN</a:t>
              </a:r>
              <a:endParaRPr lang="en-US" sz="2400" i="0" dirty="0">
                <a:latin typeface="Times New Roman" charset="0"/>
              </a:endParaRPr>
            </a:p>
          </p:txBody>
        </p:sp>
        <p:sp>
          <p:nvSpPr>
            <p:cNvPr id="156678" name="Freeform 6"/>
            <p:cNvSpPr>
              <a:spLocks/>
            </p:cNvSpPr>
            <p:nvPr/>
          </p:nvSpPr>
          <p:spPr bwMode="auto">
            <a:xfrm>
              <a:off x="600075" y="4481513"/>
              <a:ext cx="7923213" cy="42862"/>
            </a:xfrm>
            <a:custGeom>
              <a:avLst/>
              <a:gdLst>
                <a:gd name="T0" fmla="*/ 0 w 4440"/>
                <a:gd name="T1" fmla="*/ 0 h 1"/>
                <a:gd name="T2" fmla="*/ 2147483647 w 4440"/>
                <a:gd name="T3" fmla="*/ 0 h 1"/>
                <a:gd name="T4" fmla="*/ 0 60000 65536"/>
                <a:gd name="T5" fmla="*/ 0 60000 65536"/>
                <a:gd name="T6" fmla="*/ 0 w 4440"/>
                <a:gd name="T7" fmla="*/ 0 h 1"/>
                <a:gd name="T8" fmla="*/ 4440 w 4440"/>
                <a:gd name="T9" fmla="*/ 1 h 1"/>
              </a:gdLst>
              <a:ahLst/>
              <a:cxnLst>
                <a:cxn ang="T4">
                  <a:pos x="T0" y="T1"/>
                </a:cxn>
                <a:cxn ang="T5">
                  <a:pos x="T2" y="T3"/>
                </a:cxn>
              </a:cxnLst>
              <a:rect l="T6" t="T7" r="T8" b="T9"/>
              <a:pathLst>
                <a:path w="4440" h="1">
                  <a:moveTo>
                    <a:pt x="0" y="0"/>
                  </a:moveTo>
                  <a:lnTo>
                    <a:pt x="4440" y="0"/>
                  </a:lnTo>
                </a:path>
              </a:pathLst>
            </a:custGeom>
            <a:noFill/>
            <a:ln w="76200">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Calibri"/>
              </a:endParaRPr>
            </a:p>
          </p:txBody>
        </p:sp>
      </p:grpSp>
      <p:sp>
        <p:nvSpPr>
          <p:cNvPr id="156679" name="AutoShape 7"/>
          <p:cNvSpPr>
            <a:spLocks noChangeArrowheads="1"/>
          </p:cNvSpPr>
          <p:nvPr/>
        </p:nvSpPr>
        <p:spPr bwMode="auto">
          <a:xfrm>
            <a:off x="6094413" y="3214688"/>
            <a:ext cx="304800" cy="228600"/>
          </a:xfrm>
          <a:prstGeom prst="triangle">
            <a:avLst>
              <a:gd name="adj" fmla="val 50000"/>
            </a:avLst>
          </a:prstGeom>
          <a:solidFill>
            <a:schemeClr val="accent2"/>
          </a:solidFill>
          <a:ln w="9525">
            <a:solidFill>
              <a:schemeClr val="tx1"/>
            </a:solidFill>
            <a:miter lim="800000"/>
            <a:headEnd/>
            <a:tailEnd/>
          </a:ln>
        </p:spPr>
        <p:txBody>
          <a:bodyPr wrap="none" anchor="ctr"/>
          <a:lstStyle/>
          <a:p>
            <a:pPr algn="ctr">
              <a:spcBef>
                <a:spcPct val="0"/>
              </a:spcBef>
              <a:buClrTx/>
              <a:buFontTx/>
              <a:buNone/>
            </a:pPr>
            <a:endParaRPr lang="en-US" sz="2400" i="0">
              <a:latin typeface="Times New Roman" charset="0"/>
            </a:endParaRPr>
          </a:p>
        </p:txBody>
      </p:sp>
      <p:sp>
        <p:nvSpPr>
          <p:cNvPr id="156680" name="Rectangle 8"/>
          <p:cNvSpPr>
            <a:spLocks noChangeArrowheads="1"/>
          </p:cNvSpPr>
          <p:nvPr/>
        </p:nvSpPr>
        <p:spPr bwMode="auto">
          <a:xfrm>
            <a:off x="5971762" y="3403700"/>
            <a:ext cx="5453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buClrTx/>
              <a:buFontTx/>
              <a:buNone/>
            </a:pPr>
            <a:r>
              <a:rPr lang="en-US" sz="1400" i="0">
                <a:solidFill>
                  <a:schemeClr val="accent2"/>
                </a:solidFill>
                <a:latin typeface="Arial Black" charset="0"/>
              </a:rPr>
              <a:t>167</a:t>
            </a:r>
          </a:p>
        </p:txBody>
      </p:sp>
      <p:sp>
        <p:nvSpPr>
          <p:cNvPr id="156681" name="AutoShape 9"/>
          <p:cNvSpPr>
            <a:spLocks noChangeArrowheads="1"/>
          </p:cNvSpPr>
          <p:nvPr/>
        </p:nvSpPr>
        <p:spPr bwMode="auto">
          <a:xfrm>
            <a:off x="3794125" y="3236119"/>
            <a:ext cx="304800" cy="228600"/>
          </a:xfrm>
          <a:prstGeom prst="triangle">
            <a:avLst>
              <a:gd name="adj" fmla="val 50000"/>
            </a:avLst>
          </a:prstGeom>
          <a:solidFill>
            <a:schemeClr val="accent1"/>
          </a:solidFill>
          <a:ln w="9525">
            <a:solidFill>
              <a:schemeClr val="tx1"/>
            </a:solidFill>
            <a:miter lim="800000"/>
            <a:headEnd/>
            <a:tailEnd/>
          </a:ln>
        </p:spPr>
        <p:txBody>
          <a:bodyPr wrap="none" anchor="ctr"/>
          <a:lstStyle/>
          <a:p>
            <a:pPr algn="ctr">
              <a:spcBef>
                <a:spcPct val="0"/>
              </a:spcBef>
              <a:buClrTx/>
              <a:buFontTx/>
              <a:buNone/>
            </a:pPr>
            <a:endParaRPr lang="en-US" sz="2400" i="0">
              <a:solidFill>
                <a:schemeClr val="accent1"/>
              </a:solidFill>
              <a:latin typeface="Times New Roman" charset="0"/>
            </a:endParaRPr>
          </a:p>
        </p:txBody>
      </p:sp>
      <p:sp>
        <p:nvSpPr>
          <p:cNvPr id="156682" name="Rectangle 10"/>
          <p:cNvSpPr>
            <a:spLocks noChangeArrowheads="1"/>
          </p:cNvSpPr>
          <p:nvPr/>
        </p:nvSpPr>
        <p:spPr bwMode="auto">
          <a:xfrm>
            <a:off x="3658773" y="3425131"/>
            <a:ext cx="5453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buClrTx/>
              <a:buFontTx/>
              <a:buNone/>
            </a:pPr>
            <a:r>
              <a:rPr lang="en-US" sz="1400" i="0" dirty="0">
                <a:solidFill>
                  <a:srgbClr val="4F81BD"/>
                </a:solidFill>
                <a:latin typeface="Arial Black" charset="0"/>
              </a:rPr>
              <a:t>148</a:t>
            </a:r>
          </a:p>
        </p:txBody>
      </p:sp>
      <p:sp>
        <p:nvSpPr>
          <p:cNvPr id="156683" name="Rectangle 11"/>
          <p:cNvSpPr>
            <a:spLocks noChangeArrowheads="1"/>
          </p:cNvSpPr>
          <p:nvPr/>
        </p:nvSpPr>
        <p:spPr bwMode="auto">
          <a:xfrm>
            <a:off x="4911312" y="3415606"/>
            <a:ext cx="5453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buClrTx/>
              <a:buFontTx/>
              <a:buNone/>
            </a:pPr>
            <a:r>
              <a:rPr lang="en-US" sz="1400" i="0" dirty="0">
                <a:solidFill>
                  <a:srgbClr val="4F81BD"/>
                </a:solidFill>
                <a:latin typeface="Arial Black" charset="0"/>
              </a:rPr>
              <a:t>155</a:t>
            </a:r>
          </a:p>
        </p:txBody>
      </p:sp>
      <p:sp>
        <p:nvSpPr>
          <p:cNvPr id="156684" name="AutoShape 12"/>
          <p:cNvSpPr>
            <a:spLocks noChangeArrowheads="1"/>
          </p:cNvSpPr>
          <p:nvPr/>
        </p:nvSpPr>
        <p:spPr bwMode="auto">
          <a:xfrm>
            <a:off x="5038725" y="3226594"/>
            <a:ext cx="304800" cy="228600"/>
          </a:xfrm>
          <a:prstGeom prst="triangle">
            <a:avLst>
              <a:gd name="adj" fmla="val 50000"/>
            </a:avLst>
          </a:prstGeom>
          <a:solidFill>
            <a:schemeClr val="accent1"/>
          </a:solidFill>
          <a:ln w="9525">
            <a:solidFill>
              <a:schemeClr val="tx1"/>
            </a:solidFill>
            <a:miter lim="800000"/>
            <a:headEnd/>
            <a:tailEnd/>
          </a:ln>
        </p:spPr>
        <p:txBody>
          <a:bodyPr wrap="none" anchor="ctr"/>
          <a:lstStyle/>
          <a:p>
            <a:pPr algn="ctr">
              <a:spcBef>
                <a:spcPct val="0"/>
              </a:spcBef>
              <a:buClrTx/>
              <a:buFontTx/>
              <a:buNone/>
            </a:pPr>
            <a:endParaRPr lang="en-US" sz="2400" i="0">
              <a:solidFill>
                <a:schemeClr val="accent1"/>
              </a:solidFill>
              <a:latin typeface="Times New Roman" charset="0"/>
            </a:endParaRPr>
          </a:p>
        </p:txBody>
      </p:sp>
      <p:sp>
        <p:nvSpPr>
          <p:cNvPr id="156685" name="AutoShape 13"/>
          <p:cNvSpPr>
            <a:spLocks noChangeArrowheads="1"/>
          </p:cNvSpPr>
          <p:nvPr/>
        </p:nvSpPr>
        <p:spPr bwMode="auto">
          <a:xfrm>
            <a:off x="7591425" y="2470547"/>
            <a:ext cx="304800" cy="228600"/>
          </a:xfrm>
          <a:prstGeom prst="triangle">
            <a:avLst>
              <a:gd name="adj" fmla="val 50000"/>
            </a:avLst>
          </a:prstGeom>
          <a:solidFill>
            <a:schemeClr val="tx2"/>
          </a:solidFill>
          <a:ln w="9525">
            <a:solidFill>
              <a:schemeClr val="tx1"/>
            </a:solidFill>
            <a:miter lim="800000"/>
            <a:headEnd/>
            <a:tailEnd/>
          </a:ln>
        </p:spPr>
        <p:txBody>
          <a:bodyPr wrap="none" anchor="ctr"/>
          <a:lstStyle/>
          <a:p>
            <a:pPr algn="ctr">
              <a:spcBef>
                <a:spcPct val="0"/>
              </a:spcBef>
              <a:buClrTx/>
              <a:buFontTx/>
              <a:buNone/>
            </a:pPr>
            <a:endParaRPr lang="en-US" sz="2400" i="0">
              <a:latin typeface="Times New Roman" charset="0"/>
            </a:endParaRPr>
          </a:p>
        </p:txBody>
      </p:sp>
      <p:sp>
        <p:nvSpPr>
          <p:cNvPr id="156686" name="Rectangle 14"/>
          <p:cNvSpPr>
            <a:spLocks noChangeArrowheads="1"/>
          </p:cNvSpPr>
          <p:nvPr/>
        </p:nvSpPr>
        <p:spPr bwMode="auto">
          <a:xfrm>
            <a:off x="7470362" y="2659559"/>
            <a:ext cx="5453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buClrTx/>
              <a:buFontTx/>
              <a:buNone/>
            </a:pPr>
            <a:r>
              <a:rPr lang="en-US" sz="1400" i="0">
                <a:solidFill>
                  <a:schemeClr val="tx2"/>
                </a:solidFill>
                <a:latin typeface="Arial Black" charset="0"/>
              </a:rPr>
              <a:t>197</a:t>
            </a:r>
          </a:p>
        </p:txBody>
      </p:sp>
      <p:sp>
        <p:nvSpPr>
          <p:cNvPr id="156687" name="Rectangle 15"/>
          <p:cNvSpPr>
            <a:spLocks noChangeArrowheads="1"/>
          </p:cNvSpPr>
          <p:nvPr/>
        </p:nvSpPr>
        <p:spPr bwMode="auto">
          <a:xfrm>
            <a:off x="6173373" y="2676228"/>
            <a:ext cx="5453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buClrTx/>
              <a:buFontTx/>
              <a:buNone/>
            </a:pPr>
            <a:r>
              <a:rPr lang="en-US" sz="1400" i="0">
                <a:solidFill>
                  <a:schemeClr val="tx2"/>
                </a:solidFill>
                <a:latin typeface="Arial Black" charset="0"/>
              </a:rPr>
              <a:t>178</a:t>
            </a:r>
          </a:p>
        </p:txBody>
      </p:sp>
      <p:sp>
        <p:nvSpPr>
          <p:cNvPr id="156688" name="AutoShape 16"/>
          <p:cNvSpPr>
            <a:spLocks noChangeArrowheads="1"/>
          </p:cNvSpPr>
          <p:nvPr/>
        </p:nvSpPr>
        <p:spPr bwMode="auto">
          <a:xfrm>
            <a:off x="6302375" y="2487216"/>
            <a:ext cx="304800" cy="228600"/>
          </a:xfrm>
          <a:prstGeom prst="triangle">
            <a:avLst>
              <a:gd name="adj" fmla="val 50000"/>
            </a:avLst>
          </a:prstGeom>
          <a:solidFill>
            <a:schemeClr val="tx2"/>
          </a:solidFill>
          <a:ln w="9525">
            <a:solidFill>
              <a:schemeClr val="tx1"/>
            </a:solidFill>
            <a:miter lim="800000"/>
            <a:headEnd/>
            <a:tailEnd/>
          </a:ln>
        </p:spPr>
        <p:txBody>
          <a:bodyPr wrap="none" anchor="ctr"/>
          <a:lstStyle/>
          <a:p>
            <a:pPr algn="ctr">
              <a:spcBef>
                <a:spcPct val="0"/>
              </a:spcBef>
              <a:buClrTx/>
              <a:buFontTx/>
              <a:buNone/>
            </a:pPr>
            <a:endParaRPr lang="en-US" sz="2400" i="0">
              <a:latin typeface="Times New Roman" charset="0"/>
            </a:endParaRPr>
          </a:p>
        </p:txBody>
      </p:sp>
      <p:sp>
        <p:nvSpPr>
          <p:cNvPr id="156689" name="AutoShape 17"/>
          <p:cNvSpPr>
            <a:spLocks noChangeArrowheads="1"/>
          </p:cNvSpPr>
          <p:nvPr/>
        </p:nvSpPr>
        <p:spPr bwMode="auto">
          <a:xfrm>
            <a:off x="2759075" y="3268266"/>
            <a:ext cx="304800" cy="228600"/>
          </a:xfrm>
          <a:prstGeom prst="triangle">
            <a:avLst>
              <a:gd name="adj" fmla="val 50000"/>
            </a:avLst>
          </a:prstGeom>
          <a:solidFill>
            <a:schemeClr val="accent1"/>
          </a:solidFill>
          <a:ln w="9525">
            <a:solidFill>
              <a:schemeClr val="tx1"/>
            </a:solidFill>
            <a:miter lim="800000"/>
            <a:headEnd/>
            <a:tailEnd/>
          </a:ln>
        </p:spPr>
        <p:txBody>
          <a:bodyPr wrap="none" anchor="ctr"/>
          <a:lstStyle/>
          <a:p>
            <a:pPr algn="ctr">
              <a:spcBef>
                <a:spcPct val="0"/>
              </a:spcBef>
              <a:buClrTx/>
              <a:buFontTx/>
              <a:buNone/>
            </a:pPr>
            <a:endParaRPr lang="en-US" sz="2400" i="0">
              <a:solidFill>
                <a:schemeClr val="accent1"/>
              </a:solidFill>
              <a:latin typeface="Times New Roman" charset="0"/>
            </a:endParaRPr>
          </a:p>
        </p:txBody>
      </p:sp>
      <p:sp>
        <p:nvSpPr>
          <p:cNvPr id="156690" name="Rectangle 18"/>
          <p:cNvSpPr>
            <a:spLocks noChangeArrowheads="1"/>
          </p:cNvSpPr>
          <p:nvPr/>
        </p:nvSpPr>
        <p:spPr bwMode="auto">
          <a:xfrm>
            <a:off x="2634836" y="3457278"/>
            <a:ext cx="5453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buClrTx/>
              <a:buFontTx/>
              <a:buNone/>
            </a:pPr>
            <a:r>
              <a:rPr lang="en-US" sz="1400" i="0" dirty="0">
                <a:solidFill>
                  <a:srgbClr val="4F81BD"/>
                </a:solidFill>
                <a:latin typeface="Arial Black" charset="0"/>
              </a:rPr>
              <a:t>141</a:t>
            </a:r>
          </a:p>
        </p:txBody>
      </p:sp>
      <p:sp>
        <p:nvSpPr>
          <p:cNvPr id="156703" name="AutoShape 20"/>
          <p:cNvSpPr>
            <a:spLocks noChangeArrowheads="1"/>
          </p:cNvSpPr>
          <p:nvPr/>
        </p:nvSpPr>
        <p:spPr bwMode="auto">
          <a:xfrm>
            <a:off x="492125" y="3257550"/>
            <a:ext cx="304800" cy="228600"/>
          </a:xfrm>
          <a:prstGeom prst="triangle">
            <a:avLst>
              <a:gd name="adj" fmla="val 50000"/>
            </a:avLst>
          </a:prstGeom>
          <a:solidFill>
            <a:schemeClr val="accent1"/>
          </a:solidFill>
          <a:ln w="9525">
            <a:solidFill>
              <a:schemeClr val="tx1"/>
            </a:solidFill>
            <a:miter lim="800000"/>
            <a:headEnd/>
            <a:tailEnd/>
          </a:ln>
        </p:spPr>
        <p:txBody>
          <a:bodyPr wrap="none" anchor="ctr"/>
          <a:lstStyle/>
          <a:p>
            <a:pPr algn="ctr">
              <a:spcBef>
                <a:spcPct val="0"/>
              </a:spcBef>
              <a:buClrTx/>
              <a:buFontTx/>
              <a:buNone/>
            </a:pPr>
            <a:endParaRPr lang="en-US" sz="2400" i="0">
              <a:solidFill>
                <a:schemeClr val="accent1"/>
              </a:solidFill>
              <a:latin typeface="Times New Roman" charset="0"/>
            </a:endParaRPr>
          </a:p>
        </p:txBody>
      </p:sp>
      <p:sp>
        <p:nvSpPr>
          <p:cNvPr id="156704" name="Rectangle 21"/>
          <p:cNvSpPr>
            <a:spLocks noChangeArrowheads="1"/>
          </p:cNvSpPr>
          <p:nvPr/>
        </p:nvSpPr>
        <p:spPr bwMode="auto">
          <a:xfrm>
            <a:off x="355187" y="3446562"/>
            <a:ext cx="5453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buClrTx/>
              <a:buFontTx/>
              <a:buNone/>
            </a:pPr>
            <a:r>
              <a:rPr lang="en-US" sz="1400" i="0" dirty="0">
                <a:solidFill>
                  <a:schemeClr val="accent1"/>
                </a:solidFill>
                <a:latin typeface="Arial Black" charset="0"/>
              </a:rPr>
              <a:t>121</a:t>
            </a:r>
          </a:p>
        </p:txBody>
      </p:sp>
      <p:grpSp>
        <p:nvGrpSpPr>
          <p:cNvPr id="8" name="Group 7"/>
          <p:cNvGrpSpPr/>
          <p:nvPr/>
        </p:nvGrpSpPr>
        <p:grpSpPr>
          <a:xfrm>
            <a:off x="5438001" y="1943101"/>
            <a:ext cx="2442788" cy="817324"/>
            <a:chOff x="4718039" y="2332040"/>
            <a:chExt cx="3067797" cy="1640951"/>
          </a:xfrm>
        </p:grpSpPr>
        <p:sp>
          <p:nvSpPr>
            <p:cNvPr id="156692" name="Freeform 22"/>
            <p:cNvSpPr>
              <a:spLocks/>
            </p:cNvSpPr>
            <p:nvPr/>
          </p:nvSpPr>
          <p:spPr bwMode="auto">
            <a:xfrm>
              <a:off x="4718039" y="3046790"/>
              <a:ext cx="3067797" cy="926201"/>
            </a:xfrm>
            <a:custGeom>
              <a:avLst/>
              <a:gdLst>
                <a:gd name="T0" fmla="*/ 2147483647 w 1929"/>
                <a:gd name="T1" fmla="*/ 2147483647 h 999"/>
                <a:gd name="T2" fmla="*/ 2147483647 w 1929"/>
                <a:gd name="T3" fmla="*/ 2147483647 h 999"/>
                <a:gd name="T4" fmla="*/ 2147483647 w 1929"/>
                <a:gd name="T5" fmla="*/ 2147483647 h 999"/>
                <a:gd name="T6" fmla="*/ 0 w 1929"/>
                <a:gd name="T7" fmla="*/ 2147483647 h 999"/>
                <a:gd name="T8" fmla="*/ 0 60000 65536"/>
                <a:gd name="T9" fmla="*/ 0 60000 65536"/>
                <a:gd name="T10" fmla="*/ 0 60000 65536"/>
                <a:gd name="T11" fmla="*/ 0 60000 65536"/>
                <a:gd name="T12" fmla="*/ 0 w 1929"/>
                <a:gd name="T13" fmla="*/ 0 h 999"/>
                <a:gd name="T14" fmla="*/ 1929 w 1929"/>
                <a:gd name="T15" fmla="*/ 999 h 999"/>
                <a:gd name="connsiteX0" fmla="*/ 10000 w 10000"/>
                <a:gd name="connsiteY0" fmla="*/ 0 h 9790"/>
                <a:gd name="connsiteX1" fmla="*/ 5355 w 10000"/>
                <a:gd name="connsiteY1" fmla="*/ 461 h 9790"/>
                <a:gd name="connsiteX2" fmla="*/ 1550 w 10000"/>
                <a:gd name="connsiteY2" fmla="*/ 3104 h 9790"/>
                <a:gd name="connsiteX3" fmla="*/ 0 w 10000"/>
                <a:gd name="connsiteY3" fmla="*/ 9790 h 9790"/>
                <a:gd name="connsiteX0" fmla="*/ 10000 w 10000"/>
                <a:gd name="connsiteY0" fmla="*/ 0 h 10000"/>
                <a:gd name="connsiteX1" fmla="*/ 5355 w 10000"/>
                <a:gd name="connsiteY1" fmla="*/ 471 h 10000"/>
                <a:gd name="connsiteX2" fmla="*/ 2080 w 10000"/>
                <a:gd name="connsiteY2" fmla="*/ 3171 h 10000"/>
                <a:gd name="connsiteX3" fmla="*/ 0 w 10000"/>
                <a:gd name="connsiteY3" fmla="*/ 10000 h 10000"/>
                <a:gd name="connsiteX0" fmla="*/ 10132 w 10132"/>
                <a:gd name="connsiteY0" fmla="*/ 933 h 9576"/>
                <a:gd name="connsiteX1" fmla="*/ 5355 w 10132"/>
                <a:gd name="connsiteY1" fmla="*/ 47 h 9576"/>
                <a:gd name="connsiteX2" fmla="*/ 2080 w 10132"/>
                <a:gd name="connsiteY2" fmla="*/ 2747 h 9576"/>
                <a:gd name="connsiteX3" fmla="*/ 0 w 10132"/>
                <a:gd name="connsiteY3" fmla="*/ 9576 h 9576"/>
                <a:gd name="connsiteX0" fmla="*/ 10000 w 10000"/>
                <a:gd name="connsiteY0" fmla="*/ 2 h 9028"/>
                <a:gd name="connsiteX1" fmla="*/ 5372 w 10000"/>
                <a:gd name="connsiteY1" fmla="*/ 167 h 9028"/>
                <a:gd name="connsiteX2" fmla="*/ 2053 w 10000"/>
                <a:gd name="connsiteY2" fmla="*/ 1897 h 9028"/>
                <a:gd name="connsiteX3" fmla="*/ 0 w 10000"/>
                <a:gd name="connsiteY3" fmla="*/ 9028 h 9028"/>
                <a:gd name="connsiteX0" fmla="*/ 10000 w 10000"/>
                <a:gd name="connsiteY0" fmla="*/ 2 h 10000"/>
                <a:gd name="connsiteX1" fmla="*/ 5372 w 10000"/>
                <a:gd name="connsiteY1" fmla="*/ 185 h 10000"/>
                <a:gd name="connsiteX2" fmla="*/ 2053 w 10000"/>
                <a:gd name="connsiteY2" fmla="*/ 2101 h 10000"/>
                <a:gd name="connsiteX3" fmla="*/ 0 w 10000"/>
                <a:gd name="connsiteY3" fmla="*/ 10000 h 10000"/>
                <a:gd name="connsiteX0" fmla="*/ 10000 w 10000"/>
                <a:gd name="connsiteY0" fmla="*/ 2 h 10000"/>
                <a:gd name="connsiteX1" fmla="*/ 5372 w 10000"/>
                <a:gd name="connsiteY1" fmla="*/ 185 h 10000"/>
                <a:gd name="connsiteX2" fmla="*/ 2053 w 10000"/>
                <a:gd name="connsiteY2" fmla="*/ 2101 h 10000"/>
                <a:gd name="connsiteX3" fmla="*/ 0 w 10000"/>
                <a:gd name="connsiteY3" fmla="*/ 10000 h 10000"/>
                <a:gd name="connsiteX0" fmla="*/ 10000 w 10000"/>
                <a:gd name="connsiteY0" fmla="*/ 359 h 10357"/>
                <a:gd name="connsiteX1" fmla="*/ 5372 w 10000"/>
                <a:gd name="connsiteY1" fmla="*/ 542 h 10357"/>
                <a:gd name="connsiteX2" fmla="*/ 2053 w 10000"/>
                <a:gd name="connsiteY2" fmla="*/ 2458 h 10357"/>
                <a:gd name="connsiteX3" fmla="*/ 0 w 10000"/>
                <a:gd name="connsiteY3" fmla="*/ 10357 h 10357"/>
                <a:gd name="connsiteX0" fmla="*/ 10000 w 10000"/>
                <a:gd name="connsiteY0" fmla="*/ 95 h 10093"/>
                <a:gd name="connsiteX1" fmla="*/ 5372 w 10000"/>
                <a:gd name="connsiteY1" fmla="*/ 278 h 10093"/>
                <a:gd name="connsiteX2" fmla="*/ 2053 w 10000"/>
                <a:gd name="connsiteY2" fmla="*/ 2194 h 10093"/>
                <a:gd name="connsiteX3" fmla="*/ 0 w 10000"/>
                <a:gd name="connsiteY3" fmla="*/ 10093 h 10093"/>
                <a:gd name="connsiteX0" fmla="*/ 10000 w 10000"/>
                <a:gd name="connsiteY0" fmla="*/ 47 h 10045"/>
                <a:gd name="connsiteX1" fmla="*/ 5372 w 10000"/>
                <a:gd name="connsiteY1" fmla="*/ 230 h 10045"/>
                <a:gd name="connsiteX2" fmla="*/ 2053 w 10000"/>
                <a:gd name="connsiteY2" fmla="*/ 2146 h 10045"/>
                <a:gd name="connsiteX3" fmla="*/ 0 w 10000"/>
                <a:gd name="connsiteY3" fmla="*/ 10045 h 10045"/>
                <a:gd name="connsiteX0" fmla="*/ 10000 w 10000"/>
                <a:gd name="connsiteY0" fmla="*/ 167 h 10165"/>
                <a:gd name="connsiteX1" fmla="*/ 5358 w 10000"/>
                <a:gd name="connsiteY1" fmla="*/ 155 h 10165"/>
                <a:gd name="connsiteX2" fmla="*/ 2053 w 10000"/>
                <a:gd name="connsiteY2" fmla="*/ 2266 h 10165"/>
                <a:gd name="connsiteX3" fmla="*/ 0 w 10000"/>
                <a:gd name="connsiteY3" fmla="*/ 10165 h 10165"/>
                <a:gd name="connsiteX0" fmla="*/ 10000 w 10000"/>
                <a:gd name="connsiteY0" fmla="*/ 134 h 10132"/>
                <a:gd name="connsiteX1" fmla="*/ 5358 w 10000"/>
                <a:gd name="connsiteY1" fmla="*/ 122 h 10132"/>
                <a:gd name="connsiteX2" fmla="*/ 2053 w 10000"/>
                <a:gd name="connsiteY2" fmla="*/ 2233 h 10132"/>
                <a:gd name="connsiteX3" fmla="*/ 0 w 10000"/>
                <a:gd name="connsiteY3" fmla="*/ 10132 h 10132"/>
                <a:gd name="connsiteX0" fmla="*/ 10000 w 10000"/>
                <a:gd name="connsiteY0" fmla="*/ 64 h 10062"/>
                <a:gd name="connsiteX1" fmla="*/ 5358 w 10000"/>
                <a:gd name="connsiteY1" fmla="*/ 52 h 10062"/>
                <a:gd name="connsiteX2" fmla="*/ 2053 w 10000"/>
                <a:gd name="connsiteY2" fmla="*/ 2163 h 10062"/>
                <a:gd name="connsiteX3" fmla="*/ 0 w 10000"/>
                <a:gd name="connsiteY3" fmla="*/ 10062 h 10062"/>
                <a:gd name="connsiteX0" fmla="*/ 10338 w 10338"/>
                <a:gd name="connsiteY0" fmla="*/ 64 h 8852"/>
                <a:gd name="connsiteX1" fmla="*/ 5696 w 10338"/>
                <a:gd name="connsiteY1" fmla="*/ 52 h 8852"/>
                <a:gd name="connsiteX2" fmla="*/ 2391 w 10338"/>
                <a:gd name="connsiteY2" fmla="*/ 2163 h 8852"/>
                <a:gd name="connsiteX3" fmla="*/ 0 w 10338"/>
                <a:gd name="connsiteY3" fmla="*/ 8852 h 8852"/>
                <a:gd name="connsiteX0" fmla="*/ 9510 w 9510"/>
                <a:gd name="connsiteY0" fmla="*/ 72 h 8148"/>
                <a:gd name="connsiteX1" fmla="*/ 5020 w 9510"/>
                <a:gd name="connsiteY1" fmla="*/ 59 h 8148"/>
                <a:gd name="connsiteX2" fmla="*/ 1823 w 9510"/>
                <a:gd name="connsiteY2" fmla="*/ 2444 h 8148"/>
                <a:gd name="connsiteX3" fmla="*/ 0 w 9510"/>
                <a:gd name="connsiteY3" fmla="*/ 8148 h 8148"/>
                <a:gd name="connsiteX0" fmla="*/ 10057 w 10057"/>
                <a:gd name="connsiteY0" fmla="*/ 88 h 9567"/>
                <a:gd name="connsiteX1" fmla="*/ 5336 w 10057"/>
                <a:gd name="connsiteY1" fmla="*/ 72 h 9567"/>
                <a:gd name="connsiteX2" fmla="*/ 1974 w 10057"/>
                <a:gd name="connsiteY2" fmla="*/ 3000 h 9567"/>
                <a:gd name="connsiteX3" fmla="*/ 0 w 10057"/>
                <a:gd name="connsiteY3" fmla="*/ 9567 h 9567"/>
              </a:gdLst>
              <a:ahLst/>
              <a:cxnLst>
                <a:cxn ang="0">
                  <a:pos x="connsiteX0" y="connsiteY0"/>
                </a:cxn>
                <a:cxn ang="0">
                  <a:pos x="connsiteX1" y="connsiteY1"/>
                </a:cxn>
                <a:cxn ang="0">
                  <a:pos x="connsiteX2" y="connsiteY2"/>
                </a:cxn>
                <a:cxn ang="0">
                  <a:pos x="connsiteX3" y="connsiteY3"/>
                </a:cxn>
              </a:cxnLst>
              <a:rect l="l" t="t" r="r" b="b"/>
              <a:pathLst>
                <a:path w="10057" h="9567">
                  <a:moveTo>
                    <a:pt x="10057" y="88"/>
                  </a:moveTo>
                  <a:cubicBezTo>
                    <a:pt x="8737" y="65"/>
                    <a:pt x="6696" y="-87"/>
                    <a:pt x="5336" y="72"/>
                  </a:cubicBezTo>
                  <a:cubicBezTo>
                    <a:pt x="3975" y="232"/>
                    <a:pt x="2868" y="457"/>
                    <a:pt x="1974" y="3000"/>
                  </a:cubicBezTo>
                  <a:cubicBezTo>
                    <a:pt x="1079" y="5540"/>
                    <a:pt x="417" y="7600"/>
                    <a:pt x="0" y="9567"/>
                  </a:cubicBezTo>
                </a:path>
              </a:pathLst>
            </a:custGeom>
            <a:noFill/>
            <a:ln w="76200">
              <a:solidFill>
                <a:schemeClr val="tx2"/>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Calibri"/>
              </a:endParaRPr>
            </a:p>
          </p:txBody>
        </p:sp>
        <p:sp>
          <p:nvSpPr>
            <p:cNvPr id="2615321" name="Rectangle 25"/>
            <p:cNvSpPr>
              <a:spLocks noChangeArrowheads="1"/>
            </p:cNvSpPr>
            <p:nvPr/>
          </p:nvSpPr>
          <p:spPr bwMode="auto">
            <a:xfrm>
              <a:off x="4970214" y="2332040"/>
              <a:ext cx="2800526" cy="487362"/>
            </a:xfrm>
            <a:prstGeom prst="rect">
              <a:avLst/>
            </a:prstGeom>
            <a:noFill/>
            <a:ln w="57150">
              <a:noFill/>
              <a:miter lim="800000"/>
              <a:headEnd/>
              <a:tailEnd/>
            </a:ln>
            <a:effectLst>
              <a:prstShdw prst="shdw17" dist="17961" dir="2700000">
                <a:schemeClr val="bg2">
                  <a:gamma/>
                  <a:shade val="60000"/>
                  <a:invGamma/>
                </a:schemeClr>
              </a:prstShdw>
            </a:effectLst>
          </p:spPr>
          <p:txBody>
            <a:bodyPr wrap="none" anchor="ctr"/>
            <a:lstStyle/>
            <a:p>
              <a:pPr algn="r">
                <a:spcBef>
                  <a:spcPct val="20000"/>
                </a:spcBef>
                <a:buSzPct val="120000"/>
                <a:buFontTx/>
                <a:buNone/>
                <a:defRPr/>
              </a:pPr>
              <a:r>
                <a:rPr lang="en-US" sz="2400" b="1" i="0" dirty="0">
                  <a:solidFill>
                    <a:srgbClr val="0000FF"/>
                  </a:solidFill>
                  <a:latin typeface="Courier New"/>
                  <a:ea typeface="+mn-ea"/>
                  <a:cs typeface="Courier New"/>
                </a:rPr>
                <a:t>p4 changes</a:t>
              </a:r>
            </a:p>
          </p:txBody>
        </p:sp>
      </p:grpSp>
      <p:sp>
        <p:nvSpPr>
          <p:cNvPr id="156696" name="Text Box 26"/>
          <p:cNvSpPr txBox="1">
            <a:spLocks noChangeArrowheads="1"/>
          </p:cNvSpPr>
          <p:nvPr/>
        </p:nvSpPr>
        <p:spPr bwMode="auto">
          <a:xfrm>
            <a:off x="7924800" y="2114550"/>
            <a:ext cx="9683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i="1">
                <a:solidFill>
                  <a:schemeClr val="tx1"/>
                </a:solidFill>
                <a:latin typeface="Arial" charset="0"/>
                <a:ea typeface="ＭＳ Ｐゴシック" charset="0"/>
              </a:defRPr>
            </a:lvl1pPr>
            <a:lvl2pPr marL="742950" indent="-285750">
              <a:defRPr sz="1900" i="1">
                <a:solidFill>
                  <a:schemeClr val="tx1"/>
                </a:solidFill>
                <a:latin typeface="Arial" charset="0"/>
                <a:ea typeface="ＭＳ Ｐゴシック" charset="0"/>
              </a:defRPr>
            </a:lvl2pPr>
            <a:lvl3pPr marL="1143000" indent="-228600">
              <a:defRPr sz="1900" i="1">
                <a:solidFill>
                  <a:schemeClr val="tx1"/>
                </a:solidFill>
                <a:latin typeface="Arial" charset="0"/>
                <a:ea typeface="ＭＳ Ｐゴシック" charset="0"/>
              </a:defRPr>
            </a:lvl3pPr>
            <a:lvl4pPr marL="1600200" indent="-228600">
              <a:defRPr sz="1900" i="1">
                <a:solidFill>
                  <a:schemeClr val="tx1"/>
                </a:solidFill>
                <a:latin typeface="Arial" charset="0"/>
                <a:ea typeface="ＭＳ Ｐゴシック" charset="0"/>
              </a:defRPr>
            </a:lvl4pPr>
            <a:lvl5pPr marL="2057400" indent="-228600">
              <a:defRPr sz="1900" i="1">
                <a:solidFill>
                  <a:schemeClr val="tx1"/>
                </a:solidFill>
                <a:latin typeface="Arial" charset="0"/>
                <a:ea typeface="ＭＳ Ｐゴシック" charset="0"/>
              </a:defRPr>
            </a:lvl5pPr>
            <a:lvl6pPr marL="25146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pPr>
              <a:buClrTx/>
              <a:buFontTx/>
              <a:buNone/>
            </a:pPr>
            <a:r>
              <a:rPr lang="en-US" sz="2400" i="0" dirty="0">
                <a:solidFill>
                  <a:schemeClr val="accent6"/>
                </a:solidFill>
                <a:latin typeface="Arial Black" charset="0"/>
              </a:rPr>
              <a:t>R1.0</a:t>
            </a:r>
          </a:p>
        </p:txBody>
      </p:sp>
      <p:grpSp>
        <p:nvGrpSpPr>
          <p:cNvPr id="9" name="Group 8"/>
          <p:cNvGrpSpPr/>
          <p:nvPr/>
        </p:nvGrpSpPr>
        <p:grpSpPr>
          <a:xfrm>
            <a:off x="609600" y="1535906"/>
            <a:ext cx="7135814" cy="1566863"/>
            <a:chOff x="609599" y="2047875"/>
            <a:chExt cx="7135814" cy="2089150"/>
          </a:xfrm>
        </p:grpSpPr>
        <p:sp>
          <p:nvSpPr>
            <p:cNvPr id="2615319" name="Rectangle 23"/>
            <p:cNvSpPr>
              <a:spLocks noChangeArrowheads="1"/>
            </p:cNvSpPr>
            <p:nvPr/>
          </p:nvSpPr>
          <p:spPr bwMode="auto">
            <a:xfrm>
              <a:off x="609599" y="3530600"/>
              <a:ext cx="2622550" cy="333375"/>
            </a:xfrm>
            <a:prstGeom prst="rect">
              <a:avLst/>
            </a:prstGeom>
            <a:noFill/>
            <a:ln w="57150">
              <a:noFill/>
              <a:miter lim="800000"/>
              <a:headEnd/>
              <a:tailEnd/>
            </a:ln>
            <a:effectLst>
              <a:prstShdw prst="shdw17" dist="17961" dir="2700000">
                <a:schemeClr val="bg2">
                  <a:gamma/>
                  <a:shade val="60000"/>
                  <a:invGamma/>
                </a:schemeClr>
              </a:prstShdw>
            </a:effectLst>
          </p:spPr>
          <p:txBody>
            <a:bodyPr wrap="none" anchor="ctr"/>
            <a:lstStyle/>
            <a:p>
              <a:pPr algn="ctr">
                <a:spcBef>
                  <a:spcPct val="20000"/>
                </a:spcBef>
                <a:buSzPct val="120000"/>
                <a:buNone/>
                <a:defRPr/>
              </a:pPr>
              <a:r>
                <a:rPr lang="en-US" sz="2400" b="1" i="0" dirty="0">
                  <a:solidFill>
                    <a:srgbClr val="0000FF"/>
                  </a:solidFill>
                  <a:latin typeface="Courier New"/>
                  <a:ea typeface="+mn-ea"/>
                  <a:cs typeface="Courier New"/>
                </a:rPr>
                <a:t>p4 changes </a:t>
              </a:r>
              <a:r>
                <a:rPr lang="en-US" sz="2400" b="1" i="0" dirty="0">
                  <a:solidFill>
                    <a:schemeClr val="tx1">
                      <a:lumMod val="60000"/>
                      <a:lumOff val="40000"/>
                    </a:schemeClr>
                  </a:solidFill>
                  <a:latin typeface="Courier New"/>
                  <a:ea typeface="+mn-ea"/>
                  <a:cs typeface="Courier New"/>
                </a:rPr>
                <a:t>-</a:t>
              </a:r>
              <a:r>
                <a:rPr lang="en-US" sz="2400" b="1" i="0" dirty="0" err="1">
                  <a:solidFill>
                    <a:schemeClr val="tx1">
                      <a:lumMod val="60000"/>
                      <a:lumOff val="40000"/>
                    </a:schemeClr>
                  </a:solidFill>
                  <a:latin typeface="Courier New"/>
                  <a:ea typeface="+mn-ea"/>
                  <a:cs typeface="Courier New"/>
                </a:rPr>
                <a:t>i</a:t>
              </a:r>
              <a:endParaRPr lang="en-US" sz="2400" b="1" i="0" dirty="0">
                <a:solidFill>
                  <a:schemeClr val="tx1">
                    <a:lumMod val="60000"/>
                    <a:lumOff val="40000"/>
                  </a:schemeClr>
                </a:solidFill>
                <a:latin typeface="Courier New"/>
                <a:ea typeface="+mn-ea"/>
                <a:cs typeface="Courier New"/>
              </a:endParaRPr>
            </a:p>
          </p:txBody>
        </p:sp>
        <p:grpSp>
          <p:nvGrpSpPr>
            <p:cNvPr id="4" name="Group 3"/>
            <p:cNvGrpSpPr/>
            <p:nvPr/>
          </p:nvGrpSpPr>
          <p:grpSpPr>
            <a:xfrm>
              <a:off x="609600" y="2047875"/>
              <a:ext cx="7135813" cy="2089150"/>
              <a:chOff x="609600" y="2047875"/>
              <a:chExt cx="7135813" cy="2089150"/>
            </a:xfrm>
          </p:grpSpPr>
          <p:sp>
            <p:nvSpPr>
              <p:cNvPr id="156694" name="Freeform 24"/>
              <p:cNvSpPr>
                <a:spLocks/>
              </p:cNvSpPr>
              <p:nvPr/>
            </p:nvSpPr>
            <p:spPr bwMode="auto">
              <a:xfrm>
                <a:off x="3933825" y="2047875"/>
                <a:ext cx="3811588" cy="2089150"/>
              </a:xfrm>
              <a:custGeom>
                <a:avLst/>
                <a:gdLst>
                  <a:gd name="T0" fmla="*/ 2147483647 w 2401"/>
                  <a:gd name="T1" fmla="*/ 2147483647 h 1316"/>
                  <a:gd name="T2" fmla="*/ 2147483647 w 2401"/>
                  <a:gd name="T3" fmla="*/ 2147483647 h 1316"/>
                  <a:gd name="T4" fmla="*/ 2147483647 w 2401"/>
                  <a:gd name="T5" fmla="*/ 2147483647 h 1316"/>
                  <a:gd name="T6" fmla="*/ 0 w 2401"/>
                  <a:gd name="T7" fmla="*/ 2147483647 h 1316"/>
                  <a:gd name="T8" fmla="*/ 0 60000 65536"/>
                  <a:gd name="T9" fmla="*/ 0 60000 65536"/>
                  <a:gd name="T10" fmla="*/ 0 60000 65536"/>
                  <a:gd name="T11" fmla="*/ 0 60000 65536"/>
                  <a:gd name="T12" fmla="*/ 0 w 2401"/>
                  <a:gd name="T13" fmla="*/ 0 h 1316"/>
                  <a:gd name="T14" fmla="*/ 2401 w 2401"/>
                  <a:gd name="T15" fmla="*/ 1316 h 1316"/>
                </a:gdLst>
                <a:ahLst/>
                <a:cxnLst>
                  <a:cxn ang="T8">
                    <a:pos x="T0" y="T1"/>
                  </a:cxn>
                  <a:cxn ang="T9">
                    <a:pos x="T2" y="T3"/>
                  </a:cxn>
                  <a:cxn ang="T10">
                    <a:pos x="T4" y="T5"/>
                  </a:cxn>
                  <a:cxn ang="T11">
                    <a:pos x="T6" y="T7"/>
                  </a:cxn>
                </a:cxnLst>
                <a:rect l="T12" t="T13" r="T14" b="T15"/>
                <a:pathLst>
                  <a:path w="2401" h="1316">
                    <a:moveTo>
                      <a:pt x="2401" y="36"/>
                    </a:moveTo>
                    <a:cubicBezTo>
                      <a:pt x="2200" y="45"/>
                      <a:pt x="1527" y="0"/>
                      <a:pt x="1194" y="100"/>
                    </a:cubicBezTo>
                    <a:cubicBezTo>
                      <a:pt x="861" y="200"/>
                      <a:pt x="601" y="436"/>
                      <a:pt x="402" y="639"/>
                    </a:cubicBezTo>
                    <a:cubicBezTo>
                      <a:pt x="203" y="842"/>
                      <a:pt x="84" y="1175"/>
                      <a:pt x="0" y="1316"/>
                    </a:cubicBezTo>
                  </a:path>
                </a:pathLst>
              </a:custGeom>
              <a:noFill/>
              <a:ln w="76200">
                <a:solidFill>
                  <a:schemeClr val="accent1"/>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Calibri"/>
                </a:endParaRPr>
              </a:p>
            </p:txBody>
          </p:sp>
          <p:sp>
            <p:nvSpPr>
              <p:cNvPr id="156697" name="Line 27"/>
              <p:cNvSpPr>
                <a:spLocks noChangeShapeType="1"/>
              </p:cNvSpPr>
              <p:nvPr/>
            </p:nvSpPr>
            <p:spPr bwMode="auto">
              <a:xfrm flipH="1">
                <a:off x="609600" y="4114800"/>
                <a:ext cx="3352800" cy="0"/>
              </a:xfrm>
              <a:prstGeom prst="line">
                <a:avLst/>
              </a:prstGeom>
              <a:noFill/>
              <a:ln w="730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Calibri"/>
                </a:endParaRPr>
              </a:p>
            </p:txBody>
          </p:sp>
        </p:grpSp>
      </p:grpSp>
      <p:sp>
        <p:nvSpPr>
          <p:cNvPr id="156698" name="AutoShape 28"/>
          <p:cNvSpPr>
            <a:spLocks noChangeArrowheads="1"/>
          </p:cNvSpPr>
          <p:nvPr/>
        </p:nvSpPr>
        <p:spPr bwMode="auto">
          <a:xfrm>
            <a:off x="7132638" y="3231356"/>
            <a:ext cx="304800" cy="228600"/>
          </a:xfrm>
          <a:prstGeom prst="triangle">
            <a:avLst>
              <a:gd name="adj" fmla="val 50000"/>
            </a:avLst>
          </a:prstGeom>
          <a:solidFill>
            <a:schemeClr val="accent2"/>
          </a:solidFill>
          <a:ln w="9525">
            <a:solidFill>
              <a:schemeClr val="tx1"/>
            </a:solidFill>
            <a:miter lim="800000"/>
            <a:headEnd/>
            <a:tailEnd/>
          </a:ln>
        </p:spPr>
        <p:txBody>
          <a:bodyPr wrap="none" anchor="ctr"/>
          <a:lstStyle/>
          <a:p>
            <a:pPr algn="ctr">
              <a:spcBef>
                <a:spcPct val="0"/>
              </a:spcBef>
              <a:buClrTx/>
              <a:buFontTx/>
              <a:buNone/>
            </a:pPr>
            <a:endParaRPr lang="en-US" sz="2400" i="0">
              <a:latin typeface="Times New Roman" charset="0"/>
            </a:endParaRPr>
          </a:p>
        </p:txBody>
      </p:sp>
      <p:sp>
        <p:nvSpPr>
          <p:cNvPr id="156699" name="Rectangle 29"/>
          <p:cNvSpPr>
            <a:spLocks noChangeArrowheads="1"/>
          </p:cNvSpPr>
          <p:nvPr/>
        </p:nvSpPr>
        <p:spPr bwMode="auto">
          <a:xfrm>
            <a:off x="7013162" y="3420368"/>
            <a:ext cx="5453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buClrTx/>
              <a:buFontTx/>
              <a:buNone/>
            </a:pPr>
            <a:r>
              <a:rPr lang="en-US" sz="1400" i="0">
                <a:solidFill>
                  <a:schemeClr val="accent2"/>
                </a:solidFill>
                <a:latin typeface="Arial Black" charset="0"/>
              </a:rPr>
              <a:t>192</a:t>
            </a:r>
          </a:p>
        </p:txBody>
      </p:sp>
      <p:grpSp>
        <p:nvGrpSpPr>
          <p:cNvPr id="156700" name="Group 30"/>
          <p:cNvGrpSpPr>
            <a:grpSpLocks/>
          </p:cNvGrpSpPr>
          <p:nvPr/>
        </p:nvGrpSpPr>
        <p:grpSpPr bwMode="auto">
          <a:xfrm>
            <a:off x="5565775" y="2740817"/>
            <a:ext cx="546099" cy="497681"/>
            <a:chOff x="1018" y="2736"/>
            <a:chExt cx="344" cy="418"/>
          </a:xfrm>
        </p:grpSpPr>
        <p:sp>
          <p:nvSpPr>
            <p:cNvPr id="156701" name="Rectangle 31"/>
            <p:cNvSpPr>
              <a:spLocks noChangeArrowheads="1"/>
            </p:cNvSpPr>
            <p:nvPr/>
          </p:nvSpPr>
          <p:spPr bwMode="auto">
            <a:xfrm>
              <a:off x="1018" y="2895"/>
              <a:ext cx="344"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buClrTx/>
                <a:buFontTx/>
                <a:buNone/>
              </a:pPr>
              <a:r>
                <a:rPr lang="en-US" sz="1400" i="0">
                  <a:solidFill>
                    <a:schemeClr val="tx2"/>
                  </a:solidFill>
                  <a:latin typeface="Arial Black" charset="0"/>
                </a:rPr>
                <a:t>163</a:t>
              </a:r>
            </a:p>
          </p:txBody>
        </p:sp>
        <p:sp>
          <p:nvSpPr>
            <p:cNvPr id="156702" name="AutoShape 32"/>
            <p:cNvSpPr>
              <a:spLocks noChangeArrowheads="1"/>
            </p:cNvSpPr>
            <p:nvPr/>
          </p:nvSpPr>
          <p:spPr bwMode="auto">
            <a:xfrm>
              <a:off x="1094" y="2736"/>
              <a:ext cx="192" cy="192"/>
            </a:xfrm>
            <a:prstGeom prst="triangle">
              <a:avLst>
                <a:gd name="adj" fmla="val 50000"/>
              </a:avLst>
            </a:prstGeom>
            <a:solidFill>
              <a:schemeClr val="tx2"/>
            </a:solidFill>
            <a:ln w="9525">
              <a:solidFill>
                <a:schemeClr val="tx1"/>
              </a:solidFill>
              <a:miter lim="800000"/>
              <a:headEnd/>
              <a:tailEnd/>
            </a:ln>
          </p:spPr>
          <p:txBody>
            <a:bodyPr wrap="none" anchor="ctr"/>
            <a:lstStyle/>
            <a:p>
              <a:pPr algn="ctr">
                <a:spcBef>
                  <a:spcPct val="0"/>
                </a:spcBef>
                <a:buClrTx/>
                <a:buFontTx/>
                <a:buNone/>
              </a:pPr>
              <a:endParaRPr lang="en-US" sz="2400" i="0">
                <a:latin typeface="Times New Roman" charset="0"/>
              </a:endParaRPr>
            </a:p>
          </p:txBody>
        </p:sp>
      </p:grpSp>
      <p:grpSp>
        <p:nvGrpSpPr>
          <p:cNvPr id="10" name="Group 9"/>
          <p:cNvGrpSpPr/>
          <p:nvPr/>
        </p:nvGrpSpPr>
        <p:grpSpPr>
          <a:xfrm>
            <a:off x="5638800" y="3829050"/>
            <a:ext cx="3276600" cy="422672"/>
            <a:chOff x="6019800" y="5105400"/>
            <a:chExt cx="2895600" cy="563562"/>
          </a:xfrm>
        </p:grpSpPr>
        <p:cxnSp>
          <p:nvCxnSpPr>
            <p:cNvPr id="6" name="Straight Arrow Connector 5"/>
            <p:cNvCxnSpPr/>
            <p:nvPr/>
          </p:nvCxnSpPr>
          <p:spPr>
            <a:xfrm>
              <a:off x="6096000" y="5105400"/>
              <a:ext cx="2438400" cy="0"/>
            </a:xfrm>
            <a:prstGeom prst="straightConnector1">
              <a:avLst/>
            </a:prstGeom>
            <a:noFill/>
            <a:ln w="76200">
              <a:gradFill flip="none" rotWithShape="1">
                <a:gsLst>
                  <a:gs pos="14000">
                    <a:schemeClr val="accent2"/>
                  </a:gs>
                  <a:gs pos="50000">
                    <a:schemeClr val="tx2"/>
                  </a:gs>
                </a:gsLst>
                <a:lin ang="0" scaled="1"/>
                <a:tileRect/>
              </a:gradFill>
              <a:round/>
              <a:headEnd type="none" w="med" len="med"/>
              <a:tailEnd type="triangle" w="med" len="med"/>
            </a:ln>
          </p:spPr>
        </p:cxnSp>
        <p:sp>
          <p:nvSpPr>
            <p:cNvPr id="38" name="Rectangle 25"/>
            <p:cNvSpPr>
              <a:spLocks noChangeArrowheads="1"/>
            </p:cNvSpPr>
            <p:nvPr/>
          </p:nvSpPr>
          <p:spPr bwMode="auto">
            <a:xfrm>
              <a:off x="6019800" y="5181600"/>
              <a:ext cx="2895600" cy="487362"/>
            </a:xfrm>
            <a:prstGeom prst="rect">
              <a:avLst/>
            </a:prstGeom>
            <a:noFill/>
            <a:ln w="57150">
              <a:noFill/>
              <a:miter lim="800000"/>
              <a:headEnd/>
              <a:tailEnd/>
            </a:ln>
            <a:effectLst>
              <a:prstShdw prst="shdw17" dist="17961" dir="2700000">
                <a:schemeClr val="bg2">
                  <a:gamma/>
                  <a:shade val="60000"/>
                  <a:invGamma/>
                </a:schemeClr>
              </a:prstShdw>
            </a:effectLst>
          </p:spPr>
          <p:txBody>
            <a:bodyPr wrap="none" anchor="ctr"/>
            <a:lstStyle/>
            <a:p>
              <a:pPr>
                <a:spcBef>
                  <a:spcPct val="20000"/>
                </a:spcBef>
                <a:buSzPct val="120000"/>
                <a:buFontTx/>
                <a:buNone/>
                <a:defRPr/>
              </a:pPr>
              <a:r>
                <a:rPr lang="en-US" sz="2400" b="1" i="0" dirty="0">
                  <a:solidFill>
                    <a:srgbClr val="0000FF"/>
                  </a:solidFill>
                  <a:latin typeface="Courier New"/>
                  <a:ea typeface="+mn-ea"/>
                  <a:cs typeface="Courier New"/>
                </a:rPr>
                <a:t>p4</a:t>
              </a:r>
              <a:r>
                <a:rPr lang="en-US" sz="2400" i="0" dirty="0">
                  <a:solidFill>
                    <a:srgbClr val="0000FF"/>
                  </a:solidFill>
                  <a:latin typeface="Calibri"/>
                  <a:ea typeface="+mn-ea"/>
                </a:rPr>
                <a:t> </a:t>
              </a:r>
              <a:r>
                <a:rPr lang="en-US" sz="2400" b="1" i="0" dirty="0">
                  <a:solidFill>
                    <a:srgbClr val="0000FF"/>
                  </a:solidFill>
                  <a:latin typeface="Courier New"/>
                  <a:ea typeface="+mn-ea"/>
                  <a:cs typeface="Courier New"/>
                </a:rPr>
                <a:t>interchanges</a:t>
              </a:r>
            </a:p>
          </p:txBody>
        </p:sp>
      </p:grpSp>
    </p:spTree>
    <p:extLst>
      <p:ext uri="{BB962C8B-B14F-4D97-AF65-F5344CB8AC3E}">
        <p14:creationId xmlns:p14="http://schemas.microsoft.com/office/powerpoint/2010/main" val="387097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noFill/>
        </p:spPr>
        <p:txBody>
          <a:bodyPr>
            <a:normAutofit/>
          </a:bodyPr>
          <a:lstStyle/>
          <a:p>
            <a:r>
              <a:rPr lang="en-US" dirty="0"/>
              <a:t>What differs between branches?</a:t>
            </a:r>
          </a:p>
        </p:txBody>
      </p:sp>
      <p:sp>
        <p:nvSpPr>
          <p:cNvPr id="2" name="Content Placeholder 1"/>
          <p:cNvSpPr>
            <a:spLocks noGrp="1"/>
          </p:cNvSpPr>
          <p:nvPr>
            <p:ph idx="1"/>
          </p:nvPr>
        </p:nvSpPr>
        <p:spPr>
          <a:xfrm>
            <a:off x="465138" y="1047750"/>
            <a:ext cx="8229600" cy="3733800"/>
          </a:xfrm>
        </p:spPr>
        <p:txBody>
          <a:bodyPr>
            <a:normAutofit fontScale="85000" lnSpcReduction="20000"/>
          </a:bodyPr>
          <a:lstStyle/>
          <a:p>
            <a:pPr marL="0" indent="0">
              <a:buNone/>
            </a:pPr>
            <a:r>
              <a:rPr lang="en-US" sz="2400" b="1" dirty="0">
                <a:solidFill>
                  <a:srgbClr val="0000FF"/>
                </a:solidFill>
                <a:latin typeface="Courier New"/>
                <a:cs typeface="Courier New"/>
              </a:rPr>
              <a:t>p4 diff2 </a:t>
            </a:r>
            <a:r>
              <a:rPr lang="en-US" sz="2400" b="1" dirty="0">
                <a:solidFill>
                  <a:schemeClr val="tx1">
                    <a:lumMod val="60000"/>
                    <a:lumOff val="40000"/>
                  </a:schemeClr>
                </a:solidFill>
                <a:latin typeface="Courier New"/>
                <a:cs typeface="Courier New"/>
              </a:rPr>
              <a:t>–q –b </a:t>
            </a:r>
            <a:r>
              <a:rPr lang="en-US" sz="2400" b="1" dirty="0">
                <a:solidFill>
                  <a:schemeClr val="tx1">
                    <a:lumMod val="60000"/>
                    <a:lumOff val="40000"/>
                  </a:schemeClr>
                </a:solidFill>
                <a:latin typeface="Courier New" charset="0"/>
              </a:rPr>
              <a:t>MAIN-to-R1.0</a:t>
            </a:r>
            <a:endParaRPr lang="en-US" sz="2400" b="1" dirty="0">
              <a:solidFill>
                <a:schemeClr val="tx1">
                  <a:lumMod val="60000"/>
                  <a:lumOff val="40000"/>
                </a:schemeClr>
              </a:solidFill>
              <a:latin typeface="Courier New"/>
              <a:cs typeface="Courier New"/>
            </a:endParaRPr>
          </a:p>
          <a:p>
            <a:pPr>
              <a:buFont typeface="Times" charset="0"/>
              <a:buNone/>
            </a:pPr>
            <a:r>
              <a:rPr lang="en-US" sz="2100" b="1" dirty="0">
                <a:solidFill>
                  <a:srgbClr val="000000"/>
                </a:solidFill>
                <a:latin typeface="Courier New"/>
                <a:cs typeface="Courier New"/>
              </a:rPr>
              <a:t>//depot/Jam/MAIN/</a:t>
            </a:r>
            <a:r>
              <a:rPr lang="en-US" sz="2100" b="1" dirty="0" err="1">
                <a:solidFill>
                  <a:srgbClr val="000000"/>
                </a:solidFill>
                <a:latin typeface="Courier New"/>
                <a:cs typeface="Courier New"/>
              </a:rPr>
              <a:t>src</a:t>
            </a:r>
            <a:r>
              <a:rPr lang="en-US" sz="2100" b="1" dirty="0">
                <a:solidFill>
                  <a:srgbClr val="000000"/>
                </a:solidFill>
                <a:latin typeface="Courier New"/>
                <a:cs typeface="Courier New"/>
              </a:rPr>
              <a:t>/command.c#9     (text) –</a:t>
            </a:r>
          </a:p>
          <a:p>
            <a:pPr>
              <a:buFont typeface="Times" charset="0"/>
              <a:buNone/>
            </a:pPr>
            <a:r>
              <a:rPr lang="en-US" sz="2100" b="1" dirty="0">
                <a:solidFill>
                  <a:srgbClr val="000000"/>
                </a:solidFill>
                <a:latin typeface="Courier New"/>
                <a:cs typeface="Courier New"/>
              </a:rPr>
              <a:t>   //depot/Jam/R1.0/</a:t>
            </a:r>
            <a:r>
              <a:rPr lang="en-US" sz="2100" b="1" dirty="0" err="1">
                <a:solidFill>
                  <a:srgbClr val="000000"/>
                </a:solidFill>
                <a:latin typeface="Courier New"/>
                <a:cs typeface="Courier New"/>
              </a:rPr>
              <a:t>src</a:t>
            </a:r>
            <a:r>
              <a:rPr lang="en-US" sz="2100" b="1" dirty="0">
                <a:solidFill>
                  <a:srgbClr val="000000"/>
                </a:solidFill>
                <a:latin typeface="Courier New"/>
                <a:cs typeface="Courier New"/>
              </a:rPr>
              <a:t>/command.c#1  (text) content</a:t>
            </a:r>
          </a:p>
          <a:p>
            <a:pPr>
              <a:buFont typeface="Times" charset="0"/>
              <a:buNone/>
            </a:pPr>
            <a:r>
              <a:rPr lang="en-US" sz="2100" b="1" dirty="0">
                <a:solidFill>
                  <a:srgbClr val="000000"/>
                </a:solidFill>
                <a:latin typeface="Courier New"/>
                <a:cs typeface="Courier New"/>
              </a:rPr>
              <a:t>//depot/Jam/MAIN/</a:t>
            </a:r>
            <a:r>
              <a:rPr lang="en-US" sz="2100" b="1" dirty="0" err="1">
                <a:solidFill>
                  <a:srgbClr val="000000"/>
                </a:solidFill>
                <a:latin typeface="Courier New"/>
                <a:cs typeface="Courier New"/>
              </a:rPr>
              <a:t>src</a:t>
            </a:r>
            <a:r>
              <a:rPr lang="en-US" sz="2100" b="1" dirty="0">
                <a:solidFill>
                  <a:srgbClr val="000000"/>
                </a:solidFill>
                <a:latin typeface="Courier New"/>
                <a:cs typeface="Courier New"/>
              </a:rPr>
              <a:t>/regexp.c#2      (text) –</a:t>
            </a:r>
          </a:p>
          <a:p>
            <a:pPr>
              <a:buFont typeface="Times" charset="0"/>
              <a:buNone/>
            </a:pPr>
            <a:r>
              <a:rPr lang="en-US" sz="2100" b="1" dirty="0">
                <a:solidFill>
                  <a:srgbClr val="000000"/>
                </a:solidFill>
                <a:latin typeface="Courier New"/>
                <a:cs typeface="Courier New"/>
              </a:rPr>
              <a:t>   //depot/Jam/R1.0/</a:t>
            </a:r>
            <a:r>
              <a:rPr lang="en-US" sz="2100" b="1" dirty="0" err="1">
                <a:solidFill>
                  <a:srgbClr val="000000"/>
                </a:solidFill>
                <a:latin typeface="Courier New"/>
                <a:cs typeface="Courier New"/>
              </a:rPr>
              <a:t>src</a:t>
            </a:r>
            <a:r>
              <a:rPr lang="en-US" sz="2100" b="1" dirty="0">
                <a:solidFill>
                  <a:srgbClr val="000000"/>
                </a:solidFill>
                <a:latin typeface="Courier New"/>
                <a:cs typeface="Courier New"/>
              </a:rPr>
              <a:t>/regexp.c#2   (text) content</a:t>
            </a:r>
          </a:p>
          <a:p>
            <a:pPr>
              <a:buFont typeface="Times" charset="0"/>
              <a:buNone/>
            </a:pPr>
            <a:r>
              <a:rPr lang="en-US" sz="2100" b="1" dirty="0">
                <a:solidFill>
                  <a:srgbClr val="000000"/>
                </a:solidFill>
                <a:latin typeface="Courier New"/>
                <a:cs typeface="Courier New"/>
              </a:rPr>
              <a:t>//depot/Jam/MAIN/</a:t>
            </a:r>
            <a:r>
              <a:rPr lang="en-US" sz="2100" b="1" dirty="0" err="1">
                <a:solidFill>
                  <a:srgbClr val="000000"/>
                </a:solidFill>
                <a:latin typeface="Courier New"/>
                <a:cs typeface="Courier New"/>
              </a:rPr>
              <a:t>src</a:t>
            </a:r>
            <a:r>
              <a:rPr lang="en-US" sz="2100" b="1" dirty="0">
                <a:solidFill>
                  <a:srgbClr val="000000"/>
                </a:solidFill>
                <a:latin typeface="Courier New"/>
                <a:cs typeface="Courier New"/>
              </a:rPr>
              <a:t>/RELNOTES#77     (text) –</a:t>
            </a:r>
          </a:p>
          <a:p>
            <a:pPr>
              <a:buFont typeface="Times" charset="0"/>
              <a:buNone/>
            </a:pPr>
            <a:r>
              <a:rPr lang="en-US" sz="2100" b="1" dirty="0">
                <a:solidFill>
                  <a:srgbClr val="000000"/>
                </a:solidFill>
                <a:latin typeface="Courier New"/>
                <a:cs typeface="Courier New"/>
              </a:rPr>
              <a:t>   //depot/Jam/R1.0/</a:t>
            </a:r>
            <a:r>
              <a:rPr lang="en-US" sz="2100" b="1" dirty="0" err="1">
                <a:solidFill>
                  <a:srgbClr val="000000"/>
                </a:solidFill>
                <a:latin typeface="Courier New"/>
                <a:cs typeface="Courier New"/>
              </a:rPr>
              <a:t>src</a:t>
            </a:r>
            <a:r>
              <a:rPr lang="en-US" sz="2100" b="1" dirty="0">
                <a:solidFill>
                  <a:srgbClr val="000000"/>
                </a:solidFill>
                <a:latin typeface="Courier New"/>
                <a:cs typeface="Courier New"/>
              </a:rPr>
              <a:t>/RELNOTES#2   (text) content</a:t>
            </a:r>
          </a:p>
          <a:p>
            <a:pPr>
              <a:buFont typeface="Times" charset="0"/>
              <a:buNone/>
            </a:pPr>
            <a:r>
              <a:rPr lang="en-US" sz="2100" b="1" dirty="0">
                <a:solidFill>
                  <a:srgbClr val="000000"/>
                </a:solidFill>
                <a:latin typeface="Courier New"/>
                <a:cs typeface="Courier New"/>
              </a:rPr>
              <a:t>//depot/Jam/MAIN/</a:t>
            </a:r>
            <a:r>
              <a:rPr lang="en-US" sz="2100" b="1" dirty="0" err="1">
                <a:solidFill>
                  <a:srgbClr val="000000"/>
                </a:solidFill>
                <a:latin typeface="Courier New"/>
                <a:cs typeface="Courier New"/>
              </a:rPr>
              <a:t>src</a:t>
            </a:r>
            <a:r>
              <a:rPr lang="en-US" sz="2100" b="1" dirty="0">
                <a:solidFill>
                  <a:srgbClr val="000000"/>
                </a:solidFill>
                <a:latin typeface="Courier New"/>
                <a:cs typeface="Courier New"/>
              </a:rPr>
              <a:t>/scan.c#18 -     &lt;none&gt;</a:t>
            </a:r>
          </a:p>
          <a:p>
            <a:pPr>
              <a:buFont typeface="Times" charset="0"/>
              <a:buNone/>
            </a:pPr>
            <a:r>
              <a:rPr lang="en-US" sz="2100" b="1" dirty="0">
                <a:solidFill>
                  <a:srgbClr val="000000"/>
                </a:solidFill>
                <a:latin typeface="Courier New"/>
                <a:cs typeface="Courier New"/>
              </a:rPr>
              <a:t>//depot/Jam/MAIN/</a:t>
            </a:r>
            <a:r>
              <a:rPr lang="en-US" sz="2100" b="1" dirty="0" err="1">
                <a:solidFill>
                  <a:srgbClr val="000000"/>
                </a:solidFill>
                <a:latin typeface="Courier New"/>
                <a:cs typeface="Courier New"/>
              </a:rPr>
              <a:t>src</a:t>
            </a:r>
            <a:r>
              <a:rPr lang="en-US" sz="2100" b="1" dirty="0">
                <a:solidFill>
                  <a:srgbClr val="000000"/>
                </a:solidFill>
                <a:latin typeface="Courier New"/>
                <a:cs typeface="Courier New"/>
              </a:rPr>
              <a:t>/scan.h#12 -     &lt;none&gt;</a:t>
            </a:r>
          </a:p>
          <a:p>
            <a:pPr>
              <a:buFont typeface="Times" charset="0"/>
              <a:buNone/>
            </a:pPr>
            <a:r>
              <a:rPr lang="en-US" sz="2100" b="1" dirty="0">
                <a:solidFill>
                  <a:srgbClr val="000000"/>
                </a:solidFill>
                <a:latin typeface="Courier New"/>
                <a:cs typeface="Courier New"/>
              </a:rPr>
              <a:t>&lt;none&gt; - //depot/Jam/R1.0/</a:t>
            </a:r>
            <a:r>
              <a:rPr lang="en-US" sz="2100" b="1" dirty="0" err="1">
                <a:solidFill>
                  <a:srgbClr val="000000"/>
                </a:solidFill>
                <a:latin typeface="Courier New"/>
                <a:cs typeface="Courier New"/>
              </a:rPr>
              <a:t>src</a:t>
            </a:r>
            <a:r>
              <a:rPr lang="en-US" sz="2100" b="1" dirty="0">
                <a:solidFill>
                  <a:srgbClr val="000000"/>
                </a:solidFill>
                <a:latin typeface="Courier New"/>
                <a:cs typeface="Courier New"/>
              </a:rPr>
              <a:t>/truescan.h#1</a:t>
            </a:r>
          </a:p>
          <a:p>
            <a:pPr>
              <a:buFont typeface="Times" charset="0"/>
              <a:buNone/>
            </a:pPr>
            <a:r>
              <a:rPr lang="en-US" sz="2100" b="1" i="1" dirty="0">
                <a:solidFill>
                  <a:srgbClr val="000000"/>
                </a:solidFill>
                <a:latin typeface="Courier New"/>
                <a:cs typeface="Courier New"/>
              </a:rPr>
              <a:t>...etc...</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9" name="Freeform 2"/>
          <p:cNvSpPr>
            <a:spLocks/>
          </p:cNvSpPr>
          <p:nvPr/>
        </p:nvSpPr>
        <p:spPr bwMode="auto">
          <a:xfrm>
            <a:off x="6167439" y="2708673"/>
            <a:ext cx="269875" cy="701278"/>
          </a:xfrm>
          <a:custGeom>
            <a:avLst/>
            <a:gdLst>
              <a:gd name="T0" fmla="*/ 0 w 864"/>
              <a:gd name="T1" fmla="*/ 0 h 672"/>
              <a:gd name="T2" fmla="*/ 2147483647 w 864"/>
              <a:gd name="T3" fmla="*/ 2147483647 h 672"/>
              <a:gd name="T4" fmla="*/ 2147483647 w 864"/>
              <a:gd name="T5" fmla="*/ 2147483647 h 672"/>
              <a:gd name="T6" fmla="*/ 2147483647 w 864"/>
              <a:gd name="T7" fmla="*/ 2147483647 h 672"/>
              <a:gd name="T8" fmla="*/ 0 60000 65536"/>
              <a:gd name="T9" fmla="*/ 0 60000 65536"/>
              <a:gd name="T10" fmla="*/ 0 60000 65536"/>
              <a:gd name="T11" fmla="*/ 0 60000 65536"/>
              <a:gd name="T12" fmla="*/ 0 w 864"/>
              <a:gd name="T13" fmla="*/ 0 h 672"/>
              <a:gd name="T14" fmla="*/ 864 w 864"/>
              <a:gd name="T15" fmla="*/ 672 h 672"/>
            </a:gdLst>
            <a:ahLst/>
            <a:cxnLst>
              <a:cxn ang="T8">
                <a:pos x="T0" y="T1"/>
              </a:cxn>
              <a:cxn ang="T9">
                <a:pos x="T2" y="T3"/>
              </a:cxn>
              <a:cxn ang="T10">
                <a:pos x="T4" y="T5"/>
              </a:cxn>
              <a:cxn ang="T11">
                <a:pos x="T6" y="T7"/>
              </a:cxn>
            </a:cxnLst>
            <a:rect l="T12" t="T13" r="T14" b="T15"/>
            <a:pathLst>
              <a:path w="864" h="672">
                <a:moveTo>
                  <a:pt x="0" y="0"/>
                </a:moveTo>
                <a:cubicBezTo>
                  <a:pt x="76" y="19"/>
                  <a:pt x="331" y="63"/>
                  <a:pt x="455" y="117"/>
                </a:cubicBezTo>
                <a:cubicBezTo>
                  <a:pt x="579" y="171"/>
                  <a:pt x="679" y="234"/>
                  <a:pt x="747" y="327"/>
                </a:cubicBezTo>
                <a:cubicBezTo>
                  <a:pt x="815" y="420"/>
                  <a:pt x="840" y="600"/>
                  <a:pt x="864" y="672"/>
                </a:cubicBezTo>
              </a:path>
            </a:pathLst>
          </a:custGeom>
          <a:noFill/>
          <a:ln w="50800" cap="rnd">
            <a:solidFill>
              <a:srgbClr val="00CCFF"/>
            </a:solidFill>
            <a:prstDash val="sysDot"/>
            <a:round/>
            <a:headEnd/>
            <a:tailEnd type="stealth" w="sm" len="sm"/>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78180" name="Freeform 3"/>
          <p:cNvSpPr>
            <a:spLocks/>
          </p:cNvSpPr>
          <p:nvPr/>
        </p:nvSpPr>
        <p:spPr bwMode="auto">
          <a:xfrm>
            <a:off x="3060700" y="1743075"/>
            <a:ext cx="325438" cy="723900"/>
          </a:xfrm>
          <a:custGeom>
            <a:avLst/>
            <a:gdLst>
              <a:gd name="T0" fmla="*/ 0 w 864"/>
              <a:gd name="T1" fmla="*/ 0 h 672"/>
              <a:gd name="T2" fmla="*/ 2147483647 w 864"/>
              <a:gd name="T3" fmla="*/ 2147483647 h 672"/>
              <a:gd name="T4" fmla="*/ 2147483647 w 864"/>
              <a:gd name="T5" fmla="*/ 2147483647 h 672"/>
              <a:gd name="T6" fmla="*/ 2147483647 w 864"/>
              <a:gd name="T7" fmla="*/ 2147483647 h 672"/>
              <a:gd name="T8" fmla="*/ 0 60000 65536"/>
              <a:gd name="T9" fmla="*/ 0 60000 65536"/>
              <a:gd name="T10" fmla="*/ 0 60000 65536"/>
              <a:gd name="T11" fmla="*/ 0 60000 65536"/>
              <a:gd name="T12" fmla="*/ 0 w 864"/>
              <a:gd name="T13" fmla="*/ 0 h 672"/>
              <a:gd name="T14" fmla="*/ 864 w 864"/>
              <a:gd name="T15" fmla="*/ 672 h 672"/>
            </a:gdLst>
            <a:ahLst/>
            <a:cxnLst>
              <a:cxn ang="T8">
                <a:pos x="T0" y="T1"/>
              </a:cxn>
              <a:cxn ang="T9">
                <a:pos x="T2" y="T3"/>
              </a:cxn>
              <a:cxn ang="T10">
                <a:pos x="T4" y="T5"/>
              </a:cxn>
              <a:cxn ang="T11">
                <a:pos x="T6" y="T7"/>
              </a:cxn>
            </a:cxnLst>
            <a:rect l="T12" t="T13" r="T14" b="T15"/>
            <a:pathLst>
              <a:path w="864" h="672">
                <a:moveTo>
                  <a:pt x="0" y="0"/>
                </a:moveTo>
                <a:cubicBezTo>
                  <a:pt x="76" y="19"/>
                  <a:pt x="331" y="63"/>
                  <a:pt x="455" y="117"/>
                </a:cubicBezTo>
                <a:cubicBezTo>
                  <a:pt x="579" y="171"/>
                  <a:pt x="679" y="234"/>
                  <a:pt x="747" y="327"/>
                </a:cubicBezTo>
                <a:cubicBezTo>
                  <a:pt x="815" y="420"/>
                  <a:pt x="840" y="600"/>
                  <a:pt x="864" y="672"/>
                </a:cubicBezTo>
              </a:path>
            </a:pathLst>
          </a:custGeom>
          <a:noFill/>
          <a:ln w="50800" cap="rnd">
            <a:solidFill>
              <a:srgbClr val="969696"/>
            </a:solidFill>
            <a:prstDash val="sysDot"/>
            <a:round/>
            <a:headEnd/>
            <a:tailEnd type="stealth" w="sm" len="sm"/>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78181" name="Freeform 4"/>
          <p:cNvSpPr>
            <a:spLocks/>
          </p:cNvSpPr>
          <p:nvPr/>
        </p:nvSpPr>
        <p:spPr bwMode="auto">
          <a:xfrm>
            <a:off x="2482850" y="1887141"/>
            <a:ext cx="234950" cy="585788"/>
          </a:xfrm>
          <a:custGeom>
            <a:avLst/>
            <a:gdLst>
              <a:gd name="T0" fmla="*/ 0 w 864"/>
              <a:gd name="T1" fmla="*/ 0 h 672"/>
              <a:gd name="T2" fmla="*/ 2147483647 w 864"/>
              <a:gd name="T3" fmla="*/ 2147483647 h 672"/>
              <a:gd name="T4" fmla="*/ 2147483647 w 864"/>
              <a:gd name="T5" fmla="*/ 2147483647 h 672"/>
              <a:gd name="T6" fmla="*/ 2147483647 w 864"/>
              <a:gd name="T7" fmla="*/ 2147483647 h 672"/>
              <a:gd name="T8" fmla="*/ 0 60000 65536"/>
              <a:gd name="T9" fmla="*/ 0 60000 65536"/>
              <a:gd name="T10" fmla="*/ 0 60000 65536"/>
              <a:gd name="T11" fmla="*/ 0 60000 65536"/>
              <a:gd name="T12" fmla="*/ 0 w 864"/>
              <a:gd name="T13" fmla="*/ 0 h 672"/>
              <a:gd name="T14" fmla="*/ 864 w 864"/>
              <a:gd name="T15" fmla="*/ 672 h 672"/>
            </a:gdLst>
            <a:ahLst/>
            <a:cxnLst>
              <a:cxn ang="T8">
                <a:pos x="T0" y="T1"/>
              </a:cxn>
              <a:cxn ang="T9">
                <a:pos x="T2" y="T3"/>
              </a:cxn>
              <a:cxn ang="T10">
                <a:pos x="T4" y="T5"/>
              </a:cxn>
              <a:cxn ang="T11">
                <a:pos x="T6" y="T7"/>
              </a:cxn>
            </a:cxnLst>
            <a:rect l="T12" t="T13" r="T14" b="T15"/>
            <a:pathLst>
              <a:path w="864" h="672">
                <a:moveTo>
                  <a:pt x="0" y="0"/>
                </a:moveTo>
                <a:cubicBezTo>
                  <a:pt x="76" y="19"/>
                  <a:pt x="331" y="63"/>
                  <a:pt x="455" y="117"/>
                </a:cubicBezTo>
                <a:cubicBezTo>
                  <a:pt x="579" y="171"/>
                  <a:pt x="679" y="234"/>
                  <a:pt x="747" y="327"/>
                </a:cubicBezTo>
                <a:cubicBezTo>
                  <a:pt x="815" y="420"/>
                  <a:pt x="840" y="600"/>
                  <a:pt x="864" y="672"/>
                </a:cubicBezTo>
              </a:path>
            </a:pathLst>
          </a:custGeom>
          <a:noFill/>
          <a:ln w="50800" cap="rnd">
            <a:solidFill>
              <a:srgbClr val="969696"/>
            </a:solidFill>
            <a:prstDash val="sysDot"/>
            <a:round/>
            <a:headEnd/>
            <a:tailEnd type="stealth" w="sm" len="sm"/>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78182" name="Freeform 5"/>
          <p:cNvSpPr>
            <a:spLocks/>
          </p:cNvSpPr>
          <p:nvPr/>
        </p:nvSpPr>
        <p:spPr bwMode="auto">
          <a:xfrm>
            <a:off x="4227513" y="2671763"/>
            <a:ext cx="385762" cy="594122"/>
          </a:xfrm>
          <a:custGeom>
            <a:avLst/>
            <a:gdLst>
              <a:gd name="T0" fmla="*/ 0 w 864"/>
              <a:gd name="T1" fmla="*/ 0 h 672"/>
              <a:gd name="T2" fmla="*/ 2147483647 w 864"/>
              <a:gd name="T3" fmla="*/ 2147483647 h 672"/>
              <a:gd name="T4" fmla="*/ 2147483647 w 864"/>
              <a:gd name="T5" fmla="*/ 2147483647 h 672"/>
              <a:gd name="T6" fmla="*/ 2147483647 w 864"/>
              <a:gd name="T7" fmla="*/ 2147483647 h 672"/>
              <a:gd name="T8" fmla="*/ 0 60000 65536"/>
              <a:gd name="T9" fmla="*/ 0 60000 65536"/>
              <a:gd name="T10" fmla="*/ 0 60000 65536"/>
              <a:gd name="T11" fmla="*/ 0 60000 65536"/>
              <a:gd name="T12" fmla="*/ 0 w 864"/>
              <a:gd name="T13" fmla="*/ 0 h 672"/>
              <a:gd name="T14" fmla="*/ 864 w 864"/>
              <a:gd name="T15" fmla="*/ 672 h 672"/>
            </a:gdLst>
            <a:ahLst/>
            <a:cxnLst>
              <a:cxn ang="T8">
                <a:pos x="T0" y="T1"/>
              </a:cxn>
              <a:cxn ang="T9">
                <a:pos x="T2" y="T3"/>
              </a:cxn>
              <a:cxn ang="T10">
                <a:pos x="T4" y="T5"/>
              </a:cxn>
              <a:cxn ang="T11">
                <a:pos x="T6" y="T7"/>
              </a:cxn>
            </a:cxnLst>
            <a:rect l="T12" t="T13" r="T14" b="T15"/>
            <a:pathLst>
              <a:path w="864" h="672">
                <a:moveTo>
                  <a:pt x="0" y="0"/>
                </a:moveTo>
                <a:cubicBezTo>
                  <a:pt x="76" y="19"/>
                  <a:pt x="331" y="63"/>
                  <a:pt x="455" y="117"/>
                </a:cubicBezTo>
                <a:cubicBezTo>
                  <a:pt x="579" y="171"/>
                  <a:pt x="679" y="234"/>
                  <a:pt x="747" y="327"/>
                </a:cubicBezTo>
                <a:cubicBezTo>
                  <a:pt x="815" y="420"/>
                  <a:pt x="840" y="600"/>
                  <a:pt x="864" y="672"/>
                </a:cubicBezTo>
              </a:path>
            </a:pathLst>
          </a:custGeom>
          <a:noFill/>
          <a:ln w="50800" cap="rnd">
            <a:solidFill>
              <a:srgbClr val="00CCFF"/>
            </a:solidFill>
            <a:prstDash val="sysDot"/>
            <a:round/>
            <a:headEnd/>
            <a:tailEnd type="stealth" w="sm" len="sm"/>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78183" name="Freeform 6"/>
          <p:cNvSpPr>
            <a:spLocks/>
          </p:cNvSpPr>
          <p:nvPr/>
        </p:nvSpPr>
        <p:spPr bwMode="auto">
          <a:xfrm>
            <a:off x="6751639" y="2812256"/>
            <a:ext cx="123825" cy="667941"/>
          </a:xfrm>
          <a:custGeom>
            <a:avLst/>
            <a:gdLst>
              <a:gd name="T0" fmla="*/ 0 w 196"/>
              <a:gd name="T1" fmla="*/ 2147483647 h 561"/>
              <a:gd name="T2" fmla="*/ 2147483647 w 196"/>
              <a:gd name="T3" fmla="*/ 2147483647 h 561"/>
              <a:gd name="T4" fmla="*/ 2147483647 w 196"/>
              <a:gd name="T5" fmla="*/ 2147483647 h 561"/>
              <a:gd name="T6" fmla="*/ 2147483647 w 196"/>
              <a:gd name="T7" fmla="*/ 0 h 561"/>
              <a:gd name="T8" fmla="*/ 0 60000 65536"/>
              <a:gd name="T9" fmla="*/ 0 60000 65536"/>
              <a:gd name="T10" fmla="*/ 0 60000 65536"/>
              <a:gd name="T11" fmla="*/ 0 60000 65536"/>
              <a:gd name="T12" fmla="*/ 0 w 196"/>
              <a:gd name="T13" fmla="*/ 0 h 561"/>
              <a:gd name="T14" fmla="*/ 196 w 196"/>
              <a:gd name="T15" fmla="*/ 561 h 561"/>
            </a:gdLst>
            <a:ahLst/>
            <a:cxnLst>
              <a:cxn ang="T8">
                <a:pos x="T0" y="T1"/>
              </a:cxn>
              <a:cxn ang="T9">
                <a:pos x="T2" y="T3"/>
              </a:cxn>
              <a:cxn ang="T10">
                <a:pos x="T4" y="T5"/>
              </a:cxn>
              <a:cxn ang="T11">
                <a:pos x="T6" y="T7"/>
              </a:cxn>
            </a:cxnLst>
            <a:rect l="T12" t="T13" r="T14" b="T15"/>
            <a:pathLst>
              <a:path w="196" h="561">
                <a:moveTo>
                  <a:pt x="0" y="561"/>
                </a:moveTo>
                <a:cubicBezTo>
                  <a:pt x="6" y="534"/>
                  <a:pt x="24" y="463"/>
                  <a:pt x="38" y="398"/>
                </a:cubicBezTo>
                <a:cubicBezTo>
                  <a:pt x="52" y="333"/>
                  <a:pt x="57" y="236"/>
                  <a:pt x="83" y="170"/>
                </a:cubicBezTo>
                <a:cubicBezTo>
                  <a:pt x="109" y="104"/>
                  <a:pt x="172" y="35"/>
                  <a:pt x="196" y="0"/>
                </a:cubicBezTo>
              </a:path>
            </a:pathLst>
          </a:custGeom>
          <a:noFill/>
          <a:ln w="50800" cap="rnd">
            <a:solidFill>
              <a:srgbClr val="FF9900"/>
            </a:solidFill>
            <a:prstDash val="sysDot"/>
            <a:round/>
            <a:headEnd/>
            <a:tailEnd type="stealth" w="sm" len="sm"/>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78184" name="Freeform 7"/>
          <p:cNvSpPr>
            <a:spLocks/>
          </p:cNvSpPr>
          <p:nvPr/>
        </p:nvSpPr>
        <p:spPr bwMode="auto">
          <a:xfrm>
            <a:off x="4959350" y="2680098"/>
            <a:ext cx="312738" cy="669131"/>
          </a:xfrm>
          <a:custGeom>
            <a:avLst/>
            <a:gdLst>
              <a:gd name="T0" fmla="*/ 0 w 864"/>
              <a:gd name="T1" fmla="*/ 0 h 672"/>
              <a:gd name="T2" fmla="*/ 2147483647 w 864"/>
              <a:gd name="T3" fmla="*/ 2147483647 h 672"/>
              <a:gd name="T4" fmla="*/ 2147483647 w 864"/>
              <a:gd name="T5" fmla="*/ 2147483647 h 672"/>
              <a:gd name="T6" fmla="*/ 2147483647 w 864"/>
              <a:gd name="T7" fmla="*/ 2147483647 h 672"/>
              <a:gd name="T8" fmla="*/ 0 60000 65536"/>
              <a:gd name="T9" fmla="*/ 0 60000 65536"/>
              <a:gd name="T10" fmla="*/ 0 60000 65536"/>
              <a:gd name="T11" fmla="*/ 0 60000 65536"/>
              <a:gd name="T12" fmla="*/ 0 w 864"/>
              <a:gd name="T13" fmla="*/ 0 h 672"/>
              <a:gd name="T14" fmla="*/ 864 w 864"/>
              <a:gd name="T15" fmla="*/ 672 h 672"/>
            </a:gdLst>
            <a:ahLst/>
            <a:cxnLst>
              <a:cxn ang="T8">
                <a:pos x="T0" y="T1"/>
              </a:cxn>
              <a:cxn ang="T9">
                <a:pos x="T2" y="T3"/>
              </a:cxn>
              <a:cxn ang="T10">
                <a:pos x="T4" y="T5"/>
              </a:cxn>
              <a:cxn ang="T11">
                <a:pos x="T6" y="T7"/>
              </a:cxn>
            </a:cxnLst>
            <a:rect l="T12" t="T13" r="T14" b="T15"/>
            <a:pathLst>
              <a:path w="864" h="672">
                <a:moveTo>
                  <a:pt x="0" y="0"/>
                </a:moveTo>
                <a:cubicBezTo>
                  <a:pt x="76" y="19"/>
                  <a:pt x="331" y="63"/>
                  <a:pt x="455" y="117"/>
                </a:cubicBezTo>
                <a:cubicBezTo>
                  <a:pt x="579" y="171"/>
                  <a:pt x="679" y="234"/>
                  <a:pt x="747" y="327"/>
                </a:cubicBezTo>
                <a:cubicBezTo>
                  <a:pt x="815" y="420"/>
                  <a:pt x="840" y="600"/>
                  <a:pt x="864" y="672"/>
                </a:cubicBezTo>
              </a:path>
            </a:pathLst>
          </a:custGeom>
          <a:noFill/>
          <a:ln w="50800" cap="rnd">
            <a:solidFill>
              <a:srgbClr val="00CCFF"/>
            </a:solidFill>
            <a:prstDash val="sysDot"/>
            <a:round/>
            <a:headEnd/>
            <a:tailEnd type="stealth" w="sm" len="sm"/>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78185" name="Freeform 8"/>
          <p:cNvSpPr>
            <a:spLocks/>
          </p:cNvSpPr>
          <p:nvPr/>
        </p:nvSpPr>
        <p:spPr bwMode="auto">
          <a:xfrm>
            <a:off x="1566864" y="1576388"/>
            <a:ext cx="2776537" cy="1060847"/>
          </a:xfrm>
          <a:custGeom>
            <a:avLst/>
            <a:gdLst>
              <a:gd name="T0" fmla="*/ 0 w 1350"/>
              <a:gd name="T1" fmla="*/ 2147483647 h 789"/>
              <a:gd name="T2" fmla="*/ 2147483647 w 1350"/>
              <a:gd name="T3" fmla="*/ 2147483647 h 789"/>
              <a:gd name="T4" fmla="*/ 2147483647 w 1350"/>
              <a:gd name="T5" fmla="*/ 2147483647 h 789"/>
              <a:gd name="T6" fmla="*/ 2147483647 w 1350"/>
              <a:gd name="T7" fmla="*/ 2147483647 h 789"/>
              <a:gd name="T8" fmla="*/ 0 60000 65536"/>
              <a:gd name="T9" fmla="*/ 0 60000 65536"/>
              <a:gd name="T10" fmla="*/ 0 60000 65536"/>
              <a:gd name="T11" fmla="*/ 0 60000 65536"/>
              <a:gd name="T12" fmla="*/ 0 w 1350"/>
              <a:gd name="T13" fmla="*/ 0 h 789"/>
              <a:gd name="T14" fmla="*/ 1350 w 1350"/>
              <a:gd name="T15" fmla="*/ 789 h 789"/>
            </a:gdLst>
            <a:ahLst/>
            <a:cxnLst>
              <a:cxn ang="T8">
                <a:pos x="T0" y="T1"/>
              </a:cxn>
              <a:cxn ang="T9">
                <a:pos x="T2" y="T3"/>
              </a:cxn>
              <a:cxn ang="T10">
                <a:pos x="T4" y="T5"/>
              </a:cxn>
              <a:cxn ang="T11">
                <a:pos x="T6" y="T7"/>
              </a:cxn>
            </a:cxnLst>
            <a:rect l="T12" t="T13" r="T14" b="T15"/>
            <a:pathLst>
              <a:path w="1350" h="789">
                <a:moveTo>
                  <a:pt x="0" y="789"/>
                </a:moveTo>
                <a:cubicBezTo>
                  <a:pt x="30" y="723"/>
                  <a:pt x="74" y="511"/>
                  <a:pt x="180" y="390"/>
                </a:cubicBezTo>
                <a:cubicBezTo>
                  <a:pt x="286" y="269"/>
                  <a:pt x="442" y="122"/>
                  <a:pt x="637" y="61"/>
                </a:cubicBezTo>
                <a:cubicBezTo>
                  <a:pt x="832" y="0"/>
                  <a:pt x="1202" y="32"/>
                  <a:pt x="1350" y="24"/>
                </a:cubicBezTo>
              </a:path>
            </a:pathLst>
          </a:custGeom>
          <a:noFill/>
          <a:ln w="76200">
            <a:solidFill>
              <a:srgbClr val="C0C0C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78186" name="Freeform 9"/>
          <p:cNvSpPr>
            <a:spLocks/>
          </p:cNvSpPr>
          <p:nvPr/>
        </p:nvSpPr>
        <p:spPr bwMode="auto">
          <a:xfrm>
            <a:off x="3633789" y="2655094"/>
            <a:ext cx="3914775" cy="920354"/>
          </a:xfrm>
          <a:custGeom>
            <a:avLst/>
            <a:gdLst>
              <a:gd name="T0" fmla="*/ 0 w 2466"/>
              <a:gd name="T1" fmla="*/ 0 h 773"/>
              <a:gd name="T2" fmla="*/ 2147483647 w 2466"/>
              <a:gd name="T3" fmla="*/ 2147483647 h 773"/>
              <a:gd name="T4" fmla="*/ 2147483647 w 2466"/>
              <a:gd name="T5" fmla="*/ 2147483647 h 773"/>
              <a:gd name="T6" fmla="*/ 2147483647 w 2466"/>
              <a:gd name="T7" fmla="*/ 2147483647 h 773"/>
              <a:gd name="T8" fmla="*/ 0 60000 65536"/>
              <a:gd name="T9" fmla="*/ 0 60000 65536"/>
              <a:gd name="T10" fmla="*/ 0 60000 65536"/>
              <a:gd name="T11" fmla="*/ 0 60000 65536"/>
              <a:gd name="T12" fmla="*/ 0 w 2466"/>
              <a:gd name="T13" fmla="*/ 0 h 773"/>
              <a:gd name="T14" fmla="*/ 2466 w 2466"/>
              <a:gd name="T15" fmla="*/ 773 h 773"/>
            </a:gdLst>
            <a:ahLst/>
            <a:cxnLst>
              <a:cxn ang="T8">
                <a:pos x="T0" y="T1"/>
              </a:cxn>
              <a:cxn ang="T9">
                <a:pos x="T2" y="T3"/>
              </a:cxn>
              <a:cxn ang="T10">
                <a:pos x="T4" y="T5"/>
              </a:cxn>
              <a:cxn ang="T11">
                <a:pos x="T6" y="T7"/>
              </a:cxn>
            </a:cxnLst>
            <a:rect l="T12" t="T13" r="T14" b="T15"/>
            <a:pathLst>
              <a:path w="2466" h="773">
                <a:moveTo>
                  <a:pt x="0" y="0"/>
                </a:moveTo>
                <a:cubicBezTo>
                  <a:pt x="39" y="81"/>
                  <a:pt x="67" y="363"/>
                  <a:pt x="235" y="484"/>
                </a:cubicBezTo>
                <a:cubicBezTo>
                  <a:pt x="403" y="605"/>
                  <a:pt x="635" y="685"/>
                  <a:pt x="1007" y="729"/>
                </a:cubicBezTo>
                <a:cubicBezTo>
                  <a:pt x="1379" y="773"/>
                  <a:pt x="2163" y="745"/>
                  <a:pt x="2466" y="749"/>
                </a:cubicBezTo>
              </a:path>
            </a:pathLst>
          </a:custGeom>
          <a:noFill/>
          <a:ln w="76200">
            <a:solidFill>
              <a:srgbClr val="FF99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78187" name="Rectangle 10"/>
          <p:cNvSpPr>
            <a:spLocks noGrp="1" noChangeArrowheads="1"/>
          </p:cNvSpPr>
          <p:nvPr>
            <p:ph type="title"/>
          </p:nvPr>
        </p:nvSpPr>
        <p:spPr>
          <a:noFill/>
        </p:spPr>
        <p:txBody>
          <a:bodyPr/>
          <a:lstStyle/>
          <a:p>
            <a:r>
              <a:rPr lang="en-US" dirty="0"/>
              <a:t>Some branching patterns</a:t>
            </a:r>
          </a:p>
        </p:txBody>
      </p:sp>
      <p:sp>
        <p:nvSpPr>
          <p:cNvPr id="178188" name="Freeform 11"/>
          <p:cNvSpPr>
            <a:spLocks/>
          </p:cNvSpPr>
          <p:nvPr/>
        </p:nvSpPr>
        <p:spPr bwMode="auto">
          <a:xfrm>
            <a:off x="7232650" y="1782367"/>
            <a:ext cx="1530350" cy="878681"/>
          </a:xfrm>
          <a:custGeom>
            <a:avLst/>
            <a:gdLst>
              <a:gd name="T0" fmla="*/ 0 w 1373"/>
              <a:gd name="T1" fmla="*/ 2147483647 h 738"/>
              <a:gd name="T2" fmla="*/ 2147483647 w 1373"/>
              <a:gd name="T3" fmla="*/ 2147483647 h 738"/>
              <a:gd name="T4" fmla="*/ 2147483647 w 1373"/>
              <a:gd name="T5" fmla="*/ 2147483647 h 738"/>
              <a:gd name="T6" fmla="*/ 2147483647 w 1373"/>
              <a:gd name="T7" fmla="*/ 2147483647 h 738"/>
              <a:gd name="T8" fmla="*/ 0 60000 65536"/>
              <a:gd name="T9" fmla="*/ 0 60000 65536"/>
              <a:gd name="T10" fmla="*/ 0 60000 65536"/>
              <a:gd name="T11" fmla="*/ 0 60000 65536"/>
              <a:gd name="T12" fmla="*/ 0 w 1373"/>
              <a:gd name="T13" fmla="*/ 0 h 738"/>
              <a:gd name="T14" fmla="*/ 1373 w 1373"/>
              <a:gd name="T15" fmla="*/ 738 h 738"/>
            </a:gdLst>
            <a:ahLst/>
            <a:cxnLst>
              <a:cxn ang="T8">
                <a:pos x="T0" y="T1"/>
              </a:cxn>
              <a:cxn ang="T9">
                <a:pos x="T2" y="T3"/>
              </a:cxn>
              <a:cxn ang="T10">
                <a:pos x="T4" y="T5"/>
              </a:cxn>
              <a:cxn ang="T11">
                <a:pos x="T6" y="T7"/>
              </a:cxn>
            </a:cxnLst>
            <a:rect l="T12" t="T13" r="T14" b="T15"/>
            <a:pathLst>
              <a:path w="1373" h="738">
                <a:moveTo>
                  <a:pt x="0" y="738"/>
                </a:moveTo>
                <a:cubicBezTo>
                  <a:pt x="41" y="658"/>
                  <a:pt x="133" y="374"/>
                  <a:pt x="244" y="257"/>
                </a:cubicBezTo>
                <a:cubicBezTo>
                  <a:pt x="355" y="140"/>
                  <a:pt x="479" y="76"/>
                  <a:pt x="667" y="38"/>
                </a:cubicBezTo>
                <a:cubicBezTo>
                  <a:pt x="855" y="0"/>
                  <a:pt x="1226" y="31"/>
                  <a:pt x="1373" y="29"/>
                </a:cubicBezTo>
              </a:path>
            </a:pathLst>
          </a:custGeom>
          <a:noFill/>
          <a:ln w="76200">
            <a:solidFill>
              <a:schemeClr val="accent1">
                <a:lumMod val="75000"/>
              </a:schemeClr>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78189" name="Text Box 12"/>
          <p:cNvSpPr txBox="1">
            <a:spLocks noChangeArrowheads="1"/>
          </p:cNvSpPr>
          <p:nvPr/>
        </p:nvSpPr>
        <p:spPr bwMode="auto">
          <a:xfrm>
            <a:off x="2840038" y="1165361"/>
            <a:ext cx="1447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50000"/>
              </a:spcBef>
              <a:spcAft>
                <a:spcPct val="0"/>
              </a:spcAft>
              <a:buClr>
                <a:schemeClr val="tx1"/>
              </a:buClr>
              <a:buChar char="•"/>
              <a:defRPr sz="1400">
                <a:solidFill>
                  <a:schemeClr val="tx1"/>
                </a:solidFill>
                <a:latin typeface="Arial" charset="0"/>
              </a:defRPr>
            </a:lvl6pPr>
            <a:lvl7pPr marL="2971800" indent="-228600" eaLnBrk="0" fontAlgn="base" hangingPunct="0">
              <a:spcBef>
                <a:spcPct val="50000"/>
              </a:spcBef>
              <a:spcAft>
                <a:spcPct val="0"/>
              </a:spcAft>
              <a:buClr>
                <a:schemeClr val="tx1"/>
              </a:buClr>
              <a:buChar char="•"/>
              <a:defRPr sz="1400">
                <a:solidFill>
                  <a:schemeClr val="tx1"/>
                </a:solidFill>
                <a:latin typeface="Arial" charset="0"/>
              </a:defRPr>
            </a:lvl7pPr>
            <a:lvl8pPr marL="3429000" indent="-228600" eaLnBrk="0" fontAlgn="base" hangingPunct="0">
              <a:spcBef>
                <a:spcPct val="50000"/>
              </a:spcBef>
              <a:spcAft>
                <a:spcPct val="0"/>
              </a:spcAft>
              <a:buClr>
                <a:schemeClr val="tx1"/>
              </a:buClr>
              <a:buChar char="•"/>
              <a:defRPr sz="1400">
                <a:solidFill>
                  <a:schemeClr val="tx1"/>
                </a:solidFill>
                <a:latin typeface="Arial" charset="0"/>
              </a:defRPr>
            </a:lvl8pPr>
            <a:lvl9pPr marL="3886200" indent="-228600" eaLnBrk="0" fontAlgn="base" hangingPunct="0">
              <a:spcBef>
                <a:spcPct val="50000"/>
              </a:spcBef>
              <a:spcAft>
                <a:spcPct val="0"/>
              </a:spcAft>
              <a:buClr>
                <a:schemeClr val="tx1"/>
              </a:buClr>
              <a:buChar char="•"/>
              <a:defRPr sz="1400">
                <a:solidFill>
                  <a:schemeClr val="tx1"/>
                </a:solidFill>
                <a:latin typeface="Arial" charset="0"/>
              </a:defRPr>
            </a:lvl9pPr>
          </a:lstStyle>
          <a:p>
            <a:pPr>
              <a:buClrTx/>
              <a:buFontTx/>
              <a:buNone/>
            </a:pPr>
            <a:r>
              <a:rPr lang="en-US" sz="2400" dirty="0">
                <a:solidFill>
                  <a:srgbClr val="C0C0C0"/>
                </a:solidFill>
                <a:latin typeface="Arial Black" pitchFamily="34" charset="0"/>
              </a:rPr>
              <a:t>REL1.0</a:t>
            </a:r>
          </a:p>
        </p:txBody>
      </p:sp>
      <p:sp>
        <p:nvSpPr>
          <p:cNvPr id="178190" name="Freeform 13"/>
          <p:cNvSpPr>
            <a:spLocks/>
          </p:cNvSpPr>
          <p:nvPr/>
        </p:nvSpPr>
        <p:spPr bwMode="auto">
          <a:xfrm flipV="1">
            <a:off x="346076" y="2647950"/>
            <a:ext cx="8062913" cy="42863"/>
          </a:xfrm>
          <a:custGeom>
            <a:avLst/>
            <a:gdLst>
              <a:gd name="T0" fmla="*/ 0 w 4777"/>
              <a:gd name="T1" fmla="*/ 2147483647 h 7"/>
              <a:gd name="T2" fmla="*/ 2147483647 w 4777"/>
              <a:gd name="T3" fmla="*/ 0 h 7"/>
              <a:gd name="T4" fmla="*/ 0 60000 65536"/>
              <a:gd name="T5" fmla="*/ 0 60000 65536"/>
              <a:gd name="T6" fmla="*/ 0 w 4777"/>
              <a:gd name="T7" fmla="*/ 0 h 7"/>
              <a:gd name="T8" fmla="*/ 4777 w 4777"/>
              <a:gd name="T9" fmla="*/ 7 h 7"/>
            </a:gdLst>
            <a:ahLst/>
            <a:cxnLst>
              <a:cxn ang="T4">
                <a:pos x="T0" y="T1"/>
              </a:cxn>
              <a:cxn ang="T5">
                <a:pos x="T2" y="T3"/>
              </a:cxn>
            </a:cxnLst>
            <a:rect l="T6" t="T7" r="T8" b="T9"/>
            <a:pathLst>
              <a:path w="4777" h="7">
                <a:moveTo>
                  <a:pt x="0" y="7"/>
                </a:moveTo>
                <a:lnTo>
                  <a:pt x="4777" y="0"/>
                </a:lnTo>
              </a:path>
            </a:pathLst>
          </a:custGeom>
          <a:noFill/>
          <a:ln w="76200">
            <a:solidFill>
              <a:srgbClr val="C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78191" name="Text Box 14"/>
          <p:cNvSpPr txBox="1">
            <a:spLocks noChangeArrowheads="1"/>
          </p:cNvSpPr>
          <p:nvPr/>
        </p:nvSpPr>
        <p:spPr bwMode="auto">
          <a:xfrm>
            <a:off x="7467600" y="1345555"/>
            <a:ext cx="1371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50000"/>
              </a:spcBef>
              <a:spcAft>
                <a:spcPct val="0"/>
              </a:spcAft>
              <a:buClr>
                <a:schemeClr val="tx1"/>
              </a:buClr>
              <a:buChar char="•"/>
              <a:defRPr sz="1400">
                <a:solidFill>
                  <a:schemeClr val="tx1"/>
                </a:solidFill>
                <a:latin typeface="Arial" charset="0"/>
              </a:defRPr>
            </a:lvl6pPr>
            <a:lvl7pPr marL="2971800" indent="-228600" eaLnBrk="0" fontAlgn="base" hangingPunct="0">
              <a:spcBef>
                <a:spcPct val="50000"/>
              </a:spcBef>
              <a:spcAft>
                <a:spcPct val="0"/>
              </a:spcAft>
              <a:buClr>
                <a:schemeClr val="tx1"/>
              </a:buClr>
              <a:buChar char="•"/>
              <a:defRPr sz="1400">
                <a:solidFill>
                  <a:schemeClr val="tx1"/>
                </a:solidFill>
                <a:latin typeface="Arial" charset="0"/>
              </a:defRPr>
            </a:lvl7pPr>
            <a:lvl8pPr marL="3429000" indent="-228600" eaLnBrk="0" fontAlgn="base" hangingPunct="0">
              <a:spcBef>
                <a:spcPct val="50000"/>
              </a:spcBef>
              <a:spcAft>
                <a:spcPct val="0"/>
              </a:spcAft>
              <a:buClr>
                <a:schemeClr val="tx1"/>
              </a:buClr>
              <a:buChar char="•"/>
              <a:defRPr sz="1400">
                <a:solidFill>
                  <a:schemeClr val="tx1"/>
                </a:solidFill>
                <a:latin typeface="Arial" charset="0"/>
              </a:defRPr>
            </a:lvl8pPr>
            <a:lvl9pPr marL="3886200" indent="-228600" eaLnBrk="0" fontAlgn="base" hangingPunct="0">
              <a:spcBef>
                <a:spcPct val="50000"/>
              </a:spcBef>
              <a:spcAft>
                <a:spcPct val="0"/>
              </a:spcAft>
              <a:buClr>
                <a:schemeClr val="tx1"/>
              </a:buClr>
              <a:buChar char="•"/>
              <a:defRPr sz="1400">
                <a:solidFill>
                  <a:schemeClr val="tx1"/>
                </a:solidFill>
                <a:latin typeface="Arial" charset="0"/>
              </a:defRPr>
            </a:lvl9pPr>
          </a:lstStyle>
          <a:p>
            <a:pPr>
              <a:buClrTx/>
              <a:buFontTx/>
              <a:buNone/>
            </a:pPr>
            <a:r>
              <a:rPr lang="en-US" sz="2400" dirty="0">
                <a:solidFill>
                  <a:schemeClr val="accent1">
                    <a:lumMod val="75000"/>
                  </a:schemeClr>
                </a:solidFill>
                <a:latin typeface="Arial Black" pitchFamily="34" charset="0"/>
              </a:rPr>
              <a:t>REL2.0</a:t>
            </a:r>
          </a:p>
        </p:txBody>
      </p:sp>
      <p:sp>
        <p:nvSpPr>
          <p:cNvPr id="178192" name="Rectangle 15"/>
          <p:cNvSpPr>
            <a:spLocks noChangeArrowheads="1"/>
          </p:cNvSpPr>
          <p:nvPr/>
        </p:nvSpPr>
        <p:spPr bwMode="auto">
          <a:xfrm>
            <a:off x="1149115" y="2662759"/>
            <a:ext cx="508473"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buClrTx/>
              <a:buFontTx/>
              <a:buNone/>
            </a:pPr>
            <a:r>
              <a:rPr lang="en-US" dirty="0">
                <a:solidFill>
                  <a:srgbClr val="C00000"/>
                </a:solidFill>
                <a:latin typeface="Arial Black" pitchFamily="34" charset="0"/>
              </a:rPr>
              <a:t>21</a:t>
            </a:r>
            <a:endParaRPr lang="en-US" sz="1600" dirty="0">
              <a:solidFill>
                <a:srgbClr val="C00000"/>
              </a:solidFill>
              <a:latin typeface="Arial Black" pitchFamily="34" charset="0"/>
            </a:endParaRPr>
          </a:p>
        </p:txBody>
      </p:sp>
      <p:sp>
        <p:nvSpPr>
          <p:cNvPr id="178193" name="AutoShape 16"/>
          <p:cNvSpPr>
            <a:spLocks noChangeArrowheads="1"/>
          </p:cNvSpPr>
          <p:nvPr/>
        </p:nvSpPr>
        <p:spPr bwMode="auto">
          <a:xfrm>
            <a:off x="1238250" y="2501504"/>
            <a:ext cx="304800" cy="228600"/>
          </a:xfrm>
          <a:prstGeom prst="triangle">
            <a:avLst>
              <a:gd name="adj" fmla="val 50000"/>
            </a:avLst>
          </a:prstGeom>
          <a:solidFill>
            <a:srgbClr val="C00000"/>
          </a:solidFill>
          <a:ln w="9525">
            <a:solidFill>
              <a:schemeClr val="tx1"/>
            </a:solidFill>
            <a:miter lim="800000"/>
            <a:headEnd/>
            <a:tailEnd/>
          </a:ln>
        </p:spPr>
        <p:txBody>
          <a:bodyPr wrap="none" anchor="ctr"/>
          <a:lstStyle/>
          <a:p>
            <a:pPr algn="ctr">
              <a:spcBef>
                <a:spcPct val="0"/>
              </a:spcBef>
              <a:buClrTx/>
              <a:buFontTx/>
              <a:buNone/>
            </a:pPr>
            <a:endParaRPr lang="en-US" sz="2400">
              <a:solidFill>
                <a:schemeClr val="accent2"/>
              </a:solidFill>
              <a:latin typeface="Times New Roman" pitchFamily="18" charset="0"/>
            </a:endParaRPr>
          </a:p>
        </p:txBody>
      </p:sp>
      <p:sp>
        <p:nvSpPr>
          <p:cNvPr id="178194" name="AutoShape 17"/>
          <p:cNvSpPr>
            <a:spLocks noChangeArrowheads="1"/>
          </p:cNvSpPr>
          <p:nvPr/>
        </p:nvSpPr>
        <p:spPr bwMode="auto">
          <a:xfrm>
            <a:off x="7410450" y="1883569"/>
            <a:ext cx="304800" cy="228600"/>
          </a:xfrm>
          <a:prstGeom prst="triangle">
            <a:avLst>
              <a:gd name="adj" fmla="val 50000"/>
            </a:avLst>
          </a:prstGeom>
          <a:solidFill>
            <a:schemeClr val="accent1">
              <a:lumMod val="75000"/>
            </a:schemeClr>
          </a:solidFill>
          <a:ln w="9525">
            <a:solidFill>
              <a:schemeClr val="tx1"/>
            </a:solidFill>
            <a:miter lim="800000"/>
            <a:headEnd/>
            <a:tailEnd/>
          </a:ln>
        </p:spPr>
        <p:txBody>
          <a:bodyPr wrap="none" anchor="ctr"/>
          <a:lstStyle/>
          <a:p>
            <a:pPr algn="ctr">
              <a:spcBef>
                <a:spcPct val="0"/>
              </a:spcBef>
              <a:buClrTx/>
              <a:buFontTx/>
              <a:buNone/>
            </a:pPr>
            <a:endParaRPr lang="en-US" sz="2400">
              <a:latin typeface="Times New Roman" pitchFamily="18" charset="0"/>
            </a:endParaRPr>
          </a:p>
        </p:txBody>
      </p:sp>
      <p:sp>
        <p:nvSpPr>
          <p:cNvPr id="178195" name="Rectangle 18"/>
          <p:cNvSpPr>
            <a:spLocks noChangeArrowheads="1"/>
          </p:cNvSpPr>
          <p:nvPr/>
        </p:nvSpPr>
        <p:spPr bwMode="auto">
          <a:xfrm>
            <a:off x="7307550" y="2066256"/>
            <a:ext cx="758779"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buClrTx/>
              <a:buFontTx/>
              <a:buNone/>
            </a:pPr>
            <a:r>
              <a:rPr lang="en-US" dirty="0">
                <a:solidFill>
                  <a:schemeClr val="accent1"/>
                </a:solidFill>
                <a:latin typeface="Arial Black" pitchFamily="34" charset="0"/>
              </a:rPr>
              <a:t>136</a:t>
            </a:r>
          </a:p>
        </p:txBody>
      </p:sp>
      <p:sp>
        <p:nvSpPr>
          <p:cNvPr id="178196" name="AutoShape 19"/>
          <p:cNvSpPr>
            <a:spLocks noChangeArrowheads="1"/>
          </p:cNvSpPr>
          <p:nvPr/>
        </p:nvSpPr>
        <p:spPr bwMode="auto">
          <a:xfrm>
            <a:off x="3919538" y="2522935"/>
            <a:ext cx="304800" cy="228600"/>
          </a:xfrm>
          <a:prstGeom prst="triangle">
            <a:avLst>
              <a:gd name="adj" fmla="val 50000"/>
            </a:avLst>
          </a:prstGeom>
          <a:solidFill>
            <a:srgbClr val="00CCFF"/>
          </a:solidFill>
          <a:ln w="9525">
            <a:solidFill>
              <a:schemeClr val="tx1"/>
            </a:solidFill>
            <a:miter lim="800000"/>
            <a:headEnd/>
            <a:tailEnd/>
          </a:ln>
        </p:spPr>
        <p:txBody>
          <a:bodyPr wrap="none" anchor="ctr"/>
          <a:lstStyle/>
          <a:p>
            <a:pPr algn="ctr">
              <a:spcBef>
                <a:spcPct val="0"/>
              </a:spcBef>
              <a:buClrTx/>
              <a:buFontTx/>
              <a:buNone/>
            </a:pPr>
            <a:endParaRPr lang="en-US" sz="2400">
              <a:latin typeface="Times New Roman" pitchFamily="18" charset="0"/>
            </a:endParaRPr>
          </a:p>
        </p:txBody>
      </p:sp>
      <p:sp>
        <p:nvSpPr>
          <p:cNvPr id="178197" name="Rectangle 20"/>
          <p:cNvSpPr>
            <a:spLocks noChangeArrowheads="1"/>
          </p:cNvSpPr>
          <p:nvPr/>
        </p:nvSpPr>
        <p:spPr bwMode="auto">
          <a:xfrm>
            <a:off x="3806590" y="2673475"/>
            <a:ext cx="508473"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buClrTx/>
              <a:buFontTx/>
              <a:buNone/>
            </a:pPr>
            <a:r>
              <a:rPr lang="en-US" dirty="0">
                <a:solidFill>
                  <a:srgbClr val="C00000"/>
                </a:solidFill>
                <a:latin typeface="Arial Black" pitchFamily="34" charset="0"/>
              </a:rPr>
              <a:t>57</a:t>
            </a:r>
          </a:p>
        </p:txBody>
      </p:sp>
      <p:sp>
        <p:nvSpPr>
          <p:cNvPr id="178198" name="AutoShape 21"/>
          <p:cNvSpPr>
            <a:spLocks noChangeArrowheads="1"/>
          </p:cNvSpPr>
          <p:nvPr/>
        </p:nvSpPr>
        <p:spPr bwMode="auto">
          <a:xfrm>
            <a:off x="3265488" y="2512219"/>
            <a:ext cx="304800" cy="228600"/>
          </a:xfrm>
          <a:prstGeom prst="triangle">
            <a:avLst>
              <a:gd name="adj" fmla="val 50000"/>
            </a:avLst>
          </a:prstGeom>
          <a:solidFill>
            <a:srgbClr val="00CCFF"/>
          </a:solidFill>
          <a:ln w="9525">
            <a:solidFill>
              <a:schemeClr val="tx1"/>
            </a:solidFill>
            <a:miter lim="800000"/>
            <a:headEnd/>
            <a:tailEnd/>
          </a:ln>
        </p:spPr>
        <p:txBody>
          <a:bodyPr wrap="none" anchor="ctr"/>
          <a:lstStyle/>
          <a:p>
            <a:pPr algn="ctr">
              <a:spcBef>
                <a:spcPct val="0"/>
              </a:spcBef>
              <a:buClrTx/>
              <a:buFontTx/>
              <a:buNone/>
            </a:pPr>
            <a:endParaRPr lang="en-US" sz="2400">
              <a:latin typeface="Times New Roman" pitchFamily="18" charset="0"/>
            </a:endParaRPr>
          </a:p>
        </p:txBody>
      </p:sp>
      <p:sp>
        <p:nvSpPr>
          <p:cNvPr id="178199" name="Rectangle 22"/>
          <p:cNvSpPr>
            <a:spLocks noChangeArrowheads="1"/>
          </p:cNvSpPr>
          <p:nvPr/>
        </p:nvSpPr>
        <p:spPr bwMode="auto">
          <a:xfrm>
            <a:off x="3195639" y="2662759"/>
            <a:ext cx="508473"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buClrTx/>
              <a:buFontTx/>
              <a:buNone/>
            </a:pPr>
            <a:r>
              <a:rPr lang="en-US" dirty="0">
                <a:solidFill>
                  <a:srgbClr val="C00000"/>
                </a:solidFill>
                <a:latin typeface="Arial Black" pitchFamily="34" charset="0"/>
              </a:rPr>
              <a:t>36</a:t>
            </a:r>
          </a:p>
        </p:txBody>
      </p:sp>
      <p:sp>
        <p:nvSpPr>
          <p:cNvPr id="178200" name="Rectangle 23"/>
          <p:cNvSpPr>
            <a:spLocks noChangeArrowheads="1"/>
          </p:cNvSpPr>
          <p:nvPr/>
        </p:nvSpPr>
        <p:spPr bwMode="auto">
          <a:xfrm>
            <a:off x="2579452" y="1697162"/>
            <a:ext cx="508473"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buClrTx/>
              <a:buFontTx/>
              <a:buNone/>
            </a:pPr>
            <a:r>
              <a:rPr lang="en-US">
                <a:solidFill>
                  <a:srgbClr val="969696"/>
                </a:solidFill>
                <a:latin typeface="Arial Black" pitchFamily="34" charset="0"/>
              </a:rPr>
              <a:t>33</a:t>
            </a:r>
            <a:endParaRPr lang="en-US" sz="1600">
              <a:solidFill>
                <a:schemeClr val="accent2"/>
              </a:solidFill>
              <a:latin typeface="Arial Black" pitchFamily="34" charset="0"/>
            </a:endParaRPr>
          </a:p>
        </p:txBody>
      </p:sp>
      <p:sp>
        <p:nvSpPr>
          <p:cNvPr id="178201" name="AutoShape 24"/>
          <p:cNvSpPr>
            <a:spLocks noChangeArrowheads="1"/>
          </p:cNvSpPr>
          <p:nvPr/>
        </p:nvSpPr>
        <p:spPr bwMode="auto">
          <a:xfrm>
            <a:off x="2687638" y="1543050"/>
            <a:ext cx="304800" cy="228600"/>
          </a:xfrm>
          <a:prstGeom prst="triangle">
            <a:avLst>
              <a:gd name="adj" fmla="val 50000"/>
            </a:avLst>
          </a:prstGeom>
          <a:solidFill>
            <a:srgbClr val="7030A0"/>
          </a:solidFill>
          <a:ln w="9525">
            <a:solidFill>
              <a:schemeClr val="tx1"/>
            </a:solidFill>
            <a:miter lim="800000"/>
            <a:headEnd/>
            <a:tailEnd/>
          </a:ln>
        </p:spPr>
        <p:txBody>
          <a:bodyPr wrap="none" anchor="ctr"/>
          <a:lstStyle/>
          <a:p>
            <a:pPr algn="ctr">
              <a:spcBef>
                <a:spcPct val="0"/>
              </a:spcBef>
              <a:buClrTx/>
              <a:buFontTx/>
              <a:buNone/>
            </a:pPr>
            <a:endParaRPr lang="en-US" sz="2400">
              <a:latin typeface="Times New Roman" pitchFamily="18" charset="0"/>
            </a:endParaRPr>
          </a:p>
        </p:txBody>
      </p:sp>
      <p:sp>
        <p:nvSpPr>
          <p:cNvPr id="178202" name="Rectangle 25"/>
          <p:cNvSpPr>
            <a:spLocks noChangeArrowheads="1"/>
          </p:cNvSpPr>
          <p:nvPr/>
        </p:nvSpPr>
        <p:spPr bwMode="auto">
          <a:xfrm>
            <a:off x="1695215" y="2148409"/>
            <a:ext cx="508473"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buClrTx/>
              <a:buFontTx/>
              <a:buNone/>
            </a:pPr>
            <a:r>
              <a:rPr lang="en-US">
                <a:solidFill>
                  <a:srgbClr val="969696"/>
                </a:solidFill>
                <a:latin typeface="Arial Black" pitchFamily="34" charset="0"/>
              </a:rPr>
              <a:t>24</a:t>
            </a:r>
            <a:endParaRPr lang="en-US" sz="1600">
              <a:solidFill>
                <a:schemeClr val="accent2"/>
              </a:solidFill>
              <a:latin typeface="Arial Black" pitchFamily="34" charset="0"/>
            </a:endParaRPr>
          </a:p>
        </p:txBody>
      </p:sp>
      <p:sp>
        <p:nvSpPr>
          <p:cNvPr id="178203" name="AutoShape 26"/>
          <p:cNvSpPr>
            <a:spLocks noChangeArrowheads="1"/>
          </p:cNvSpPr>
          <p:nvPr/>
        </p:nvSpPr>
        <p:spPr bwMode="auto">
          <a:xfrm>
            <a:off x="2125663" y="1718072"/>
            <a:ext cx="304800" cy="228600"/>
          </a:xfrm>
          <a:prstGeom prst="triangle">
            <a:avLst>
              <a:gd name="adj" fmla="val 50000"/>
            </a:avLst>
          </a:prstGeom>
          <a:solidFill>
            <a:srgbClr val="7030A0"/>
          </a:solidFill>
          <a:ln w="9525">
            <a:solidFill>
              <a:schemeClr val="tx1"/>
            </a:solidFill>
            <a:miter lim="800000"/>
            <a:headEnd/>
            <a:tailEnd/>
          </a:ln>
        </p:spPr>
        <p:txBody>
          <a:bodyPr wrap="none" anchor="ctr"/>
          <a:lstStyle/>
          <a:p>
            <a:pPr algn="ctr">
              <a:spcBef>
                <a:spcPct val="0"/>
              </a:spcBef>
              <a:buClrTx/>
              <a:buFontTx/>
              <a:buNone/>
            </a:pPr>
            <a:endParaRPr lang="en-US" sz="2400">
              <a:latin typeface="Times New Roman" pitchFamily="18" charset="0"/>
            </a:endParaRPr>
          </a:p>
        </p:txBody>
      </p:sp>
      <p:sp>
        <p:nvSpPr>
          <p:cNvPr id="178204" name="AutoShape 27"/>
          <p:cNvSpPr>
            <a:spLocks noChangeArrowheads="1"/>
          </p:cNvSpPr>
          <p:nvPr/>
        </p:nvSpPr>
        <p:spPr bwMode="auto">
          <a:xfrm>
            <a:off x="2560638" y="2508647"/>
            <a:ext cx="304800" cy="228600"/>
          </a:xfrm>
          <a:prstGeom prst="triangle">
            <a:avLst>
              <a:gd name="adj" fmla="val 50000"/>
            </a:avLst>
          </a:prstGeom>
          <a:solidFill>
            <a:srgbClr val="00CCFF"/>
          </a:solidFill>
          <a:ln w="9525">
            <a:solidFill>
              <a:schemeClr val="tx1"/>
            </a:solidFill>
            <a:miter lim="800000"/>
            <a:headEnd/>
            <a:tailEnd/>
          </a:ln>
        </p:spPr>
        <p:txBody>
          <a:bodyPr wrap="none" anchor="ctr"/>
          <a:lstStyle/>
          <a:p>
            <a:pPr algn="ctr">
              <a:spcBef>
                <a:spcPct val="0"/>
              </a:spcBef>
              <a:buClrTx/>
              <a:buFontTx/>
              <a:buNone/>
            </a:pPr>
            <a:endParaRPr lang="en-US" sz="2400">
              <a:latin typeface="Times New Roman" pitchFamily="18" charset="0"/>
            </a:endParaRPr>
          </a:p>
        </p:txBody>
      </p:sp>
      <p:sp>
        <p:nvSpPr>
          <p:cNvPr id="178205" name="Rectangle 28"/>
          <p:cNvSpPr>
            <a:spLocks noChangeArrowheads="1"/>
          </p:cNvSpPr>
          <p:nvPr/>
        </p:nvSpPr>
        <p:spPr bwMode="auto">
          <a:xfrm>
            <a:off x="2447690" y="2669903"/>
            <a:ext cx="508473"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buClrTx/>
              <a:buFontTx/>
              <a:buNone/>
            </a:pPr>
            <a:r>
              <a:rPr lang="en-US" dirty="0">
                <a:solidFill>
                  <a:srgbClr val="C00000"/>
                </a:solidFill>
                <a:latin typeface="Arial Black" pitchFamily="34" charset="0"/>
              </a:rPr>
              <a:t>28</a:t>
            </a:r>
          </a:p>
        </p:txBody>
      </p:sp>
      <p:sp>
        <p:nvSpPr>
          <p:cNvPr id="178206" name="AutoShape 29"/>
          <p:cNvSpPr>
            <a:spLocks noChangeArrowheads="1"/>
          </p:cNvSpPr>
          <p:nvPr/>
        </p:nvSpPr>
        <p:spPr bwMode="auto">
          <a:xfrm>
            <a:off x="5791200" y="2533650"/>
            <a:ext cx="304800" cy="228600"/>
          </a:xfrm>
          <a:prstGeom prst="triangle">
            <a:avLst>
              <a:gd name="adj" fmla="val 50000"/>
            </a:avLst>
          </a:prstGeom>
          <a:solidFill>
            <a:srgbClr val="00CCFF"/>
          </a:solidFill>
          <a:ln w="9525">
            <a:solidFill>
              <a:schemeClr val="tx1"/>
            </a:solidFill>
            <a:miter lim="800000"/>
            <a:headEnd/>
            <a:tailEnd/>
          </a:ln>
        </p:spPr>
        <p:txBody>
          <a:bodyPr wrap="none" anchor="ctr"/>
          <a:lstStyle/>
          <a:p>
            <a:pPr algn="ctr">
              <a:spcBef>
                <a:spcPct val="0"/>
              </a:spcBef>
              <a:buClrTx/>
              <a:buFontTx/>
              <a:buNone/>
            </a:pPr>
            <a:endParaRPr lang="en-US" sz="2400">
              <a:latin typeface="Times New Roman" pitchFamily="18" charset="0"/>
            </a:endParaRPr>
          </a:p>
        </p:txBody>
      </p:sp>
      <p:sp>
        <p:nvSpPr>
          <p:cNvPr id="178207" name="Rectangle 30"/>
          <p:cNvSpPr>
            <a:spLocks noChangeArrowheads="1"/>
          </p:cNvSpPr>
          <p:nvPr/>
        </p:nvSpPr>
        <p:spPr bwMode="auto">
          <a:xfrm>
            <a:off x="5574281" y="2684190"/>
            <a:ext cx="670376" cy="3847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pPr algn="ctr">
              <a:buClrTx/>
              <a:buFontTx/>
              <a:buNone/>
            </a:pPr>
            <a:r>
              <a:rPr lang="en-US" dirty="0">
                <a:solidFill>
                  <a:srgbClr val="C00000"/>
                </a:solidFill>
                <a:latin typeface="Arial Black" pitchFamily="34" charset="0"/>
              </a:rPr>
              <a:t>112</a:t>
            </a:r>
          </a:p>
        </p:txBody>
      </p:sp>
      <p:sp>
        <p:nvSpPr>
          <p:cNvPr id="178208" name="AutoShape 31"/>
          <p:cNvSpPr>
            <a:spLocks noChangeArrowheads="1"/>
          </p:cNvSpPr>
          <p:nvPr/>
        </p:nvSpPr>
        <p:spPr bwMode="auto">
          <a:xfrm>
            <a:off x="4524375" y="3330179"/>
            <a:ext cx="304800" cy="228600"/>
          </a:xfrm>
          <a:prstGeom prst="triangle">
            <a:avLst>
              <a:gd name="adj" fmla="val 50000"/>
            </a:avLst>
          </a:prstGeom>
          <a:solidFill>
            <a:srgbClr val="FF9900"/>
          </a:solidFill>
          <a:ln w="9525">
            <a:solidFill>
              <a:schemeClr val="tx1"/>
            </a:solidFill>
            <a:miter lim="800000"/>
            <a:headEnd/>
            <a:tailEnd/>
          </a:ln>
        </p:spPr>
        <p:txBody>
          <a:bodyPr wrap="none" anchor="ctr"/>
          <a:lstStyle/>
          <a:p>
            <a:pPr algn="ctr">
              <a:spcBef>
                <a:spcPct val="0"/>
              </a:spcBef>
              <a:buClrTx/>
              <a:buFontTx/>
              <a:buNone/>
            </a:pPr>
            <a:endParaRPr lang="en-US" sz="2400">
              <a:latin typeface="Times New Roman" pitchFamily="18" charset="0"/>
            </a:endParaRPr>
          </a:p>
        </p:txBody>
      </p:sp>
      <p:sp>
        <p:nvSpPr>
          <p:cNvPr id="178209" name="Rectangle 32"/>
          <p:cNvSpPr>
            <a:spLocks noChangeArrowheads="1"/>
          </p:cNvSpPr>
          <p:nvPr/>
        </p:nvSpPr>
        <p:spPr bwMode="auto">
          <a:xfrm>
            <a:off x="4416190" y="3499769"/>
            <a:ext cx="508473"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buClrTx/>
              <a:buFontTx/>
              <a:buNone/>
            </a:pPr>
            <a:r>
              <a:rPr lang="en-US">
                <a:solidFill>
                  <a:srgbClr val="FF9900"/>
                </a:solidFill>
                <a:latin typeface="Arial Black" pitchFamily="34" charset="0"/>
              </a:rPr>
              <a:t>59</a:t>
            </a:r>
          </a:p>
        </p:txBody>
      </p:sp>
      <p:sp>
        <p:nvSpPr>
          <p:cNvPr id="178210" name="AutoShape 33"/>
          <p:cNvSpPr>
            <a:spLocks noChangeArrowheads="1"/>
          </p:cNvSpPr>
          <p:nvPr/>
        </p:nvSpPr>
        <p:spPr bwMode="auto">
          <a:xfrm>
            <a:off x="4629150" y="2530079"/>
            <a:ext cx="304800" cy="228600"/>
          </a:xfrm>
          <a:prstGeom prst="triangle">
            <a:avLst>
              <a:gd name="adj" fmla="val 50000"/>
            </a:avLst>
          </a:prstGeom>
          <a:solidFill>
            <a:srgbClr val="00CCFF"/>
          </a:solidFill>
          <a:ln w="9525">
            <a:solidFill>
              <a:schemeClr val="tx1"/>
            </a:solidFill>
            <a:miter lim="800000"/>
            <a:headEnd/>
            <a:tailEnd/>
          </a:ln>
        </p:spPr>
        <p:txBody>
          <a:bodyPr wrap="none" anchor="ctr"/>
          <a:lstStyle/>
          <a:p>
            <a:pPr algn="ctr">
              <a:spcBef>
                <a:spcPct val="0"/>
              </a:spcBef>
              <a:buClrTx/>
              <a:buFontTx/>
              <a:buNone/>
            </a:pPr>
            <a:endParaRPr lang="en-US" sz="2400">
              <a:latin typeface="Times New Roman" pitchFamily="18" charset="0"/>
            </a:endParaRPr>
          </a:p>
        </p:txBody>
      </p:sp>
      <p:sp>
        <p:nvSpPr>
          <p:cNvPr id="178211" name="Rectangle 34"/>
          <p:cNvSpPr>
            <a:spLocks noChangeArrowheads="1"/>
          </p:cNvSpPr>
          <p:nvPr/>
        </p:nvSpPr>
        <p:spPr bwMode="auto">
          <a:xfrm>
            <a:off x="4530490" y="2680619"/>
            <a:ext cx="508473"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buClrTx/>
              <a:buFontTx/>
              <a:buNone/>
            </a:pPr>
            <a:r>
              <a:rPr lang="en-US" dirty="0">
                <a:solidFill>
                  <a:srgbClr val="C00000"/>
                </a:solidFill>
                <a:latin typeface="Arial Black" pitchFamily="34" charset="0"/>
              </a:rPr>
              <a:t>78</a:t>
            </a:r>
          </a:p>
        </p:txBody>
      </p:sp>
      <p:sp>
        <p:nvSpPr>
          <p:cNvPr id="178212" name="AutoShape 35"/>
          <p:cNvSpPr>
            <a:spLocks noChangeArrowheads="1"/>
          </p:cNvSpPr>
          <p:nvPr/>
        </p:nvSpPr>
        <p:spPr bwMode="auto">
          <a:xfrm>
            <a:off x="5191125" y="3390900"/>
            <a:ext cx="304800" cy="228600"/>
          </a:xfrm>
          <a:prstGeom prst="triangle">
            <a:avLst>
              <a:gd name="adj" fmla="val 50000"/>
            </a:avLst>
          </a:prstGeom>
          <a:solidFill>
            <a:srgbClr val="FF9900"/>
          </a:solidFill>
          <a:ln w="9525">
            <a:solidFill>
              <a:schemeClr val="tx1"/>
            </a:solidFill>
            <a:miter lim="800000"/>
            <a:headEnd/>
            <a:tailEnd/>
          </a:ln>
        </p:spPr>
        <p:txBody>
          <a:bodyPr wrap="none" anchor="ctr"/>
          <a:lstStyle/>
          <a:p>
            <a:pPr algn="ctr">
              <a:spcBef>
                <a:spcPct val="0"/>
              </a:spcBef>
              <a:buClrTx/>
              <a:buFontTx/>
              <a:buNone/>
            </a:pPr>
            <a:endParaRPr lang="en-US" sz="2400">
              <a:latin typeface="Times New Roman" pitchFamily="18" charset="0"/>
            </a:endParaRPr>
          </a:p>
        </p:txBody>
      </p:sp>
      <p:sp>
        <p:nvSpPr>
          <p:cNvPr id="178213" name="Rectangle 36"/>
          <p:cNvSpPr>
            <a:spLocks noChangeArrowheads="1"/>
          </p:cNvSpPr>
          <p:nvPr/>
        </p:nvSpPr>
        <p:spPr bwMode="auto">
          <a:xfrm>
            <a:off x="5084527" y="3562871"/>
            <a:ext cx="508473"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buClrTx/>
              <a:buFontTx/>
              <a:buNone/>
            </a:pPr>
            <a:r>
              <a:rPr lang="en-US">
                <a:solidFill>
                  <a:srgbClr val="FF9900"/>
                </a:solidFill>
                <a:latin typeface="Arial Black" pitchFamily="34" charset="0"/>
              </a:rPr>
              <a:t>82</a:t>
            </a:r>
          </a:p>
        </p:txBody>
      </p:sp>
      <p:sp>
        <p:nvSpPr>
          <p:cNvPr id="178214" name="AutoShape 37"/>
          <p:cNvSpPr>
            <a:spLocks noChangeArrowheads="1"/>
          </p:cNvSpPr>
          <p:nvPr/>
        </p:nvSpPr>
        <p:spPr bwMode="auto">
          <a:xfrm>
            <a:off x="5715000" y="3390900"/>
            <a:ext cx="304800" cy="228600"/>
          </a:xfrm>
          <a:prstGeom prst="triangle">
            <a:avLst>
              <a:gd name="adj" fmla="val 50000"/>
            </a:avLst>
          </a:prstGeom>
          <a:solidFill>
            <a:srgbClr val="FF9900"/>
          </a:solidFill>
          <a:ln w="9525">
            <a:solidFill>
              <a:schemeClr val="tx1"/>
            </a:solidFill>
            <a:miter lim="800000"/>
            <a:headEnd/>
            <a:tailEnd/>
          </a:ln>
        </p:spPr>
        <p:txBody>
          <a:bodyPr wrap="none" anchor="ctr"/>
          <a:lstStyle/>
          <a:p>
            <a:pPr algn="ctr">
              <a:spcBef>
                <a:spcPct val="0"/>
              </a:spcBef>
              <a:buClrTx/>
              <a:buFontTx/>
              <a:buNone/>
            </a:pPr>
            <a:endParaRPr lang="en-US" sz="2400">
              <a:latin typeface="Times New Roman" pitchFamily="18" charset="0"/>
            </a:endParaRPr>
          </a:p>
        </p:txBody>
      </p:sp>
      <p:sp>
        <p:nvSpPr>
          <p:cNvPr id="178215" name="Rectangle 38"/>
          <p:cNvSpPr>
            <a:spLocks noChangeArrowheads="1"/>
          </p:cNvSpPr>
          <p:nvPr/>
        </p:nvSpPr>
        <p:spPr bwMode="auto">
          <a:xfrm>
            <a:off x="5498081" y="3562871"/>
            <a:ext cx="670376"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buClrTx/>
              <a:buFontTx/>
              <a:buNone/>
            </a:pPr>
            <a:r>
              <a:rPr lang="en-US">
                <a:solidFill>
                  <a:srgbClr val="FF9900"/>
                </a:solidFill>
                <a:latin typeface="Arial Black" pitchFamily="34" charset="0"/>
              </a:rPr>
              <a:t>105</a:t>
            </a:r>
          </a:p>
        </p:txBody>
      </p:sp>
      <p:sp>
        <p:nvSpPr>
          <p:cNvPr id="178216" name="AutoShape 39"/>
          <p:cNvSpPr>
            <a:spLocks noChangeArrowheads="1"/>
          </p:cNvSpPr>
          <p:nvPr/>
        </p:nvSpPr>
        <p:spPr bwMode="auto">
          <a:xfrm>
            <a:off x="6391275" y="3390900"/>
            <a:ext cx="304800" cy="228600"/>
          </a:xfrm>
          <a:prstGeom prst="triangle">
            <a:avLst>
              <a:gd name="adj" fmla="val 50000"/>
            </a:avLst>
          </a:prstGeom>
          <a:solidFill>
            <a:srgbClr val="FF9900"/>
          </a:solidFill>
          <a:ln w="9525">
            <a:solidFill>
              <a:schemeClr val="tx1"/>
            </a:solidFill>
            <a:miter lim="800000"/>
            <a:headEnd/>
            <a:tailEnd/>
          </a:ln>
        </p:spPr>
        <p:txBody>
          <a:bodyPr wrap="none" anchor="ctr"/>
          <a:lstStyle/>
          <a:p>
            <a:pPr algn="ctr">
              <a:spcBef>
                <a:spcPct val="0"/>
              </a:spcBef>
              <a:buClrTx/>
              <a:buFontTx/>
              <a:buNone/>
            </a:pPr>
            <a:endParaRPr lang="en-US" sz="2400">
              <a:latin typeface="Times New Roman" pitchFamily="18" charset="0"/>
            </a:endParaRPr>
          </a:p>
        </p:txBody>
      </p:sp>
      <p:sp>
        <p:nvSpPr>
          <p:cNvPr id="178217" name="Rectangle 40"/>
          <p:cNvSpPr>
            <a:spLocks noChangeArrowheads="1"/>
          </p:cNvSpPr>
          <p:nvPr/>
        </p:nvSpPr>
        <p:spPr bwMode="auto">
          <a:xfrm>
            <a:off x="6198170" y="3552156"/>
            <a:ext cx="670376"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buClrTx/>
              <a:buFontTx/>
              <a:buNone/>
            </a:pPr>
            <a:r>
              <a:rPr lang="en-US">
                <a:solidFill>
                  <a:srgbClr val="FF9900"/>
                </a:solidFill>
                <a:latin typeface="Arial Black" pitchFamily="34" charset="0"/>
              </a:rPr>
              <a:t>114</a:t>
            </a:r>
          </a:p>
        </p:txBody>
      </p:sp>
      <p:sp>
        <p:nvSpPr>
          <p:cNvPr id="178218" name="AutoShape 41"/>
          <p:cNvSpPr>
            <a:spLocks noChangeArrowheads="1"/>
          </p:cNvSpPr>
          <p:nvPr/>
        </p:nvSpPr>
        <p:spPr bwMode="auto">
          <a:xfrm>
            <a:off x="3857625" y="3108722"/>
            <a:ext cx="304800" cy="228600"/>
          </a:xfrm>
          <a:prstGeom prst="triangle">
            <a:avLst>
              <a:gd name="adj" fmla="val 50000"/>
            </a:avLst>
          </a:prstGeom>
          <a:solidFill>
            <a:srgbClr val="FF9900"/>
          </a:solidFill>
          <a:ln w="9525">
            <a:solidFill>
              <a:schemeClr val="tx1"/>
            </a:solidFill>
            <a:miter lim="800000"/>
            <a:headEnd/>
            <a:tailEnd/>
          </a:ln>
        </p:spPr>
        <p:txBody>
          <a:bodyPr wrap="none" anchor="ctr"/>
          <a:lstStyle/>
          <a:p>
            <a:pPr algn="ctr">
              <a:spcBef>
                <a:spcPct val="0"/>
              </a:spcBef>
              <a:buClrTx/>
              <a:buFontTx/>
              <a:buNone/>
            </a:pPr>
            <a:endParaRPr lang="en-US" sz="2400">
              <a:latin typeface="Times New Roman" pitchFamily="18" charset="0"/>
            </a:endParaRPr>
          </a:p>
        </p:txBody>
      </p:sp>
      <p:sp>
        <p:nvSpPr>
          <p:cNvPr id="178219" name="Rectangle 42"/>
          <p:cNvSpPr>
            <a:spLocks noChangeArrowheads="1"/>
          </p:cNvSpPr>
          <p:nvPr/>
        </p:nvSpPr>
        <p:spPr bwMode="auto">
          <a:xfrm>
            <a:off x="3739915" y="3280694"/>
            <a:ext cx="508473"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buClrTx/>
              <a:buFontTx/>
              <a:buNone/>
            </a:pPr>
            <a:r>
              <a:rPr lang="en-US">
                <a:solidFill>
                  <a:srgbClr val="FF9900"/>
                </a:solidFill>
                <a:latin typeface="Arial Black" pitchFamily="34" charset="0"/>
              </a:rPr>
              <a:t>49</a:t>
            </a:r>
          </a:p>
        </p:txBody>
      </p:sp>
      <p:sp>
        <p:nvSpPr>
          <p:cNvPr id="178220" name="AutoShape 43"/>
          <p:cNvSpPr>
            <a:spLocks noChangeArrowheads="1"/>
          </p:cNvSpPr>
          <p:nvPr/>
        </p:nvSpPr>
        <p:spPr bwMode="auto">
          <a:xfrm>
            <a:off x="6905625" y="2533650"/>
            <a:ext cx="304800" cy="228600"/>
          </a:xfrm>
          <a:prstGeom prst="triangle">
            <a:avLst>
              <a:gd name="adj" fmla="val 50000"/>
            </a:avLst>
          </a:prstGeom>
          <a:solidFill>
            <a:srgbClr val="00CCFF"/>
          </a:solidFill>
          <a:ln w="9525">
            <a:solidFill>
              <a:schemeClr val="tx1"/>
            </a:solidFill>
            <a:miter lim="800000"/>
            <a:headEnd/>
            <a:tailEnd/>
          </a:ln>
        </p:spPr>
        <p:txBody>
          <a:bodyPr wrap="none" anchor="ctr"/>
          <a:lstStyle/>
          <a:p>
            <a:pPr algn="ctr">
              <a:spcBef>
                <a:spcPct val="0"/>
              </a:spcBef>
              <a:buClrTx/>
              <a:buFontTx/>
              <a:buNone/>
            </a:pPr>
            <a:endParaRPr lang="en-US" sz="2400">
              <a:latin typeface="Times New Roman" pitchFamily="18" charset="0"/>
            </a:endParaRPr>
          </a:p>
        </p:txBody>
      </p:sp>
      <p:sp>
        <p:nvSpPr>
          <p:cNvPr id="178221" name="Rectangle 44"/>
          <p:cNvSpPr>
            <a:spLocks noChangeArrowheads="1"/>
          </p:cNvSpPr>
          <p:nvPr/>
        </p:nvSpPr>
        <p:spPr bwMode="auto">
          <a:xfrm>
            <a:off x="6741095" y="2684190"/>
            <a:ext cx="670376"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buClrTx/>
              <a:buFontTx/>
              <a:buNone/>
            </a:pPr>
            <a:r>
              <a:rPr lang="en-US" dirty="0">
                <a:solidFill>
                  <a:srgbClr val="C00000"/>
                </a:solidFill>
                <a:latin typeface="Arial Black" pitchFamily="34" charset="0"/>
              </a:rPr>
              <a:t>116</a:t>
            </a:r>
          </a:p>
        </p:txBody>
      </p:sp>
      <p:sp>
        <p:nvSpPr>
          <p:cNvPr id="3205165" name="Text Box 45"/>
          <p:cNvSpPr txBox="1">
            <a:spLocks noChangeArrowheads="1"/>
          </p:cNvSpPr>
          <p:nvPr/>
        </p:nvSpPr>
        <p:spPr bwMode="auto">
          <a:xfrm>
            <a:off x="5141913" y="3812381"/>
            <a:ext cx="1262062" cy="461665"/>
          </a:xfrm>
          <a:prstGeom prst="rect">
            <a:avLst/>
          </a:prstGeom>
          <a:noFill/>
          <a:ln w="57150">
            <a:noFill/>
            <a:miter lim="800000"/>
            <a:headEnd/>
            <a:tailEnd/>
          </a:ln>
          <a:effectLst>
            <a:prstShdw prst="shdw17" dist="17961" dir="2700000">
              <a:schemeClr val="bg2">
                <a:gamma/>
                <a:shade val="60000"/>
                <a:invGamma/>
              </a:schemeClr>
            </a:prstShdw>
          </a:effectLst>
        </p:spPr>
        <p:txBody>
          <a:bodyPr>
            <a:spAutoFit/>
          </a:bodyPr>
          <a:lstStyle/>
          <a:p>
            <a:pPr>
              <a:buSzPct val="120000"/>
              <a:buFontTx/>
              <a:buNone/>
              <a:defRPr/>
            </a:pPr>
            <a:r>
              <a:rPr lang="en-US" sz="2400" dirty="0">
                <a:solidFill>
                  <a:srgbClr val="FF9900"/>
                </a:solidFill>
                <a:latin typeface="Arial Black" pitchFamily="34" charset="0"/>
              </a:rPr>
              <a:t>DEVZ</a:t>
            </a:r>
          </a:p>
        </p:txBody>
      </p:sp>
      <p:sp>
        <p:nvSpPr>
          <p:cNvPr id="3205166" name="Text Box 46"/>
          <p:cNvSpPr txBox="1">
            <a:spLocks noChangeArrowheads="1"/>
          </p:cNvSpPr>
          <p:nvPr/>
        </p:nvSpPr>
        <p:spPr bwMode="auto">
          <a:xfrm>
            <a:off x="134937" y="2658608"/>
            <a:ext cx="1103313" cy="461665"/>
          </a:xfrm>
          <a:prstGeom prst="rect">
            <a:avLst/>
          </a:prstGeom>
          <a:noFill/>
          <a:ln w="57150">
            <a:noFill/>
            <a:miter lim="800000"/>
            <a:headEnd/>
            <a:tailEnd/>
          </a:ln>
          <a:effectLst>
            <a:prstShdw prst="shdw17" dist="17961" dir="2700000">
              <a:schemeClr val="bg2">
                <a:gamma/>
                <a:shade val="60000"/>
                <a:invGamma/>
              </a:schemeClr>
            </a:prstShdw>
          </a:effectLst>
        </p:spPr>
        <p:txBody>
          <a:bodyPr>
            <a:spAutoFit/>
          </a:bodyPr>
          <a:lstStyle/>
          <a:p>
            <a:pPr>
              <a:buSzPct val="120000"/>
              <a:buFontTx/>
              <a:buNone/>
              <a:defRPr/>
            </a:pPr>
            <a:r>
              <a:rPr lang="en-US" sz="2400" dirty="0">
                <a:solidFill>
                  <a:srgbClr val="C00000"/>
                </a:solidFill>
                <a:latin typeface="Arial Black" pitchFamily="34" charset="0"/>
              </a:rPr>
              <a:t>MAIN</a:t>
            </a:r>
          </a:p>
        </p:txBody>
      </p:sp>
      <p:sp>
        <p:nvSpPr>
          <p:cNvPr id="178224" name="Rectangle 47"/>
          <p:cNvSpPr>
            <a:spLocks noChangeArrowheads="1"/>
          </p:cNvSpPr>
          <p:nvPr/>
        </p:nvSpPr>
        <p:spPr bwMode="auto">
          <a:xfrm>
            <a:off x="2031765" y="1887662"/>
            <a:ext cx="508473"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buClrTx/>
              <a:buFontTx/>
              <a:buNone/>
            </a:pPr>
            <a:r>
              <a:rPr lang="en-US">
                <a:solidFill>
                  <a:srgbClr val="969696"/>
                </a:solidFill>
                <a:latin typeface="Arial Black" pitchFamily="34" charset="0"/>
              </a:rPr>
              <a:t>26</a:t>
            </a:r>
            <a:endParaRPr lang="en-US" sz="1600">
              <a:solidFill>
                <a:schemeClr val="accent2"/>
              </a:solidFill>
              <a:latin typeface="Arial Black" pitchFamily="34" charset="0"/>
            </a:endParaRPr>
          </a:p>
        </p:txBody>
      </p:sp>
      <p:sp>
        <p:nvSpPr>
          <p:cNvPr id="178225" name="AutoShape 48"/>
          <p:cNvSpPr>
            <a:spLocks noChangeArrowheads="1"/>
          </p:cNvSpPr>
          <p:nvPr/>
        </p:nvSpPr>
        <p:spPr bwMode="auto">
          <a:xfrm>
            <a:off x="1692275" y="2003822"/>
            <a:ext cx="304800" cy="228600"/>
          </a:xfrm>
          <a:prstGeom prst="triangle">
            <a:avLst>
              <a:gd name="adj" fmla="val 50000"/>
            </a:avLst>
          </a:prstGeom>
          <a:solidFill>
            <a:srgbClr val="7030A0"/>
          </a:solidFill>
          <a:ln w="9525">
            <a:solidFill>
              <a:schemeClr val="tx1"/>
            </a:solidFill>
            <a:miter lim="800000"/>
            <a:headEnd/>
            <a:tailEnd/>
          </a:ln>
        </p:spPr>
        <p:txBody>
          <a:bodyPr wrap="none" anchor="ctr"/>
          <a:lstStyle/>
          <a:p>
            <a:pPr algn="ctr">
              <a:spcBef>
                <a:spcPct val="0"/>
              </a:spcBef>
              <a:buClrTx/>
              <a:buFontTx/>
              <a:buNone/>
            </a:pPr>
            <a:endParaRPr lang="en-US" sz="2400">
              <a:latin typeface="Times New Roman" pitchFamily="18" charset="0"/>
            </a:endParaRPr>
          </a:p>
        </p:txBody>
      </p:sp>
      <p:sp>
        <p:nvSpPr>
          <p:cNvPr id="49" name="AutoShape 27"/>
          <p:cNvSpPr>
            <a:spLocks noChangeArrowheads="1"/>
          </p:cNvSpPr>
          <p:nvPr/>
        </p:nvSpPr>
        <p:spPr bwMode="auto">
          <a:xfrm>
            <a:off x="1951038" y="2508647"/>
            <a:ext cx="304800" cy="228600"/>
          </a:xfrm>
          <a:prstGeom prst="triangle">
            <a:avLst>
              <a:gd name="adj" fmla="val 50000"/>
            </a:avLst>
          </a:prstGeom>
          <a:solidFill>
            <a:srgbClr val="00CCFF"/>
          </a:solidFill>
          <a:ln w="9525">
            <a:solidFill>
              <a:schemeClr val="tx1"/>
            </a:solidFill>
            <a:miter lim="800000"/>
            <a:headEnd/>
            <a:tailEnd/>
          </a:ln>
        </p:spPr>
        <p:txBody>
          <a:bodyPr wrap="none" anchor="ctr"/>
          <a:lstStyle/>
          <a:p>
            <a:pPr algn="ctr">
              <a:spcBef>
                <a:spcPct val="0"/>
              </a:spcBef>
              <a:buClrTx/>
              <a:buFontTx/>
              <a:buNone/>
            </a:pPr>
            <a:endParaRPr lang="en-US" sz="2400">
              <a:latin typeface="Times New Roman" pitchFamily="18" charset="0"/>
            </a:endParaRPr>
          </a:p>
        </p:txBody>
      </p:sp>
      <p:sp>
        <p:nvSpPr>
          <p:cNvPr id="50" name="Rectangle 28"/>
          <p:cNvSpPr>
            <a:spLocks noChangeArrowheads="1"/>
          </p:cNvSpPr>
          <p:nvPr/>
        </p:nvSpPr>
        <p:spPr bwMode="auto">
          <a:xfrm>
            <a:off x="1838088" y="2669903"/>
            <a:ext cx="508473"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buClrTx/>
              <a:buFontTx/>
              <a:buNone/>
            </a:pPr>
            <a:r>
              <a:rPr lang="en-US" dirty="0">
                <a:solidFill>
                  <a:srgbClr val="C00000"/>
                </a:solidFill>
                <a:latin typeface="Arial Black" pitchFamily="34" charset="0"/>
              </a:rPr>
              <a:t>25</a:t>
            </a:r>
          </a:p>
        </p:txBody>
      </p:sp>
    </p:spTree>
    <p:extLst>
      <p:ext uri="{BB962C8B-B14F-4D97-AF65-F5344CB8AC3E}">
        <p14:creationId xmlns:p14="http://schemas.microsoft.com/office/powerpoint/2010/main" val="1370043164"/>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noFill/>
        </p:spPr>
        <p:txBody>
          <a:bodyPr>
            <a:normAutofit/>
          </a:bodyPr>
          <a:lstStyle/>
          <a:p>
            <a:r>
              <a:rPr lang="en-US" dirty="0"/>
              <a:t>A Mantra: Merge Down, Copy Up</a:t>
            </a:r>
            <a:endParaRPr lang="en-US" dirty="0">
              <a:latin typeface="Calibri"/>
            </a:endParaRPr>
          </a:p>
        </p:txBody>
      </p:sp>
      <p:sp>
        <p:nvSpPr>
          <p:cNvPr id="145411" name="Rectangle 3"/>
          <p:cNvSpPr>
            <a:spLocks noGrp="1" noChangeArrowheads="1"/>
          </p:cNvSpPr>
          <p:nvPr>
            <p:ph idx="1"/>
          </p:nvPr>
        </p:nvSpPr>
        <p:spPr/>
        <p:txBody>
          <a:bodyPr>
            <a:normAutofit/>
          </a:bodyPr>
          <a:lstStyle/>
          <a:p>
            <a:pPr>
              <a:buFont typeface="Times" charset="0"/>
              <a:buNone/>
            </a:pPr>
            <a:r>
              <a:rPr lang="en-US" b="1" dirty="0">
                <a:solidFill>
                  <a:srgbClr val="0000FF"/>
                </a:solidFill>
                <a:latin typeface="Courier New" charset="0"/>
              </a:rPr>
              <a:t>p4 merge</a:t>
            </a:r>
            <a:endParaRPr lang="en-US" b="1" dirty="0">
              <a:solidFill>
                <a:schemeClr val="tx1">
                  <a:lumMod val="60000"/>
                  <a:lumOff val="40000"/>
                </a:schemeClr>
              </a:solidFill>
              <a:latin typeface="Courier New" charset="0"/>
            </a:endParaRPr>
          </a:p>
          <a:p>
            <a:pPr lvl="1">
              <a:buFont typeface="Wingdings" charset="2"/>
              <a:buChar char="§"/>
            </a:pPr>
            <a:r>
              <a:rPr lang="en-US" sz="1800" dirty="0"/>
              <a:t>Merge from source to target</a:t>
            </a:r>
          </a:p>
          <a:p>
            <a:pPr lvl="1">
              <a:buFont typeface="Wingdings" charset="2"/>
              <a:buChar char="§"/>
            </a:pPr>
            <a:r>
              <a:rPr lang="en-US" sz="1800" dirty="0"/>
              <a:t>Simplified form of legacy </a:t>
            </a:r>
            <a:r>
              <a:rPr lang="en-US" sz="1800" b="1" dirty="0">
                <a:solidFill>
                  <a:srgbClr val="0000FF"/>
                </a:solidFill>
                <a:latin typeface="Courier New" charset="0"/>
              </a:rPr>
              <a:t>p4 </a:t>
            </a:r>
            <a:r>
              <a:rPr lang="en-US" sz="1800" b="1" dirty="0" err="1">
                <a:solidFill>
                  <a:srgbClr val="0000FF"/>
                </a:solidFill>
                <a:latin typeface="Courier New" charset="0"/>
              </a:rPr>
              <a:t>integ</a:t>
            </a:r>
            <a:r>
              <a:rPr lang="en-US" sz="1800" b="1" dirty="0">
                <a:solidFill>
                  <a:srgbClr val="0000FF"/>
                </a:solidFill>
                <a:latin typeface="Courier New" charset="0"/>
              </a:rPr>
              <a:t> </a:t>
            </a:r>
            <a:r>
              <a:rPr lang="en-US" sz="1800" dirty="0"/>
              <a:t>command</a:t>
            </a:r>
            <a:endParaRPr lang="en-US" sz="1800" b="1" dirty="0">
              <a:solidFill>
                <a:srgbClr val="0000FF"/>
              </a:solidFill>
              <a:latin typeface="Courier New" charset="0"/>
            </a:endParaRPr>
          </a:p>
          <a:p>
            <a:pPr lvl="1">
              <a:buFont typeface="Wingdings" charset="2"/>
              <a:buChar char="§"/>
            </a:pPr>
            <a:r>
              <a:rPr lang="en-US" sz="1800" dirty="0">
                <a:solidFill>
                  <a:srgbClr val="000000"/>
                </a:solidFill>
              </a:rPr>
              <a:t>Files need to be resolved</a:t>
            </a:r>
          </a:p>
          <a:p>
            <a:pPr marL="346075" lvl="1" indent="0">
              <a:buNone/>
            </a:pPr>
            <a:endParaRPr lang="en-US" sz="1800" dirty="0">
              <a:solidFill>
                <a:srgbClr val="000000"/>
              </a:solidFill>
            </a:endParaRPr>
          </a:p>
          <a:p>
            <a:pPr marL="111125" indent="0">
              <a:buNone/>
            </a:pPr>
            <a:r>
              <a:rPr lang="en-US" b="1" dirty="0">
                <a:solidFill>
                  <a:srgbClr val="0000FF"/>
                </a:solidFill>
                <a:latin typeface="Courier New"/>
                <a:cs typeface="Courier New"/>
              </a:rPr>
              <a:t>p4 copy</a:t>
            </a:r>
            <a:endParaRPr lang="en-US" b="1" dirty="0">
              <a:solidFill>
                <a:schemeClr val="tx1">
                  <a:lumMod val="60000"/>
                  <a:lumOff val="40000"/>
                </a:schemeClr>
              </a:solidFill>
              <a:latin typeface="Courier New"/>
              <a:cs typeface="Courier New"/>
            </a:endParaRPr>
          </a:p>
          <a:p>
            <a:pPr lvl="1">
              <a:lnSpc>
                <a:spcPct val="110000"/>
              </a:lnSpc>
              <a:buFont typeface="Wingdings" charset="2"/>
              <a:buChar char="§"/>
            </a:pPr>
            <a:r>
              <a:rPr lang="en-US" sz="1800" dirty="0">
                <a:solidFill>
                  <a:srgbClr val="000000"/>
                </a:solidFill>
                <a:cs typeface="Courier New"/>
              </a:rPr>
              <a:t>Simple copy from source to target</a:t>
            </a:r>
          </a:p>
          <a:p>
            <a:pPr lvl="1">
              <a:lnSpc>
                <a:spcPct val="110000"/>
              </a:lnSpc>
              <a:buFont typeface="Wingdings" charset="2"/>
              <a:buChar char="§"/>
            </a:pPr>
            <a:r>
              <a:rPr lang="en-US" sz="1800" dirty="0">
                <a:solidFill>
                  <a:srgbClr val="000000"/>
                </a:solidFill>
                <a:cs typeface="Courier New"/>
              </a:rPr>
              <a:t>Ignores previous integrations</a:t>
            </a:r>
          </a:p>
          <a:p>
            <a:pPr lvl="1">
              <a:lnSpc>
                <a:spcPct val="110000"/>
              </a:lnSpc>
              <a:buFont typeface="Wingdings" charset="2"/>
              <a:buChar char="§"/>
            </a:pPr>
            <a:r>
              <a:rPr lang="en-US" sz="1800" dirty="0">
                <a:solidFill>
                  <a:srgbClr val="000000"/>
                </a:solidFill>
                <a:cs typeface="Courier New"/>
              </a:rPr>
              <a:t>No </a:t>
            </a:r>
            <a:r>
              <a:rPr lang="en-US" sz="1800" dirty="0" err="1">
                <a:solidFill>
                  <a:srgbClr val="000000"/>
                </a:solidFill>
                <a:cs typeface="Courier New"/>
              </a:rPr>
              <a:t>manua</a:t>
            </a:r>
            <a:r>
              <a:rPr lang="en-US" sz="1800" dirty="0">
                <a:solidFill>
                  <a:srgbClr val="000000"/>
                </a:solidFill>
                <a:cs typeface="Courier New"/>
              </a:rPr>
              <a:t> resolve needed.</a:t>
            </a:r>
            <a:endParaRPr lang="en-US" dirty="0">
              <a:solidFill>
                <a:srgbClr val="C0C0C0"/>
              </a:solidFill>
            </a:endParaRPr>
          </a:p>
        </p:txBody>
      </p:sp>
    </p:spTree>
    <p:extLst>
      <p:ext uri="{BB962C8B-B14F-4D97-AF65-F5344CB8AC3E}">
        <p14:creationId xmlns:p14="http://schemas.microsoft.com/office/powerpoint/2010/main" val="1019538339"/>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noFill/>
        </p:spPr>
        <p:txBody>
          <a:bodyPr>
            <a:normAutofit/>
          </a:bodyPr>
          <a:lstStyle/>
          <a:p>
            <a:r>
              <a:rPr lang="en-US" dirty="0"/>
              <a:t>New Commands in this Chapter</a:t>
            </a:r>
          </a:p>
        </p:txBody>
      </p:sp>
      <p:sp>
        <p:nvSpPr>
          <p:cNvPr id="149507" name="Rectangle 3"/>
          <p:cNvSpPr>
            <a:spLocks noGrp="1" noChangeArrowheads="1"/>
          </p:cNvSpPr>
          <p:nvPr>
            <p:ph idx="1"/>
          </p:nvPr>
        </p:nvSpPr>
        <p:spPr/>
        <p:txBody>
          <a:bodyPr numCol="2"/>
          <a:lstStyle/>
          <a:p>
            <a:pPr>
              <a:spcBef>
                <a:spcPct val="50000"/>
              </a:spcBef>
            </a:pPr>
            <a:r>
              <a:rPr lang="en-US" sz="1800" b="1" dirty="0">
                <a:solidFill>
                  <a:srgbClr val="0000FF"/>
                </a:solidFill>
                <a:latin typeface="Courier New"/>
                <a:cs typeface="Courier New"/>
              </a:rPr>
              <a:t>p4 interchanges</a:t>
            </a:r>
          </a:p>
          <a:p>
            <a:pPr>
              <a:spcBef>
                <a:spcPct val="50000"/>
              </a:spcBef>
            </a:pPr>
            <a:r>
              <a:rPr lang="en-US" sz="1800" b="1" dirty="0">
                <a:solidFill>
                  <a:srgbClr val="0000FF"/>
                </a:solidFill>
                <a:latin typeface="Courier New"/>
                <a:cs typeface="Courier New"/>
              </a:rPr>
              <a:t>p4 integrated</a:t>
            </a:r>
          </a:p>
          <a:p>
            <a:pPr>
              <a:spcBef>
                <a:spcPct val="50000"/>
              </a:spcBef>
            </a:pPr>
            <a:r>
              <a:rPr lang="en-US" sz="1800" b="1" dirty="0">
                <a:solidFill>
                  <a:srgbClr val="0000FF"/>
                </a:solidFill>
                <a:latin typeface="Courier New"/>
                <a:cs typeface="Courier New"/>
              </a:rPr>
              <a:t>p4 copy</a:t>
            </a:r>
          </a:p>
          <a:p>
            <a:pPr>
              <a:spcBef>
                <a:spcPct val="50000"/>
              </a:spcBef>
            </a:pPr>
            <a:r>
              <a:rPr lang="en-US" sz="1800" b="1" dirty="0">
                <a:solidFill>
                  <a:srgbClr val="0000FF"/>
                </a:solidFill>
                <a:latin typeface="Courier New"/>
                <a:cs typeface="Courier New"/>
              </a:rPr>
              <a:t>p4 merge (p4 </a:t>
            </a:r>
            <a:r>
              <a:rPr lang="en-US" sz="1800" b="1" dirty="0" err="1">
                <a:solidFill>
                  <a:srgbClr val="0000FF"/>
                </a:solidFill>
                <a:latin typeface="Courier New"/>
                <a:cs typeface="Courier New"/>
              </a:rPr>
              <a:t>integ</a:t>
            </a:r>
            <a:r>
              <a:rPr lang="en-US" sz="1800" b="1" dirty="0">
                <a:solidFill>
                  <a:srgbClr val="0000FF"/>
                </a:solidFill>
                <a:latin typeface="Courier New"/>
                <a:cs typeface="Courier New"/>
              </a:rPr>
              <a:t>)</a:t>
            </a:r>
          </a:p>
        </p:txBody>
      </p:sp>
    </p:spTree>
    <p:extLst>
      <p:ext uri="{BB962C8B-B14F-4D97-AF65-F5344CB8AC3E}">
        <p14:creationId xmlns:p14="http://schemas.microsoft.com/office/powerpoint/2010/main" val="1899720256"/>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spTree>
  </p:cSld>
  <p:clrMapOvr>
    <a:masterClrMapping/>
  </p:clrMapOvr>
  <p:transition/>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latin typeface="Verdana" panose="020B0604030504040204" pitchFamily="34" charset="0"/>
                <a:ea typeface="Verdana" panose="020B0604030504040204" pitchFamily="34" charset="0"/>
                <a:cs typeface="Verdana" panose="020B0604030504040204" pitchFamily="34" charset="0"/>
              </a:rPr>
              <a:t>Introduction to</a:t>
            </a:r>
            <a:br>
              <a:rPr lang="en-US" dirty="0">
                <a:latin typeface="Verdana" panose="020B0604030504040204" pitchFamily="34" charset="0"/>
                <a:ea typeface="Verdana" panose="020B0604030504040204" pitchFamily="34" charset="0"/>
                <a:cs typeface="Verdana" panose="020B0604030504040204" pitchFamily="34" charset="0"/>
              </a:rPr>
            </a:br>
            <a:r>
              <a:rPr lang="en-US" dirty="0">
                <a:latin typeface="Verdana" panose="020B0604030504040204" pitchFamily="34" charset="0"/>
                <a:ea typeface="Verdana" panose="020B0604030504040204" pitchFamily="34" charset="0"/>
                <a:cs typeface="Verdana" panose="020B0604030504040204" pitchFamily="34" charset="0"/>
              </a:rPr>
              <a:t>Helix for Users</a:t>
            </a:r>
            <a:endParaRPr lang="en-US" dirty="0"/>
          </a:p>
        </p:txBody>
      </p:sp>
      <p:sp>
        <p:nvSpPr>
          <p:cNvPr id="5" name="Subtitle 4"/>
          <p:cNvSpPr>
            <a:spLocks noGrp="1"/>
          </p:cNvSpPr>
          <p:nvPr>
            <p:ph type="body" sz="quarter" idx="10"/>
          </p:nvPr>
        </p:nvSpPr>
        <p:spPr/>
        <p:txBody>
          <a:bodyPr/>
          <a:lstStyle/>
          <a:p>
            <a:r>
              <a:rPr lang="en-US" dirty="0"/>
              <a:t>Streams</a:t>
            </a:r>
          </a:p>
        </p:txBody>
      </p:sp>
    </p:spTree>
    <p:extLst>
      <p:ext uri="{BB962C8B-B14F-4D97-AF65-F5344CB8AC3E}">
        <p14:creationId xmlns:p14="http://schemas.microsoft.com/office/powerpoint/2010/main" val="938390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noFill/>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Help!</a:t>
            </a:r>
          </a:p>
        </p:txBody>
      </p:sp>
      <p:sp>
        <p:nvSpPr>
          <p:cNvPr id="32771" name="Rectangle 3"/>
          <p:cNvSpPr>
            <a:spLocks noGrp="1" noChangeArrowheads="1"/>
          </p:cNvSpPr>
          <p:nvPr>
            <p:ph idx="1"/>
          </p:nvPr>
        </p:nvSpPr>
        <p:spPr/>
        <p:txBody>
          <a:bodyPr/>
          <a:lstStyle/>
          <a:p>
            <a:pPr>
              <a:spcBef>
                <a:spcPct val="40000"/>
              </a:spcBef>
            </a:pPr>
            <a:r>
              <a:rPr lang="en-US" dirty="0"/>
              <a:t>Command Summary Help</a:t>
            </a:r>
            <a:endParaRPr lang="en-US" dirty="0">
              <a:solidFill>
                <a:schemeClr val="tx2"/>
              </a:solidFill>
            </a:endParaRPr>
          </a:p>
          <a:p>
            <a:pPr>
              <a:lnSpc>
                <a:spcPct val="150000"/>
              </a:lnSpc>
              <a:spcBef>
                <a:spcPct val="40000"/>
              </a:spcBef>
            </a:pPr>
            <a:r>
              <a:rPr lang="en-US" dirty="0"/>
              <a:t>Help for a Specific Command</a:t>
            </a:r>
          </a:p>
          <a:p>
            <a:pPr>
              <a:lnSpc>
                <a:spcPct val="150000"/>
              </a:lnSpc>
              <a:spcBef>
                <a:spcPct val="40000"/>
              </a:spcBef>
            </a:pPr>
            <a:r>
              <a:rPr lang="en-US" dirty="0"/>
              <a:t>Online Perforce Documentation</a:t>
            </a:r>
          </a:p>
          <a:p>
            <a:pPr>
              <a:lnSpc>
                <a:spcPct val="150000"/>
              </a:lnSpc>
              <a:spcBef>
                <a:spcPct val="40000"/>
              </a:spcBef>
            </a:pPr>
            <a:r>
              <a:rPr lang="en-US" dirty="0"/>
              <a:t>E-mail Perforce</a:t>
            </a:r>
          </a:p>
          <a:p>
            <a:pPr>
              <a:lnSpc>
                <a:spcPct val="150000"/>
              </a:lnSpc>
              <a:spcBef>
                <a:spcPct val="40000"/>
              </a:spcBef>
            </a:pPr>
            <a:r>
              <a:rPr lang="en-US" dirty="0"/>
              <a:t>Perforce Forums</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Streams</a:t>
            </a:r>
          </a:p>
        </p:txBody>
      </p:sp>
      <p:sp>
        <p:nvSpPr>
          <p:cNvPr id="3" name="Content Placeholder 2"/>
          <p:cNvSpPr>
            <a:spLocks noGrp="1"/>
          </p:cNvSpPr>
          <p:nvPr>
            <p:ph idx="1"/>
          </p:nvPr>
        </p:nvSpPr>
        <p:spPr/>
        <p:txBody>
          <a:bodyPr>
            <a:normAutofit/>
          </a:bodyPr>
          <a:lstStyle/>
          <a:p>
            <a:r>
              <a:rPr lang="en-US" dirty="0"/>
              <a:t>Introduction</a:t>
            </a:r>
          </a:p>
          <a:p>
            <a:pPr>
              <a:lnSpc>
                <a:spcPct val="150000"/>
              </a:lnSpc>
            </a:pPr>
            <a:r>
              <a:rPr lang="en-US" dirty="0"/>
              <a:t>Creating a stream</a:t>
            </a:r>
          </a:p>
          <a:p>
            <a:pPr>
              <a:lnSpc>
                <a:spcPct val="150000"/>
              </a:lnSpc>
            </a:pPr>
            <a:r>
              <a:rPr lang="en-US" dirty="0"/>
              <a:t>Populating a stream</a:t>
            </a:r>
          </a:p>
          <a:p>
            <a:pPr>
              <a:lnSpc>
                <a:spcPct val="150000"/>
              </a:lnSpc>
            </a:pPr>
            <a:r>
              <a:rPr lang="en-US" dirty="0"/>
              <a:t>Working in a stream</a:t>
            </a:r>
          </a:p>
          <a:p>
            <a:pPr>
              <a:lnSpc>
                <a:spcPct val="150000"/>
              </a:lnSpc>
            </a:pPr>
            <a:r>
              <a:rPr lang="en-US" dirty="0"/>
              <a:t>Streams views</a:t>
            </a:r>
          </a:p>
        </p:txBody>
      </p:sp>
    </p:spTree>
    <p:extLst>
      <p:ext uri="{BB962C8B-B14F-4D97-AF65-F5344CB8AC3E}">
        <p14:creationId xmlns:p14="http://schemas.microsoft.com/office/powerpoint/2010/main" val="234775114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noAutofit/>
          </a:bodyPr>
          <a:lstStyle/>
          <a:p>
            <a:r>
              <a:rPr lang="en-US" dirty="0"/>
              <a:t>A Stream is a “Branch with Brains”</a:t>
            </a:r>
          </a:p>
          <a:p>
            <a:pPr>
              <a:lnSpc>
                <a:spcPct val="150000"/>
              </a:lnSpc>
            </a:pPr>
            <a:r>
              <a:rPr lang="en-US" dirty="0"/>
              <a:t>Workflow defined visually</a:t>
            </a:r>
          </a:p>
          <a:p>
            <a:pPr>
              <a:lnSpc>
                <a:spcPct val="150000"/>
              </a:lnSpc>
            </a:pPr>
            <a:r>
              <a:rPr lang="en-US" dirty="0"/>
              <a:t>Guides users to follow a flow of change</a:t>
            </a:r>
          </a:p>
          <a:p>
            <a:pPr>
              <a:lnSpc>
                <a:spcPct val="150000"/>
              </a:lnSpc>
            </a:pPr>
            <a:r>
              <a:rPr lang="en-US" dirty="0"/>
              <a:t>Simplifies merge mechanics</a:t>
            </a:r>
          </a:p>
          <a:p>
            <a:pPr>
              <a:lnSpc>
                <a:spcPct val="150000"/>
              </a:lnSpc>
            </a:pPr>
            <a:r>
              <a:rPr lang="en-US" dirty="0"/>
              <a:t>1:1 relationship</a:t>
            </a:r>
          </a:p>
          <a:p>
            <a:pPr>
              <a:lnSpc>
                <a:spcPct val="150000"/>
              </a:lnSpc>
            </a:pPr>
            <a:r>
              <a:rPr lang="en-US" dirty="0"/>
              <a:t>Based on the mainline model</a:t>
            </a:r>
          </a:p>
          <a:p>
            <a:pPr>
              <a:lnSpc>
                <a:spcPct val="150000"/>
              </a:lnSpc>
            </a:pPr>
            <a:r>
              <a:rPr lang="en-US" dirty="0"/>
              <a:t>Defined relationship to its parent...</a:t>
            </a:r>
          </a:p>
          <a:p>
            <a:pPr marL="0" indent="0">
              <a:buNone/>
            </a:pPr>
            <a:r>
              <a:rPr lang="en-US" dirty="0"/>
              <a:t>	...not to its children</a:t>
            </a:r>
          </a:p>
        </p:txBody>
      </p:sp>
    </p:spTree>
    <p:extLst>
      <p:ext uri="{BB962C8B-B14F-4D97-AF65-F5344CB8AC3E}">
        <p14:creationId xmlns:p14="http://schemas.microsoft.com/office/powerpoint/2010/main" val="3988340376"/>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Stream relations</a:t>
            </a:r>
          </a:p>
        </p:txBody>
      </p:sp>
      <p:sp>
        <p:nvSpPr>
          <p:cNvPr id="3" name="Content Placeholder 2"/>
          <p:cNvSpPr>
            <a:spLocks noGrp="1"/>
          </p:cNvSpPr>
          <p:nvPr>
            <p:ph idx="1"/>
          </p:nvPr>
        </p:nvSpPr>
        <p:spPr/>
        <p:txBody>
          <a:bodyPr>
            <a:normAutofit/>
          </a:bodyPr>
          <a:lstStyle/>
          <a:p>
            <a:r>
              <a:rPr lang="en-US" dirty="0"/>
              <a:t>Controlled flow of change</a:t>
            </a:r>
          </a:p>
        </p:txBody>
      </p:sp>
      <p:sp>
        <p:nvSpPr>
          <p:cNvPr id="4" name="Footer Placeholder 3"/>
          <p:cNvSpPr>
            <a:spLocks noGrp="1"/>
          </p:cNvSpPr>
          <p:nvPr>
            <p:ph type="ftr" sz="quarter" idx="4294967295"/>
          </p:nvPr>
        </p:nvSpPr>
        <p:spPr>
          <a:xfrm>
            <a:off x="8475663" y="4854575"/>
            <a:ext cx="668337" cy="136525"/>
          </a:xfrm>
          <a:prstGeom prst="rect">
            <a:avLst/>
          </a:prstGeom>
        </p:spPr>
        <p:txBody>
          <a:bodyPr/>
          <a:lstStyle/>
          <a:p>
            <a:r>
              <a:rPr lang="en-US" dirty="0">
                <a:latin typeface="Calibri"/>
              </a:rPr>
              <a:t>2011.1</a:t>
            </a:r>
          </a:p>
        </p:txBody>
      </p:sp>
      <p:pic>
        <p:nvPicPr>
          <p:cNvPr id="5" name="Picture 4"/>
          <p:cNvPicPr>
            <a:picLocks noChangeAspect="1"/>
          </p:cNvPicPr>
          <p:nvPr/>
        </p:nvPicPr>
        <p:blipFill>
          <a:blip r:embed="rId2"/>
          <a:stretch>
            <a:fillRect/>
          </a:stretch>
        </p:blipFill>
        <p:spPr>
          <a:xfrm>
            <a:off x="1926903" y="1765685"/>
            <a:ext cx="5308600" cy="2495550"/>
          </a:xfrm>
          <a:prstGeom prst="rect">
            <a:avLst/>
          </a:prstGeom>
        </p:spPr>
      </p:pic>
    </p:spTree>
    <p:extLst>
      <p:ext uri="{BB962C8B-B14F-4D97-AF65-F5344CB8AC3E}">
        <p14:creationId xmlns:p14="http://schemas.microsoft.com/office/powerpoint/2010/main" val="2559443576"/>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163652" y="1634958"/>
            <a:ext cx="1905000" cy="2600325"/>
          </a:xfrm>
          <a:prstGeom prst="rect">
            <a:avLst/>
          </a:prstGeom>
        </p:spPr>
      </p:pic>
      <p:sp>
        <p:nvSpPr>
          <p:cNvPr id="2" name="Title 1"/>
          <p:cNvSpPr>
            <a:spLocks noGrp="1"/>
          </p:cNvSpPr>
          <p:nvPr>
            <p:ph type="title"/>
          </p:nvPr>
        </p:nvSpPr>
        <p:spPr/>
        <p:txBody>
          <a:bodyPr/>
          <a:lstStyle/>
          <a:p>
            <a:r>
              <a:rPr lang="en-US" dirty="0"/>
              <a:t>Stream Types</a:t>
            </a:r>
          </a:p>
        </p:txBody>
      </p:sp>
      <p:sp>
        <p:nvSpPr>
          <p:cNvPr id="3" name="Content Placeholder 2"/>
          <p:cNvSpPr>
            <a:spLocks noGrp="1"/>
          </p:cNvSpPr>
          <p:nvPr>
            <p:ph idx="1"/>
          </p:nvPr>
        </p:nvSpPr>
        <p:spPr/>
        <p:txBody>
          <a:bodyPr>
            <a:normAutofit fontScale="77500" lnSpcReduction="20000"/>
          </a:bodyPr>
          <a:lstStyle/>
          <a:p>
            <a:pPr marL="57150" indent="0">
              <a:buNone/>
            </a:pPr>
            <a:r>
              <a:rPr lang="en-US" sz="2800" dirty="0"/>
              <a:t>‘release’</a:t>
            </a:r>
          </a:p>
          <a:p>
            <a:pPr marL="457200" lvl="1" indent="0">
              <a:buNone/>
            </a:pPr>
            <a:r>
              <a:rPr lang="en-US" sz="2400" i="1" dirty="0"/>
              <a:t>Highly stable</a:t>
            </a:r>
          </a:p>
          <a:p>
            <a:pPr marL="457200" lvl="1" indent="0">
              <a:buNone/>
            </a:pPr>
            <a:r>
              <a:rPr lang="en-US" sz="1800" i="1" dirty="0"/>
              <a:t>(merge ‘down’ to parent, copy ‘up’ from parent)</a:t>
            </a:r>
          </a:p>
          <a:p>
            <a:pPr marL="0" indent="0">
              <a:lnSpc>
                <a:spcPct val="150000"/>
              </a:lnSpc>
              <a:buNone/>
            </a:pPr>
            <a:r>
              <a:rPr lang="en-US" sz="2800" dirty="0"/>
              <a:t>‘mainline’</a:t>
            </a:r>
          </a:p>
          <a:p>
            <a:pPr marL="457200" lvl="1" indent="0">
              <a:buNone/>
            </a:pPr>
            <a:r>
              <a:rPr lang="en-US" sz="2400" i="1" dirty="0"/>
              <a:t>Stable per your policy</a:t>
            </a:r>
          </a:p>
          <a:p>
            <a:pPr marL="457200" lvl="1" indent="0">
              <a:buNone/>
            </a:pPr>
            <a:r>
              <a:rPr lang="en-US" sz="1800" i="1" dirty="0"/>
              <a:t>(merge ‘down’ to </a:t>
            </a:r>
            <a:r>
              <a:rPr lang="en-US" sz="1800" i="1" dirty="0" err="1"/>
              <a:t>dev</a:t>
            </a:r>
            <a:r>
              <a:rPr lang="en-US" sz="1800" i="1" dirty="0"/>
              <a:t>, copy ‘up’ from </a:t>
            </a:r>
            <a:r>
              <a:rPr lang="en-US" sz="1800" i="1" dirty="0" err="1"/>
              <a:t>dev</a:t>
            </a:r>
            <a:r>
              <a:rPr lang="en-US" sz="1800" i="1" dirty="0"/>
              <a:t>)</a:t>
            </a:r>
          </a:p>
          <a:p>
            <a:pPr marL="457200" lvl="1" indent="0">
              <a:buNone/>
            </a:pPr>
            <a:r>
              <a:rPr lang="en-US" sz="1800" i="1" dirty="0"/>
              <a:t>(merge ‘down’ from release, </a:t>
            </a:r>
            <a:r>
              <a:rPr lang="en-US" sz="1800" i="1" dirty="0">
                <a:solidFill>
                  <a:srgbClr val="800000"/>
                </a:solidFill>
              </a:rPr>
              <a:t>copy ‘up’ to release</a:t>
            </a:r>
            <a:r>
              <a:rPr lang="en-US" sz="1800" i="1" dirty="0"/>
              <a:t>)</a:t>
            </a:r>
          </a:p>
          <a:p>
            <a:pPr marL="57150" indent="0">
              <a:lnSpc>
                <a:spcPct val="150000"/>
              </a:lnSpc>
              <a:buNone/>
            </a:pPr>
            <a:r>
              <a:rPr lang="en-US" sz="2800" dirty="0"/>
              <a:t>‘development’</a:t>
            </a:r>
          </a:p>
          <a:p>
            <a:pPr marL="457200" lvl="1" indent="0">
              <a:buNone/>
            </a:pPr>
            <a:r>
              <a:rPr lang="en-US" sz="2400" i="1" dirty="0"/>
              <a:t>Unstable</a:t>
            </a:r>
          </a:p>
          <a:p>
            <a:pPr marL="457200" lvl="1" indent="0">
              <a:buNone/>
            </a:pPr>
            <a:r>
              <a:rPr lang="en-US" sz="1800" i="1" dirty="0"/>
              <a:t>(merge ‘down’ from parent, copy ‘up’ to parent)</a:t>
            </a:r>
          </a:p>
          <a:p>
            <a:pPr marL="457200" lvl="1" indent="0">
              <a:buNone/>
            </a:pPr>
            <a:endParaRPr lang="en-US" i="1" dirty="0"/>
          </a:p>
        </p:txBody>
      </p:sp>
      <p:sp>
        <p:nvSpPr>
          <p:cNvPr id="4" name="Footer Placeholder 3"/>
          <p:cNvSpPr>
            <a:spLocks noGrp="1"/>
          </p:cNvSpPr>
          <p:nvPr>
            <p:ph type="ftr" sz="quarter" idx="4294967295"/>
          </p:nvPr>
        </p:nvSpPr>
        <p:spPr>
          <a:xfrm>
            <a:off x="8475663" y="4854575"/>
            <a:ext cx="668337" cy="136525"/>
          </a:xfrm>
          <a:prstGeom prst="rect">
            <a:avLst/>
          </a:prstGeom>
        </p:spPr>
        <p:txBody>
          <a:bodyPr/>
          <a:lstStyle/>
          <a:p>
            <a:r>
              <a:rPr lang="en-US" dirty="0">
                <a:latin typeface="Calibri"/>
              </a:rPr>
              <a:t>2011.1</a:t>
            </a:r>
          </a:p>
        </p:txBody>
      </p:sp>
    </p:spTree>
    <p:extLst>
      <p:ext uri="{BB962C8B-B14F-4D97-AF65-F5344CB8AC3E}">
        <p14:creationId xmlns:p14="http://schemas.microsoft.com/office/powerpoint/2010/main" val="316450145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mainline Stream</a:t>
            </a:r>
          </a:p>
        </p:txBody>
      </p:sp>
      <p:sp>
        <p:nvSpPr>
          <p:cNvPr id="3" name="Content Placeholder 2"/>
          <p:cNvSpPr>
            <a:spLocks noGrp="1"/>
          </p:cNvSpPr>
          <p:nvPr>
            <p:ph idx="1"/>
          </p:nvPr>
        </p:nvSpPr>
        <p:spPr/>
        <p:txBody>
          <a:bodyPr/>
          <a:lstStyle/>
          <a:p>
            <a:r>
              <a:rPr lang="en-US" dirty="0"/>
              <a:t>Requires a streams depot (e.g. </a:t>
            </a:r>
            <a:r>
              <a:rPr lang="en-US" sz="1600" b="1" dirty="0">
                <a:solidFill>
                  <a:srgbClr val="000000"/>
                </a:solidFill>
                <a:latin typeface="Courier New"/>
                <a:cs typeface="Courier New"/>
              </a:rPr>
              <a:t>//</a:t>
            </a:r>
            <a:r>
              <a:rPr lang="en-US" sz="1600" b="1" dirty="0" err="1">
                <a:solidFill>
                  <a:srgbClr val="000000"/>
                </a:solidFill>
                <a:latin typeface="Courier New"/>
                <a:cs typeface="Courier New"/>
              </a:rPr>
              <a:t>projX</a:t>
            </a:r>
            <a:r>
              <a:rPr lang="en-US" dirty="0"/>
              <a:t>)</a:t>
            </a:r>
          </a:p>
          <a:p>
            <a:pPr>
              <a:lnSpc>
                <a:spcPct val="200000"/>
              </a:lnSpc>
            </a:pPr>
            <a:r>
              <a:rPr lang="en-US" dirty="0"/>
              <a:t>Create a ‘mainline’ stream spec</a:t>
            </a:r>
          </a:p>
          <a:p>
            <a:pPr marL="457200" lvl="1" indent="0">
              <a:buNone/>
            </a:pPr>
            <a:r>
              <a:rPr lang="en-US" sz="1800" b="1" dirty="0">
                <a:solidFill>
                  <a:srgbClr val="0000FF"/>
                </a:solidFill>
                <a:latin typeface="Courier New"/>
                <a:cs typeface="Courier New"/>
              </a:rPr>
              <a:t>p4 stream </a:t>
            </a:r>
            <a:r>
              <a:rPr lang="en-US" sz="1800" b="1" dirty="0">
                <a:solidFill>
                  <a:schemeClr val="tx1">
                    <a:lumMod val="60000"/>
                    <a:lumOff val="40000"/>
                  </a:schemeClr>
                </a:solidFill>
                <a:latin typeface="Courier New"/>
                <a:cs typeface="Courier New"/>
              </a:rPr>
              <a:t>-t mainline //</a:t>
            </a:r>
            <a:r>
              <a:rPr lang="en-US" sz="1800" b="1" dirty="0" err="1">
                <a:solidFill>
                  <a:schemeClr val="tx1">
                    <a:lumMod val="60000"/>
                    <a:lumOff val="40000"/>
                  </a:schemeClr>
                </a:solidFill>
                <a:latin typeface="Courier New"/>
                <a:cs typeface="Courier New"/>
              </a:rPr>
              <a:t>projX</a:t>
            </a:r>
            <a:r>
              <a:rPr lang="en-US" sz="1800" b="1" dirty="0">
                <a:solidFill>
                  <a:schemeClr val="tx1">
                    <a:lumMod val="60000"/>
                    <a:lumOff val="40000"/>
                  </a:schemeClr>
                </a:solidFill>
                <a:latin typeface="Courier New"/>
                <a:cs typeface="Courier New"/>
              </a:rPr>
              <a:t>/main</a:t>
            </a:r>
            <a:endParaRPr lang="en-US" sz="2000" dirty="0">
              <a:solidFill>
                <a:schemeClr val="tx1">
                  <a:lumMod val="60000"/>
                  <a:lumOff val="40000"/>
                </a:schemeClr>
              </a:solidFill>
            </a:endParaRPr>
          </a:p>
        </p:txBody>
      </p:sp>
      <p:sp>
        <p:nvSpPr>
          <p:cNvPr id="4" name="Footer Placeholder 3"/>
          <p:cNvSpPr>
            <a:spLocks noGrp="1"/>
          </p:cNvSpPr>
          <p:nvPr>
            <p:ph type="ftr" sz="quarter" idx="4294967295"/>
          </p:nvPr>
        </p:nvSpPr>
        <p:spPr>
          <a:xfrm>
            <a:off x="8475663" y="4854575"/>
            <a:ext cx="668337" cy="136525"/>
          </a:xfrm>
          <a:prstGeom prst="rect">
            <a:avLst/>
          </a:prstGeom>
        </p:spPr>
        <p:txBody>
          <a:bodyPr/>
          <a:lstStyle/>
          <a:p>
            <a:r>
              <a:rPr lang="en-US" dirty="0">
                <a:latin typeface="Calibri"/>
              </a:rPr>
              <a:t>2011.1</a:t>
            </a:r>
          </a:p>
        </p:txBody>
      </p:sp>
    </p:spTree>
    <p:extLst>
      <p:ext uri="{BB962C8B-B14F-4D97-AF65-F5344CB8AC3E}">
        <p14:creationId xmlns:p14="http://schemas.microsoft.com/office/powerpoint/2010/main" val="1548297877"/>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Streams Workspace</a:t>
            </a:r>
          </a:p>
        </p:txBody>
      </p:sp>
      <p:sp>
        <p:nvSpPr>
          <p:cNvPr id="3" name="Content Placeholder 2"/>
          <p:cNvSpPr>
            <a:spLocks noGrp="1"/>
          </p:cNvSpPr>
          <p:nvPr>
            <p:ph idx="1"/>
          </p:nvPr>
        </p:nvSpPr>
        <p:spPr/>
        <p:txBody>
          <a:bodyPr>
            <a:normAutofit/>
          </a:bodyPr>
          <a:lstStyle/>
          <a:p>
            <a:r>
              <a:rPr lang="en-US" dirty="0"/>
              <a:t>Creating a Streams workspace</a:t>
            </a:r>
          </a:p>
          <a:p>
            <a:pPr lvl="1">
              <a:buFont typeface="Arial"/>
              <a:buChar char="•"/>
            </a:pPr>
            <a:r>
              <a:rPr lang="en-US" sz="1800" dirty="0"/>
              <a:t>Run </a:t>
            </a:r>
            <a:r>
              <a:rPr lang="en-US" sz="1800" b="1" dirty="0">
                <a:solidFill>
                  <a:srgbClr val="0000FF"/>
                </a:solidFill>
                <a:latin typeface="Courier New"/>
                <a:cs typeface="Courier New"/>
              </a:rPr>
              <a:t>p4 client</a:t>
            </a:r>
            <a:r>
              <a:rPr lang="en-US" sz="1800" dirty="0">
                <a:solidFill>
                  <a:srgbClr val="0000FF"/>
                </a:solidFill>
              </a:rPr>
              <a:t> </a:t>
            </a:r>
            <a:r>
              <a:rPr lang="en-US" sz="1800" dirty="0"/>
              <a:t>as normal</a:t>
            </a:r>
          </a:p>
          <a:p>
            <a:pPr lvl="1">
              <a:buFont typeface="Arial"/>
              <a:buChar char="•"/>
            </a:pPr>
            <a:r>
              <a:rPr lang="en-US" sz="1800" dirty="0"/>
              <a:t>Add stream field and name:</a:t>
            </a:r>
          </a:p>
          <a:p>
            <a:pPr marL="457200" lvl="1" indent="0">
              <a:buNone/>
            </a:pPr>
            <a:r>
              <a:rPr lang="en-US" sz="1800" b="1" dirty="0">
                <a:solidFill>
                  <a:srgbClr val="EA9922"/>
                </a:solidFill>
                <a:latin typeface="Courier New"/>
                <a:cs typeface="Courier New"/>
              </a:rPr>
              <a:t>	</a:t>
            </a:r>
            <a:r>
              <a:rPr lang="en-US" sz="1800" b="1" dirty="0">
                <a:solidFill>
                  <a:schemeClr val="tx1">
                    <a:lumMod val="60000"/>
                    <a:lumOff val="40000"/>
                  </a:schemeClr>
                </a:solidFill>
                <a:latin typeface="Courier New"/>
                <a:cs typeface="Courier New"/>
              </a:rPr>
              <a:t>Stream:	//</a:t>
            </a:r>
            <a:r>
              <a:rPr lang="en-US" sz="1800" b="1" dirty="0" err="1">
                <a:solidFill>
                  <a:schemeClr val="tx1">
                    <a:lumMod val="60000"/>
                    <a:lumOff val="40000"/>
                  </a:schemeClr>
                </a:solidFill>
                <a:latin typeface="Courier New"/>
                <a:cs typeface="Courier New"/>
              </a:rPr>
              <a:t>projX</a:t>
            </a:r>
            <a:r>
              <a:rPr lang="en-US" sz="1800" b="1" dirty="0">
                <a:solidFill>
                  <a:schemeClr val="tx1">
                    <a:lumMod val="60000"/>
                    <a:lumOff val="40000"/>
                  </a:schemeClr>
                </a:solidFill>
                <a:latin typeface="Courier New"/>
                <a:cs typeface="Courier New"/>
              </a:rPr>
              <a:t>/main</a:t>
            </a:r>
          </a:p>
          <a:p>
            <a:pPr lvl="1">
              <a:buFont typeface="Arial"/>
              <a:buChar char="•"/>
            </a:pPr>
            <a:r>
              <a:rPr lang="en-US" sz="1800" dirty="0"/>
              <a:t>The </a:t>
            </a:r>
            <a:r>
              <a:rPr lang="en-US" sz="1800" b="1" dirty="0">
                <a:solidFill>
                  <a:srgbClr val="4167C9"/>
                </a:solidFill>
                <a:latin typeface="Courier New"/>
                <a:cs typeface="Courier New"/>
              </a:rPr>
              <a:t>View:</a:t>
            </a:r>
            <a:r>
              <a:rPr lang="en-US" sz="1800" dirty="0"/>
              <a:t> field is automatically generated </a:t>
            </a:r>
          </a:p>
          <a:p>
            <a:pPr lvl="2"/>
            <a:r>
              <a:rPr lang="en-US" sz="1600" dirty="0"/>
              <a:t>user updates are ignored/not saved </a:t>
            </a:r>
          </a:p>
          <a:p>
            <a:pPr lvl="1">
              <a:buFont typeface="Arial"/>
              <a:buChar char="•"/>
            </a:pPr>
            <a:endParaRPr lang="en-US" sz="1800" dirty="0"/>
          </a:p>
          <a:p>
            <a:r>
              <a:rPr lang="en-US" dirty="0"/>
              <a:t>Switching to another stream (updates local files)</a:t>
            </a:r>
          </a:p>
          <a:p>
            <a:pPr marL="457200" lvl="1" indent="0">
              <a:buNone/>
            </a:pPr>
            <a:r>
              <a:rPr lang="en-US" sz="1800" b="1" dirty="0">
                <a:solidFill>
                  <a:srgbClr val="0000FF"/>
                </a:solidFill>
                <a:latin typeface="Courier New"/>
                <a:cs typeface="Courier New"/>
              </a:rPr>
              <a:t>p4 client </a:t>
            </a:r>
            <a:r>
              <a:rPr lang="en-US" sz="1800" b="1" dirty="0">
                <a:solidFill>
                  <a:schemeClr val="tx1">
                    <a:lumMod val="60000"/>
                    <a:lumOff val="40000"/>
                  </a:schemeClr>
                </a:solidFill>
                <a:latin typeface="Courier New"/>
                <a:cs typeface="Courier New"/>
              </a:rPr>
              <a:t>-s -S //</a:t>
            </a:r>
            <a:r>
              <a:rPr lang="en-US" sz="1800" b="1" dirty="0" err="1">
                <a:solidFill>
                  <a:schemeClr val="tx1">
                    <a:lumMod val="60000"/>
                    <a:lumOff val="40000"/>
                  </a:schemeClr>
                </a:solidFill>
                <a:latin typeface="Courier New"/>
                <a:cs typeface="Courier New"/>
              </a:rPr>
              <a:t>projA</a:t>
            </a:r>
            <a:r>
              <a:rPr lang="en-US" sz="1800" b="1" dirty="0">
                <a:solidFill>
                  <a:schemeClr val="tx1">
                    <a:lumMod val="60000"/>
                    <a:lumOff val="40000"/>
                  </a:schemeClr>
                </a:solidFill>
                <a:latin typeface="Courier New"/>
                <a:cs typeface="Courier New"/>
              </a:rPr>
              <a:t>/</a:t>
            </a:r>
            <a:r>
              <a:rPr lang="en-US" sz="1800" b="1" dirty="0" err="1">
                <a:solidFill>
                  <a:schemeClr val="tx1">
                    <a:lumMod val="60000"/>
                    <a:lumOff val="40000"/>
                  </a:schemeClr>
                </a:solidFill>
                <a:latin typeface="Courier New"/>
                <a:cs typeface="Courier New"/>
              </a:rPr>
              <a:t>dev</a:t>
            </a:r>
            <a:endParaRPr lang="en-US" sz="1800" dirty="0">
              <a:solidFill>
                <a:schemeClr val="tx1">
                  <a:lumMod val="60000"/>
                  <a:lumOff val="40000"/>
                </a:schemeClr>
              </a:solidFill>
            </a:endParaRPr>
          </a:p>
          <a:p>
            <a:pPr marL="0" indent="0">
              <a:buNone/>
            </a:pPr>
            <a:endParaRPr lang="en-US" sz="2400" dirty="0"/>
          </a:p>
        </p:txBody>
      </p:sp>
      <p:sp>
        <p:nvSpPr>
          <p:cNvPr id="4" name="Footer Placeholder 3"/>
          <p:cNvSpPr>
            <a:spLocks noGrp="1"/>
          </p:cNvSpPr>
          <p:nvPr>
            <p:ph type="ftr" sz="quarter" idx="4294967295"/>
          </p:nvPr>
        </p:nvSpPr>
        <p:spPr>
          <a:xfrm>
            <a:off x="8475663" y="4854575"/>
            <a:ext cx="668337" cy="136525"/>
          </a:xfrm>
          <a:prstGeom prst="rect">
            <a:avLst/>
          </a:prstGeom>
        </p:spPr>
        <p:txBody>
          <a:bodyPr/>
          <a:lstStyle/>
          <a:p>
            <a:r>
              <a:rPr lang="en-US" dirty="0">
                <a:latin typeface="Calibri"/>
              </a:rPr>
              <a:t>2011.1</a:t>
            </a:r>
          </a:p>
        </p:txBody>
      </p:sp>
    </p:spTree>
    <p:extLst>
      <p:ext uri="{BB962C8B-B14F-4D97-AF65-F5344CB8AC3E}">
        <p14:creationId xmlns:p14="http://schemas.microsoft.com/office/powerpoint/2010/main" val="2641872503"/>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Populating the mainline</a:t>
            </a:r>
          </a:p>
        </p:txBody>
      </p:sp>
      <p:sp>
        <p:nvSpPr>
          <p:cNvPr id="3" name="Content Placeholder 2"/>
          <p:cNvSpPr>
            <a:spLocks noGrp="1"/>
          </p:cNvSpPr>
          <p:nvPr>
            <p:ph idx="1"/>
          </p:nvPr>
        </p:nvSpPr>
        <p:spPr/>
        <p:txBody>
          <a:bodyPr>
            <a:normAutofit/>
          </a:bodyPr>
          <a:lstStyle/>
          <a:p>
            <a:r>
              <a:rPr lang="en-US" dirty="0"/>
              <a:t>Add files from local file system</a:t>
            </a:r>
          </a:p>
          <a:p>
            <a:pPr marL="457200" lvl="1" indent="0">
              <a:buNone/>
            </a:pPr>
            <a:r>
              <a:rPr lang="en-US" sz="1800" b="1" dirty="0" err="1">
                <a:solidFill>
                  <a:srgbClr val="000000"/>
                </a:solidFill>
                <a:latin typeface="Courier New" charset="0"/>
              </a:rPr>
              <a:t>dir</a:t>
            </a:r>
            <a:r>
              <a:rPr lang="en-US" sz="1800" b="1" dirty="0">
                <a:solidFill>
                  <a:srgbClr val="000000"/>
                </a:solidFill>
                <a:latin typeface="Courier New" charset="0"/>
              </a:rPr>
              <a:t> /s/b/a-d  |  </a:t>
            </a:r>
            <a:r>
              <a:rPr lang="en-US" sz="1800" b="1" dirty="0">
                <a:solidFill>
                  <a:srgbClr val="0000FF"/>
                </a:solidFill>
                <a:latin typeface="Courier New"/>
                <a:cs typeface="Courier New"/>
              </a:rPr>
              <a:t>p4</a:t>
            </a:r>
            <a:r>
              <a:rPr lang="en-US" sz="1800" b="1" dirty="0">
                <a:solidFill>
                  <a:schemeClr val="accent4"/>
                </a:solidFill>
                <a:latin typeface="Courier New"/>
                <a:cs typeface="Courier New"/>
              </a:rPr>
              <a:t> </a:t>
            </a:r>
            <a:r>
              <a:rPr lang="en-US" sz="1800" b="1" dirty="0">
                <a:solidFill>
                  <a:schemeClr val="tx1">
                    <a:lumMod val="60000"/>
                    <a:lumOff val="40000"/>
                  </a:schemeClr>
                </a:solidFill>
                <a:latin typeface="Courier New"/>
                <a:cs typeface="Courier New"/>
              </a:rPr>
              <a:t>-x – </a:t>
            </a:r>
            <a:r>
              <a:rPr lang="en-US" sz="1800" b="1" dirty="0">
                <a:solidFill>
                  <a:srgbClr val="0000FF"/>
                </a:solidFill>
                <a:latin typeface="Courier New"/>
                <a:cs typeface="Courier New"/>
              </a:rPr>
              <a:t>add</a:t>
            </a:r>
          </a:p>
          <a:p>
            <a:pPr marL="457200" lvl="1" indent="0">
              <a:buNone/>
            </a:pPr>
            <a:r>
              <a:rPr lang="en-US" sz="1800" b="1" dirty="0">
                <a:solidFill>
                  <a:srgbClr val="0000FF"/>
                </a:solidFill>
                <a:latin typeface="Courier New"/>
                <a:cs typeface="Courier New"/>
              </a:rPr>
              <a:t>p4 reconcile</a:t>
            </a:r>
          </a:p>
          <a:p>
            <a:pPr>
              <a:lnSpc>
                <a:spcPct val="200000"/>
              </a:lnSpc>
            </a:pPr>
            <a:r>
              <a:rPr lang="en-US" dirty="0"/>
              <a:t>Or branch from another depot </a:t>
            </a:r>
            <a:r>
              <a:rPr lang="en-US" sz="1800" dirty="0"/>
              <a:t>(local or stream depot)</a:t>
            </a:r>
          </a:p>
          <a:p>
            <a:pPr marL="457200" lvl="1" indent="0">
              <a:buNone/>
            </a:pPr>
            <a:r>
              <a:rPr lang="en-US" sz="1800" b="1" dirty="0">
                <a:solidFill>
                  <a:srgbClr val="0000FF"/>
                </a:solidFill>
                <a:latin typeface="Courier New"/>
                <a:cs typeface="Courier New"/>
              </a:rPr>
              <a:t>p4 copy </a:t>
            </a:r>
            <a:r>
              <a:rPr lang="en-US" sz="1800" b="1" dirty="0">
                <a:solidFill>
                  <a:schemeClr val="tx1">
                    <a:lumMod val="60000"/>
                    <a:lumOff val="40000"/>
                  </a:schemeClr>
                </a:solidFill>
                <a:latin typeface="Courier New"/>
                <a:cs typeface="Courier New"/>
              </a:rPr>
              <a:t>-v //</a:t>
            </a:r>
            <a:r>
              <a:rPr lang="en-US" sz="1800" b="1" dirty="0" err="1">
                <a:solidFill>
                  <a:schemeClr val="tx1">
                    <a:lumMod val="60000"/>
                    <a:lumOff val="40000"/>
                  </a:schemeClr>
                </a:solidFill>
                <a:latin typeface="Courier New"/>
                <a:cs typeface="Courier New"/>
              </a:rPr>
              <a:t>src</a:t>
            </a:r>
            <a:r>
              <a:rPr lang="en-US" sz="1800" b="1" dirty="0">
                <a:solidFill>
                  <a:schemeClr val="tx1">
                    <a:lumMod val="60000"/>
                    <a:lumOff val="40000"/>
                  </a:schemeClr>
                </a:solidFill>
                <a:latin typeface="Courier New"/>
                <a:cs typeface="Courier New"/>
              </a:rPr>
              <a:t>/... //</a:t>
            </a:r>
            <a:r>
              <a:rPr lang="en-US" sz="1800" b="1" dirty="0" err="1">
                <a:solidFill>
                  <a:schemeClr val="tx1">
                    <a:lumMod val="60000"/>
                    <a:lumOff val="40000"/>
                  </a:schemeClr>
                </a:solidFill>
                <a:latin typeface="Courier New"/>
                <a:cs typeface="Courier New"/>
              </a:rPr>
              <a:t>projX</a:t>
            </a:r>
            <a:r>
              <a:rPr lang="en-US" sz="1800" b="1" dirty="0">
                <a:solidFill>
                  <a:schemeClr val="tx1">
                    <a:lumMod val="60000"/>
                    <a:lumOff val="40000"/>
                  </a:schemeClr>
                </a:solidFill>
                <a:latin typeface="Courier New"/>
                <a:cs typeface="Courier New"/>
              </a:rPr>
              <a:t>/main/... </a:t>
            </a:r>
          </a:p>
        </p:txBody>
      </p:sp>
      <p:sp>
        <p:nvSpPr>
          <p:cNvPr id="4" name="Footer Placeholder 3"/>
          <p:cNvSpPr>
            <a:spLocks noGrp="1"/>
          </p:cNvSpPr>
          <p:nvPr>
            <p:ph type="ftr" sz="quarter" idx="4294967295"/>
          </p:nvPr>
        </p:nvSpPr>
        <p:spPr>
          <a:xfrm>
            <a:off x="8475663" y="4854575"/>
            <a:ext cx="668337" cy="136525"/>
          </a:xfrm>
          <a:prstGeom prst="rect">
            <a:avLst/>
          </a:prstGeom>
        </p:spPr>
        <p:txBody>
          <a:bodyPr/>
          <a:lstStyle/>
          <a:p>
            <a:r>
              <a:rPr lang="en-US" dirty="0">
                <a:latin typeface="Calibri"/>
              </a:rPr>
              <a:t>2011.1</a:t>
            </a:r>
          </a:p>
        </p:txBody>
      </p:sp>
    </p:spTree>
    <p:extLst>
      <p:ext uri="{BB962C8B-B14F-4D97-AF65-F5344CB8AC3E}">
        <p14:creationId xmlns:p14="http://schemas.microsoft.com/office/powerpoint/2010/main" val="4156673557"/>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Editing a Stream Spec</a:t>
            </a:r>
          </a:p>
        </p:txBody>
      </p:sp>
      <p:sp>
        <p:nvSpPr>
          <p:cNvPr id="3" name="Content Placeholder 2"/>
          <p:cNvSpPr>
            <a:spLocks noGrp="1"/>
          </p:cNvSpPr>
          <p:nvPr>
            <p:ph idx="1"/>
          </p:nvPr>
        </p:nvSpPr>
        <p:spPr/>
        <p:txBody>
          <a:bodyPr/>
          <a:lstStyle/>
          <a:p>
            <a:pPr marL="0" indent="0">
              <a:buNone/>
            </a:pPr>
            <a:r>
              <a:rPr lang="en-US" b="1" dirty="0">
                <a:solidFill>
                  <a:srgbClr val="0000FF"/>
                </a:solidFill>
                <a:latin typeface="Courier New"/>
                <a:cs typeface="Courier New"/>
              </a:rPr>
              <a:t>p4 stream </a:t>
            </a:r>
            <a:r>
              <a:rPr lang="en-US" b="1" dirty="0">
                <a:solidFill>
                  <a:schemeClr val="tx1">
                    <a:lumMod val="60000"/>
                    <a:lumOff val="40000"/>
                  </a:schemeClr>
                </a:solidFill>
                <a:latin typeface="Courier New"/>
                <a:cs typeface="Courier New"/>
              </a:rPr>
              <a:t>//</a:t>
            </a:r>
            <a:r>
              <a:rPr lang="en-US" b="1" dirty="0" err="1">
                <a:solidFill>
                  <a:schemeClr val="tx1">
                    <a:lumMod val="60000"/>
                    <a:lumOff val="40000"/>
                  </a:schemeClr>
                </a:solidFill>
                <a:latin typeface="Courier New"/>
                <a:cs typeface="Courier New"/>
              </a:rPr>
              <a:t>projX</a:t>
            </a:r>
            <a:r>
              <a:rPr lang="en-US" b="1" dirty="0">
                <a:solidFill>
                  <a:schemeClr val="tx1">
                    <a:lumMod val="60000"/>
                    <a:lumOff val="40000"/>
                  </a:schemeClr>
                </a:solidFill>
                <a:latin typeface="Courier New"/>
                <a:cs typeface="Courier New"/>
              </a:rPr>
              <a:t>/main</a:t>
            </a:r>
          </a:p>
        </p:txBody>
      </p:sp>
      <p:sp>
        <p:nvSpPr>
          <p:cNvPr id="5" name="Content Placeholder 2"/>
          <p:cNvSpPr txBox="1">
            <a:spLocks/>
          </p:cNvSpPr>
          <p:nvPr/>
        </p:nvSpPr>
        <p:spPr>
          <a:xfrm>
            <a:off x="533400" y="1657350"/>
            <a:ext cx="8153400" cy="2819400"/>
          </a:xfrm>
          <a:prstGeom prst="rect">
            <a:avLst/>
          </a:prstGeom>
          <a:solidFill>
            <a:schemeClr val="tx1">
              <a:lumMod val="20000"/>
              <a:lumOff val="80000"/>
            </a:schemeClr>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bg2">
                    <a:lumMod val="2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2">
                    <a:lumMod val="2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2">
                    <a:lumMod val="2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2">
                    <a:lumMod val="2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2">
                    <a:lumMod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Arial"/>
              <a:buNone/>
            </a:pPr>
            <a:r>
              <a:rPr lang="en-US" sz="1800" b="1" dirty="0">
                <a:latin typeface="Courier New"/>
                <a:cs typeface="Courier New"/>
              </a:rPr>
              <a:t>Stream: 		//</a:t>
            </a:r>
            <a:r>
              <a:rPr lang="en-US" sz="1800" b="1" dirty="0" err="1">
                <a:latin typeface="Courier New"/>
                <a:cs typeface="Courier New"/>
              </a:rPr>
              <a:t>projX</a:t>
            </a:r>
            <a:r>
              <a:rPr lang="en-US" sz="1800" b="1" dirty="0">
                <a:latin typeface="Courier New"/>
                <a:cs typeface="Courier New"/>
              </a:rPr>
              <a:t>/main</a:t>
            </a:r>
          </a:p>
          <a:p>
            <a:pPr marL="0" indent="0">
              <a:spcBef>
                <a:spcPts val="0"/>
              </a:spcBef>
              <a:buFont typeface="Arial"/>
              <a:buNone/>
            </a:pPr>
            <a:r>
              <a:rPr lang="en-US" sz="1800" b="1" dirty="0">
                <a:latin typeface="Courier New"/>
                <a:cs typeface="Courier New"/>
              </a:rPr>
              <a:t>Update: 		2011/12/07 17:51:56</a:t>
            </a:r>
          </a:p>
          <a:p>
            <a:pPr marL="0" indent="0">
              <a:spcBef>
                <a:spcPts val="0"/>
              </a:spcBef>
              <a:buFont typeface="Arial"/>
              <a:buNone/>
            </a:pPr>
            <a:r>
              <a:rPr lang="en-US" sz="1800" b="1" dirty="0">
                <a:latin typeface="Courier New"/>
                <a:cs typeface="Courier New"/>
              </a:rPr>
              <a:t>Access: 		2012/01/04 14:41:06</a:t>
            </a:r>
          </a:p>
          <a:p>
            <a:pPr marL="0" indent="0">
              <a:spcBef>
                <a:spcPts val="0"/>
              </a:spcBef>
              <a:buFont typeface="Arial"/>
              <a:buNone/>
            </a:pPr>
            <a:r>
              <a:rPr lang="en-US" sz="1800" b="1" dirty="0">
                <a:latin typeface="Courier New"/>
                <a:cs typeface="Courier New"/>
              </a:rPr>
              <a:t>Owner:  		</a:t>
            </a:r>
            <a:r>
              <a:rPr lang="en-US" sz="1800" b="1" dirty="0" err="1">
                <a:latin typeface="Courier New"/>
                <a:cs typeface="Courier New"/>
              </a:rPr>
              <a:t>bruno</a:t>
            </a:r>
            <a:endParaRPr lang="en-US" sz="1800" b="1" dirty="0">
              <a:latin typeface="Courier New"/>
              <a:cs typeface="Courier New"/>
            </a:endParaRPr>
          </a:p>
          <a:p>
            <a:pPr marL="0" indent="0">
              <a:spcBef>
                <a:spcPts val="0"/>
              </a:spcBef>
              <a:buFont typeface="Arial"/>
              <a:buNone/>
            </a:pPr>
            <a:r>
              <a:rPr lang="en-US" sz="1800" b="1" dirty="0">
                <a:latin typeface="Courier New"/>
                <a:cs typeface="Courier New"/>
              </a:rPr>
              <a:t>Name:   		main</a:t>
            </a:r>
          </a:p>
          <a:p>
            <a:pPr marL="0" indent="0">
              <a:spcBef>
                <a:spcPts val="0"/>
              </a:spcBef>
              <a:buFont typeface="Arial"/>
              <a:buNone/>
            </a:pPr>
            <a:r>
              <a:rPr lang="en-US" sz="1800" b="1" dirty="0">
                <a:latin typeface="Courier New"/>
                <a:cs typeface="Courier New"/>
              </a:rPr>
              <a:t>Parent: 		</a:t>
            </a:r>
            <a:r>
              <a:rPr lang="en-US" sz="1800" b="1" dirty="0">
                <a:solidFill>
                  <a:srgbClr val="4167C9"/>
                </a:solidFill>
                <a:latin typeface="Courier New"/>
                <a:cs typeface="Courier New"/>
              </a:rPr>
              <a:t>none</a:t>
            </a:r>
          </a:p>
          <a:p>
            <a:pPr marL="0" indent="0">
              <a:spcBef>
                <a:spcPts val="0"/>
              </a:spcBef>
              <a:buFont typeface="Arial"/>
              <a:buNone/>
            </a:pPr>
            <a:r>
              <a:rPr lang="en-US" sz="1800" b="1" dirty="0">
                <a:latin typeface="Courier New"/>
                <a:cs typeface="Courier New"/>
              </a:rPr>
              <a:t>Type:   		</a:t>
            </a:r>
            <a:r>
              <a:rPr lang="en-US" sz="1800" b="1" dirty="0">
                <a:solidFill>
                  <a:srgbClr val="4167C9"/>
                </a:solidFill>
                <a:latin typeface="Courier New"/>
                <a:cs typeface="Courier New"/>
              </a:rPr>
              <a:t>mainline</a:t>
            </a:r>
          </a:p>
          <a:p>
            <a:pPr marL="0" indent="0">
              <a:spcBef>
                <a:spcPts val="0"/>
              </a:spcBef>
              <a:buFont typeface="Arial"/>
              <a:buNone/>
            </a:pPr>
            <a:r>
              <a:rPr lang="en-US" sz="1800" b="1" dirty="0">
                <a:latin typeface="Courier New"/>
                <a:cs typeface="Courier New"/>
              </a:rPr>
              <a:t>Options:		</a:t>
            </a:r>
            <a:r>
              <a:rPr lang="en-US" sz="1800" b="1" dirty="0" err="1">
                <a:solidFill>
                  <a:schemeClr val="tx1">
                    <a:lumMod val="50000"/>
                  </a:schemeClr>
                </a:solidFill>
                <a:latin typeface="Courier New"/>
                <a:cs typeface="Courier New"/>
              </a:rPr>
              <a:t>allsubmit</a:t>
            </a:r>
            <a:r>
              <a:rPr lang="en-US" sz="1800" b="1" dirty="0">
                <a:latin typeface="Courier New"/>
                <a:cs typeface="Courier New"/>
              </a:rPr>
              <a:t>/</a:t>
            </a:r>
            <a:r>
              <a:rPr lang="en-US" sz="1800" b="1" dirty="0" err="1">
                <a:latin typeface="Courier New"/>
                <a:cs typeface="Courier New"/>
              </a:rPr>
              <a:t>ownersubmit</a:t>
            </a:r>
            <a:r>
              <a:rPr lang="en-US" sz="1800" b="1" dirty="0">
                <a:latin typeface="Courier New"/>
                <a:cs typeface="Courier New"/>
              </a:rPr>
              <a:t>   </a:t>
            </a:r>
          </a:p>
          <a:p>
            <a:pPr marL="0" indent="0">
              <a:spcBef>
                <a:spcPts val="0"/>
              </a:spcBef>
              <a:buFont typeface="Arial"/>
              <a:buNone/>
            </a:pPr>
            <a:r>
              <a:rPr lang="en-US" sz="1800" b="1" dirty="0">
                <a:latin typeface="Courier New"/>
                <a:cs typeface="Courier New"/>
              </a:rPr>
              <a:t>					[</a:t>
            </a:r>
            <a:r>
              <a:rPr lang="en-US" sz="1800" b="1" dirty="0">
                <a:solidFill>
                  <a:schemeClr val="tx1">
                    <a:lumMod val="50000"/>
                  </a:schemeClr>
                </a:solidFill>
                <a:latin typeface="Courier New"/>
                <a:cs typeface="Courier New"/>
              </a:rPr>
              <a:t>un</a:t>
            </a:r>
            <a:r>
              <a:rPr lang="en-US" sz="1800" b="1" dirty="0">
                <a:latin typeface="Courier New"/>
                <a:cs typeface="Courier New"/>
              </a:rPr>
              <a:t>]locked  [no]</a:t>
            </a:r>
            <a:r>
              <a:rPr lang="en-US" sz="1800" b="1" dirty="0" err="1">
                <a:solidFill>
                  <a:schemeClr val="tx1">
                    <a:lumMod val="50000"/>
                  </a:schemeClr>
                </a:solidFill>
                <a:latin typeface="Courier New"/>
                <a:cs typeface="Courier New"/>
              </a:rPr>
              <a:t>toparent</a:t>
            </a:r>
            <a:r>
              <a:rPr lang="en-US" sz="1800" b="1" dirty="0">
                <a:solidFill>
                  <a:srgbClr val="EA9922"/>
                </a:solidFill>
                <a:latin typeface="Courier New"/>
                <a:cs typeface="Courier New"/>
              </a:rPr>
              <a:t>  </a:t>
            </a:r>
          </a:p>
          <a:p>
            <a:pPr marL="0" indent="0">
              <a:spcBef>
                <a:spcPts val="0"/>
              </a:spcBef>
              <a:buFont typeface="Arial"/>
              <a:buNone/>
            </a:pPr>
            <a:r>
              <a:rPr lang="en-US" sz="1800" b="1" dirty="0">
                <a:solidFill>
                  <a:srgbClr val="9BBB59"/>
                </a:solidFill>
                <a:latin typeface="Courier New"/>
                <a:cs typeface="Courier New"/>
              </a:rPr>
              <a:t>					</a:t>
            </a:r>
            <a:r>
              <a:rPr lang="en-US" sz="1800" b="1" dirty="0">
                <a:latin typeface="Courier New"/>
                <a:cs typeface="Courier New"/>
              </a:rPr>
              <a:t>[no]</a:t>
            </a:r>
            <a:r>
              <a:rPr lang="en-US" sz="1800" b="1" dirty="0" err="1">
                <a:solidFill>
                  <a:schemeClr val="tx1">
                    <a:lumMod val="50000"/>
                  </a:schemeClr>
                </a:solidFill>
                <a:latin typeface="Courier New"/>
                <a:cs typeface="Courier New"/>
              </a:rPr>
              <a:t>fromparent</a:t>
            </a:r>
            <a:endParaRPr lang="en-US" sz="1800" b="1" dirty="0">
              <a:solidFill>
                <a:schemeClr val="tx1">
                  <a:lumMod val="50000"/>
                </a:schemeClr>
              </a:solidFill>
              <a:latin typeface="Courier New"/>
              <a:cs typeface="Courier New"/>
            </a:endParaRPr>
          </a:p>
          <a:p>
            <a:pPr marL="0" indent="0">
              <a:spcBef>
                <a:spcPts val="0"/>
              </a:spcBef>
              <a:buFont typeface="Arial"/>
              <a:buNone/>
            </a:pPr>
            <a:endParaRPr lang="en-US" sz="2000" b="1" dirty="0"/>
          </a:p>
          <a:p>
            <a:pPr marL="0" indent="0">
              <a:spcBef>
                <a:spcPts val="0"/>
              </a:spcBef>
              <a:buFont typeface="Arial"/>
              <a:buNone/>
            </a:pPr>
            <a:endParaRPr lang="en-US" sz="2000" b="1" dirty="0"/>
          </a:p>
        </p:txBody>
      </p:sp>
    </p:spTree>
    <p:extLst>
      <p:ext uri="{BB962C8B-B14F-4D97-AF65-F5344CB8AC3E}">
        <p14:creationId xmlns:p14="http://schemas.microsoft.com/office/powerpoint/2010/main" val="2273738443"/>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Child Stream</a:t>
            </a:r>
          </a:p>
        </p:txBody>
      </p:sp>
      <p:sp>
        <p:nvSpPr>
          <p:cNvPr id="3" name="Content Placeholder 2"/>
          <p:cNvSpPr>
            <a:spLocks noGrp="1"/>
          </p:cNvSpPr>
          <p:nvPr>
            <p:ph idx="1"/>
          </p:nvPr>
        </p:nvSpPr>
        <p:spPr/>
        <p:txBody>
          <a:bodyPr>
            <a:normAutofit/>
          </a:bodyPr>
          <a:lstStyle/>
          <a:p>
            <a:r>
              <a:rPr lang="en-US" dirty="0"/>
              <a:t>Creating a ‘development’ stream</a:t>
            </a:r>
          </a:p>
          <a:p>
            <a:pPr marL="457200" lvl="1" indent="0">
              <a:buNone/>
            </a:pPr>
            <a:r>
              <a:rPr lang="en-US" sz="1800" b="1" dirty="0">
                <a:solidFill>
                  <a:srgbClr val="0000FF"/>
                </a:solidFill>
                <a:latin typeface="Courier New"/>
                <a:cs typeface="Courier New"/>
              </a:rPr>
              <a:t>p4 stream </a:t>
            </a:r>
            <a:r>
              <a:rPr lang="en-US" sz="1800" b="1" dirty="0">
                <a:solidFill>
                  <a:schemeClr val="tx1">
                    <a:lumMod val="60000"/>
                    <a:lumOff val="40000"/>
                  </a:schemeClr>
                </a:solidFill>
                <a:latin typeface="Courier New"/>
                <a:cs typeface="Courier New"/>
              </a:rPr>
              <a:t>-t development –P  //</a:t>
            </a:r>
            <a:r>
              <a:rPr lang="en-US" sz="1800" b="1" dirty="0" err="1">
                <a:solidFill>
                  <a:schemeClr val="tx1">
                    <a:lumMod val="60000"/>
                    <a:lumOff val="40000"/>
                  </a:schemeClr>
                </a:solidFill>
                <a:latin typeface="Courier New"/>
                <a:cs typeface="Courier New"/>
              </a:rPr>
              <a:t>projX</a:t>
            </a:r>
            <a:r>
              <a:rPr lang="en-US" sz="1800" b="1" dirty="0">
                <a:solidFill>
                  <a:schemeClr val="tx1">
                    <a:lumMod val="60000"/>
                    <a:lumOff val="40000"/>
                  </a:schemeClr>
                </a:solidFill>
                <a:latin typeface="Courier New"/>
                <a:cs typeface="Courier New"/>
              </a:rPr>
              <a:t>/main //</a:t>
            </a:r>
            <a:r>
              <a:rPr lang="en-US" sz="1800" b="1" dirty="0" err="1">
                <a:solidFill>
                  <a:schemeClr val="tx1">
                    <a:lumMod val="60000"/>
                    <a:lumOff val="40000"/>
                  </a:schemeClr>
                </a:solidFill>
                <a:latin typeface="Courier New"/>
                <a:cs typeface="Courier New"/>
              </a:rPr>
              <a:t>projX</a:t>
            </a:r>
            <a:r>
              <a:rPr lang="en-US" sz="1800" b="1" dirty="0">
                <a:solidFill>
                  <a:schemeClr val="tx1">
                    <a:lumMod val="60000"/>
                    <a:lumOff val="40000"/>
                  </a:schemeClr>
                </a:solidFill>
                <a:latin typeface="Courier New"/>
                <a:cs typeface="Courier New"/>
              </a:rPr>
              <a:t>/</a:t>
            </a:r>
            <a:r>
              <a:rPr lang="en-US" sz="1800" b="1" dirty="0" err="1">
                <a:solidFill>
                  <a:schemeClr val="tx1">
                    <a:lumMod val="60000"/>
                    <a:lumOff val="40000"/>
                  </a:schemeClr>
                </a:solidFill>
                <a:latin typeface="Courier New"/>
                <a:cs typeface="Courier New"/>
              </a:rPr>
              <a:t>dev</a:t>
            </a:r>
            <a:endParaRPr lang="en-US" sz="1800" dirty="0">
              <a:solidFill>
                <a:schemeClr val="tx1">
                  <a:lumMod val="60000"/>
                  <a:lumOff val="40000"/>
                </a:schemeClr>
              </a:solidFill>
            </a:endParaRPr>
          </a:p>
          <a:p>
            <a:pPr>
              <a:lnSpc>
                <a:spcPct val="200000"/>
              </a:lnSpc>
            </a:pPr>
            <a:r>
              <a:rPr lang="en-US" dirty="0"/>
              <a:t>Creating a ‘release’ stream</a:t>
            </a:r>
          </a:p>
          <a:p>
            <a:pPr marL="457200" lvl="1" indent="0">
              <a:buNone/>
            </a:pPr>
            <a:r>
              <a:rPr lang="en-US" sz="1800" b="1" dirty="0">
                <a:solidFill>
                  <a:srgbClr val="0000FF"/>
                </a:solidFill>
                <a:latin typeface="Courier New"/>
                <a:cs typeface="Courier New"/>
              </a:rPr>
              <a:t>p4 stream </a:t>
            </a:r>
            <a:r>
              <a:rPr lang="en-US" sz="1800" b="1" dirty="0">
                <a:solidFill>
                  <a:srgbClr val="4167C9"/>
                </a:solidFill>
                <a:latin typeface="Courier New"/>
                <a:cs typeface="Courier New"/>
              </a:rPr>
              <a:t>-t release –P  //</a:t>
            </a:r>
            <a:r>
              <a:rPr lang="en-US" sz="1800" b="1" dirty="0" err="1">
                <a:solidFill>
                  <a:srgbClr val="4167C9"/>
                </a:solidFill>
                <a:latin typeface="Courier New"/>
                <a:cs typeface="Courier New"/>
              </a:rPr>
              <a:t>projX</a:t>
            </a:r>
            <a:r>
              <a:rPr lang="en-US" sz="1800" b="1" dirty="0">
                <a:solidFill>
                  <a:srgbClr val="4167C9"/>
                </a:solidFill>
                <a:latin typeface="Courier New"/>
                <a:cs typeface="Courier New"/>
              </a:rPr>
              <a:t>/main //</a:t>
            </a:r>
            <a:r>
              <a:rPr lang="en-US" sz="1800" b="1" dirty="0" err="1">
                <a:solidFill>
                  <a:srgbClr val="4167C9"/>
                </a:solidFill>
                <a:latin typeface="Courier New"/>
                <a:cs typeface="Courier New"/>
              </a:rPr>
              <a:t>projX</a:t>
            </a:r>
            <a:r>
              <a:rPr lang="en-US" sz="1800" b="1" dirty="0">
                <a:solidFill>
                  <a:srgbClr val="4167C9"/>
                </a:solidFill>
                <a:latin typeface="Courier New"/>
                <a:cs typeface="Courier New"/>
              </a:rPr>
              <a:t>/</a:t>
            </a:r>
            <a:r>
              <a:rPr lang="en-US" sz="1800" b="1" dirty="0" err="1">
                <a:solidFill>
                  <a:srgbClr val="4167C9"/>
                </a:solidFill>
                <a:latin typeface="Courier New"/>
                <a:cs typeface="Courier New"/>
              </a:rPr>
              <a:t>rel</a:t>
            </a:r>
            <a:endParaRPr lang="en-US" sz="1800" b="1" dirty="0">
              <a:solidFill>
                <a:srgbClr val="4167C9"/>
              </a:solidFill>
              <a:latin typeface="Courier New"/>
              <a:cs typeface="Courier New"/>
            </a:endParaRPr>
          </a:p>
          <a:p>
            <a:pPr marL="457200" lvl="1" indent="0">
              <a:buNone/>
            </a:pPr>
            <a:endParaRPr lang="en-US" sz="2400" dirty="0"/>
          </a:p>
          <a:p>
            <a:pPr marL="457200" lvl="1" indent="0">
              <a:buNone/>
            </a:pPr>
            <a:endParaRPr lang="en-US" sz="2000" b="1" dirty="0">
              <a:solidFill>
                <a:srgbClr val="EA9922"/>
              </a:solidFill>
              <a:latin typeface="Courier New"/>
              <a:cs typeface="Courier New"/>
            </a:endParaRPr>
          </a:p>
        </p:txBody>
      </p:sp>
      <p:sp>
        <p:nvSpPr>
          <p:cNvPr id="4" name="Footer Placeholder 3"/>
          <p:cNvSpPr>
            <a:spLocks noGrp="1"/>
          </p:cNvSpPr>
          <p:nvPr>
            <p:ph type="ftr" sz="quarter" idx="4294967295"/>
          </p:nvPr>
        </p:nvSpPr>
        <p:spPr>
          <a:xfrm>
            <a:off x="8475663" y="4854575"/>
            <a:ext cx="668337" cy="136525"/>
          </a:xfrm>
          <a:prstGeom prst="rect">
            <a:avLst/>
          </a:prstGeom>
        </p:spPr>
        <p:txBody>
          <a:bodyPr/>
          <a:lstStyle/>
          <a:p>
            <a:r>
              <a:rPr lang="en-US" dirty="0">
                <a:latin typeface="Calibri"/>
              </a:rPr>
              <a:t>2011.1</a:t>
            </a:r>
          </a:p>
        </p:txBody>
      </p:sp>
    </p:spTree>
    <p:extLst>
      <p:ext uri="{BB962C8B-B14F-4D97-AF65-F5344CB8AC3E}">
        <p14:creationId xmlns:p14="http://schemas.microsoft.com/office/powerpoint/2010/main" val="2198696119"/>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Populating a child stream</a:t>
            </a:r>
          </a:p>
        </p:txBody>
      </p:sp>
      <p:sp>
        <p:nvSpPr>
          <p:cNvPr id="3" name="Content Placeholder 2"/>
          <p:cNvSpPr>
            <a:spLocks noGrp="1"/>
          </p:cNvSpPr>
          <p:nvPr>
            <p:ph idx="1"/>
          </p:nvPr>
        </p:nvSpPr>
        <p:spPr/>
        <p:txBody>
          <a:bodyPr>
            <a:noAutofit/>
          </a:bodyPr>
          <a:lstStyle/>
          <a:p>
            <a:r>
              <a:rPr lang="en-US" dirty="0"/>
              <a:t>Switch client workspace to target:</a:t>
            </a:r>
          </a:p>
          <a:p>
            <a:pPr marL="457200" lvl="1" indent="0">
              <a:buNone/>
            </a:pPr>
            <a:r>
              <a:rPr lang="en-US" sz="1800" b="1" dirty="0">
                <a:solidFill>
                  <a:srgbClr val="0000FF"/>
                </a:solidFill>
                <a:latin typeface="Courier New"/>
                <a:cs typeface="Courier New"/>
              </a:rPr>
              <a:t>p4 client </a:t>
            </a:r>
            <a:r>
              <a:rPr lang="en-US" sz="1800" b="1" dirty="0">
                <a:solidFill>
                  <a:schemeClr val="tx1">
                    <a:lumMod val="60000"/>
                    <a:lumOff val="40000"/>
                  </a:schemeClr>
                </a:solidFill>
                <a:latin typeface="Courier New"/>
                <a:cs typeface="Courier New"/>
              </a:rPr>
              <a:t>-s -S //</a:t>
            </a:r>
            <a:r>
              <a:rPr lang="en-US" sz="1800" b="1" dirty="0" err="1">
                <a:solidFill>
                  <a:schemeClr val="tx1">
                    <a:lumMod val="60000"/>
                    <a:lumOff val="40000"/>
                  </a:schemeClr>
                </a:solidFill>
                <a:latin typeface="Courier New"/>
                <a:cs typeface="Courier New"/>
              </a:rPr>
              <a:t>projX</a:t>
            </a:r>
            <a:r>
              <a:rPr lang="en-US" sz="1800" b="1" dirty="0">
                <a:solidFill>
                  <a:schemeClr val="tx1">
                    <a:lumMod val="60000"/>
                    <a:lumOff val="40000"/>
                  </a:schemeClr>
                </a:solidFill>
                <a:latin typeface="Courier New"/>
                <a:cs typeface="Courier New"/>
              </a:rPr>
              <a:t>/</a:t>
            </a:r>
            <a:r>
              <a:rPr lang="en-US" sz="1800" b="1" dirty="0" err="1">
                <a:solidFill>
                  <a:schemeClr val="tx1">
                    <a:lumMod val="60000"/>
                    <a:lumOff val="40000"/>
                  </a:schemeClr>
                </a:solidFill>
                <a:latin typeface="Courier New"/>
                <a:cs typeface="Courier New"/>
              </a:rPr>
              <a:t>dev</a:t>
            </a:r>
            <a:r>
              <a:rPr lang="en-US" sz="1800" b="1" dirty="0">
                <a:solidFill>
                  <a:schemeClr val="tx1">
                    <a:lumMod val="60000"/>
                    <a:lumOff val="40000"/>
                  </a:schemeClr>
                </a:solidFill>
                <a:latin typeface="Courier New"/>
                <a:cs typeface="Courier New"/>
              </a:rPr>
              <a:t> </a:t>
            </a:r>
            <a:r>
              <a:rPr lang="en-US" sz="1800" b="1" dirty="0" err="1">
                <a:solidFill>
                  <a:schemeClr val="tx1">
                    <a:lumMod val="60000"/>
                    <a:lumOff val="40000"/>
                  </a:schemeClr>
                </a:solidFill>
                <a:latin typeface="Courier New"/>
                <a:cs typeface="Courier New"/>
              </a:rPr>
              <a:t>bruno.projX.ws</a:t>
            </a:r>
            <a:r>
              <a:rPr lang="en-US" sz="1800" b="1" dirty="0">
                <a:solidFill>
                  <a:schemeClr val="tx1">
                    <a:lumMod val="60000"/>
                    <a:lumOff val="40000"/>
                  </a:schemeClr>
                </a:solidFill>
                <a:latin typeface="Courier New"/>
                <a:cs typeface="Courier New"/>
              </a:rPr>
              <a:t> </a:t>
            </a:r>
            <a:endParaRPr lang="en-US" b="1" dirty="0">
              <a:solidFill>
                <a:schemeClr val="tx1">
                  <a:lumMod val="60000"/>
                  <a:lumOff val="40000"/>
                </a:schemeClr>
              </a:solidFill>
              <a:latin typeface="Courier New"/>
              <a:cs typeface="Courier New"/>
            </a:endParaRPr>
          </a:p>
          <a:p>
            <a:r>
              <a:rPr lang="en-US" dirty="0"/>
              <a:t>Populate child stream:</a:t>
            </a:r>
          </a:p>
          <a:p>
            <a:pPr marL="457200" lvl="1" indent="0">
              <a:buNone/>
            </a:pPr>
            <a:r>
              <a:rPr lang="en-US" sz="1800" b="1" dirty="0">
                <a:solidFill>
                  <a:srgbClr val="0000FF"/>
                </a:solidFill>
                <a:latin typeface="Courier New"/>
                <a:cs typeface="Courier New"/>
              </a:rPr>
              <a:t>p4 merge </a:t>
            </a:r>
            <a:r>
              <a:rPr lang="en-US" sz="1800" b="1" dirty="0">
                <a:solidFill>
                  <a:srgbClr val="4167C9"/>
                </a:solidFill>
                <a:latin typeface="Courier New"/>
                <a:cs typeface="Courier New"/>
              </a:rPr>
              <a:t>-S //</a:t>
            </a:r>
            <a:r>
              <a:rPr lang="en-US" sz="1800" b="1" dirty="0" err="1">
                <a:solidFill>
                  <a:srgbClr val="4167C9"/>
                </a:solidFill>
                <a:latin typeface="Courier New"/>
                <a:cs typeface="Courier New"/>
              </a:rPr>
              <a:t>projX</a:t>
            </a:r>
            <a:r>
              <a:rPr lang="en-US" sz="1800" b="1" dirty="0">
                <a:solidFill>
                  <a:srgbClr val="4167C9"/>
                </a:solidFill>
                <a:latin typeface="Courier New"/>
                <a:cs typeface="Courier New"/>
              </a:rPr>
              <a:t>/</a:t>
            </a:r>
            <a:r>
              <a:rPr lang="en-US" sz="1800" b="1" dirty="0" err="1">
                <a:solidFill>
                  <a:srgbClr val="4167C9"/>
                </a:solidFill>
                <a:latin typeface="Courier New"/>
                <a:cs typeface="Courier New"/>
              </a:rPr>
              <a:t>dev</a:t>
            </a:r>
            <a:r>
              <a:rPr lang="en-US" sz="1800" b="1" dirty="0">
                <a:solidFill>
                  <a:srgbClr val="4167C9"/>
                </a:solidFill>
                <a:latin typeface="Courier New"/>
                <a:cs typeface="Courier New"/>
              </a:rPr>
              <a:t> -r </a:t>
            </a:r>
          </a:p>
          <a:p>
            <a:pPr marL="457200" lvl="1" indent="0">
              <a:buNone/>
            </a:pPr>
            <a:r>
              <a:rPr lang="en-US" sz="1800" dirty="0"/>
              <a:t>		</a:t>
            </a:r>
            <a:r>
              <a:rPr lang="en-US" sz="1800" b="1" dirty="0">
                <a:solidFill>
                  <a:srgbClr val="4167C9"/>
                </a:solidFill>
                <a:latin typeface="Courier New"/>
                <a:cs typeface="Courier New"/>
              </a:rPr>
              <a:t>-S</a:t>
            </a:r>
            <a:r>
              <a:rPr lang="en-US" sz="1800" dirty="0"/>
              <a:t> maps child to </a:t>
            </a:r>
            <a:r>
              <a:rPr lang="en-US" sz="1800" dirty="0">
                <a:sym typeface="Wingdings"/>
              </a:rPr>
              <a:t>parent </a:t>
            </a:r>
          </a:p>
          <a:p>
            <a:pPr marL="457200" lvl="1" indent="0">
              <a:buNone/>
            </a:pPr>
            <a:r>
              <a:rPr lang="en-US" sz="1800" dirty="0">
                <a:sym typeface="Wingdings"/>
              </a:rPr>
              <a:t>		</a:t>
            </a:r>
            <a:r>
              <a:rPr lang="en-US" sz="1800" b="1" dirty="0">
                <a:solidFill>
                  <a:srgbClr val="4167C9"/>
                </a:solidFill>
                <a:latin typeface="Courier New"/>
                <a:cs typeface="Courier New"/>
                <a:sym typeface="Wingdings"/>
              </a:rPr>
              <a:t>-r</a:t>
            </a:r>
            <a:r>
              <a:rPr lang="en-US" sz="1800" dirty="0">
                <a:sym typeface="Wingdings"/>
              </a:rPr>
              <a:t> reverse direction</a:t>
            </a:r>
            <a:endParaRPr lang="en-US" b="1" dirty="0">
              <a:solidFill>
                <a:srgbClr val="EA9922"/>
              </a:solidFill>
              <a:latin typeface="Courier New"/>
              <a:cs typeface="Courier New"/>
            </a:endParaRPr>
          </a:p>
          <a:p>
            <a:pPr lvl="0"/>
            <a:r>
              <a:rPr lang="en-US" dirty="0">
                <a:solidFill>
                  <a:srgbClr val="EEECE1">
                    <a:lumMod val="25000"/>
                  </a:srgbClr>
                </a:solidFill>
              </a:rPr>
              <a:t>Submit populated revisions:</a:t>
            </a:r>
          </a:p>
          <a:p>
            <a:pPr marL="457200" lvl="1" indent="0">
              <a:buNone/>
            </a:pPr>
            <a:r>
              <a:rPr lang="en-US" sz="1800" b="1" dirty="0">
                <a:solidFill>
                  <a:srgbClr val="0000FF"/>
                </a:solidFill>
                <a:latin typeface="Courier New"/>
                <a:cs typeface="Courier New"/>
              </a:rPr>
              <a:t>p4 submit </a:t>
            </a:r>
            <a:r>
              <a:rPr lang="en-US" sz="1800" b="1" dirty="0">
                <a:solidFill>
                  <a:srgbClr val="4167C9"/>
                </a:solidFill>
                <a:latin typeface="Courier New"/>
                <a:cs typeface="Courier New"/>
              </a:rPr>
              <a:t>-d "Branching from mainline" </a:t>
            </a:r>
          </a:p>
        </p:txBody>
      </p:sp>
    </p:spTree>
    <p:extLst>
      <p:ext uri="{BB962C8B-B14F-4D97-AF65-F5344CB8AC3E}">
        <p14:creationId xmlns:p14="http://schemas.microsoft.com/office/powerpoint/2010/main" val="7842082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noFill/>
        </p:spPr>
        <p:txBody>
          <a:bodyPr>
            <a:normAutofit/>
          </a:bodyPr>
          <a:lstStyle/>
          <a:p>
            <a:r>
              <a:rPr lang="en-US" dirty="0">
                <a:latin typeface="Verdana" panose="020B0604030504040204" pitchFamily="34" charset="0"/>
                <a:ea typeface="Verdana" panose="020B0604030504040204" pitchFamily="34" charset="0"/>
                <a:cs typeface="Verdana" panose="020B0604030504040204" pitchFamily="34" charset="0"/>
              </a:rPr>
              <a:t>Command Summary Help</a:t>
            </a:r>
          </a:p>
        </p:txBody>
      </p:sp>
      <p:sp>
        <p:nvSpPr>
          <p:cNvPr id="33795" name="Rectangle 3"/>
          <p:cNvSpPr>
            <a:spLocks noGrp="1" noChangeArrowheads="1"/>
          </p:cNvSpPr>
          <p:nvPr>
            <p:ph idx="1"/>
          </p:nvPr>
        </p:nvSpPr>
        <p:spPr/>
        <p:txBody>
          <a:bodyPr numCol="1">
            <a:normAutofit/>
          </a:bodyPr>
          <a:lstStyle/>
          <a:p>
            <a:pPr>
              <a:buFont typeface="Times" charset="0"/>
              <a:buNone/>
            </a:pPr>
            <a:r>
              <a:rPr lang="en-US" b="1" dirty="0">
                <a:solidFill>
                  <a:srgbClr val="0000FF"/>
                </a:solidFill>
                <a:latin typeface="Courier New" charset="0"/>
              </a:rPr>
              <a:t>p4 help</a:t>
            </a:r>
          </a:p>
          <a:p>
            <a:pPr marL="111125" indent="0">
              <a:lnSpc>
                <a:spcPct val="90000"/>
              </a:lnSpc>
              <a:buNone/>
            </a:pPr>
            <a:endParaRPr lang="en-US" sz="800" b="1" dirty="0">
              <a:latin typeface="Courier New" charset="0"/>
            </a:endParaRPr>
          </a:p>
          <a:p>
            <a:pPr marL="111125" indent="0">
              <a:lnSpc>
                <a:spcPct val="90000"/>
              </a:lnSpc>
              <a:buNone/>
            </a:pPr>
            <a:r>
              <a:rPr lang="en-US" sz="800" b="1" dirty="0">
                <a:latin typeface="Courier New" charset="0"/>
                <a:cs typeface="Courier New"/>
              </a:rPr>
              <a:t>   </a:t>
            </a:r>
            <a:r>
              <a:rPr lang="en-US" b="1" dirty="0">
                <a:latin typeface="Courier New"/>
                <a:cs typeface="Courier New"/>
              </a:rPr>
              <a:t>p4 </a:t>
            </a:r>
            <a:r>
              <a:rPr lang="en-US" dirty="0">
                <a:ea typeface="Verdana" panose="020B0604030504040204" pitchFamily="34" charset="0"/>
              </a:rPr>
              <a:t>is </a:t>
            </a:r>
            <a:r>
              <a:rPr lang="en-US" dirty="0" err="1">
                <a:ea typeface="Verdana" panose="020B0604030504040204" pitchFamily="34" charset="0"/>
              </a:rPr>
              <a:t>Perforce's</a:t>
            </a:r>
            <a:r>
              <a:rPr lang="en-US" dirty="0">
                <a:ea typeface="Verdana" panose="020B0604030504040204" pitchFamily="34" charset="0"/>
              </a:rPr>
              <a:t> client tool for the command line.  </a:t>
            </a:r>
          </a:p>
          <a:p>
            <a:pPr marL="111125" indent="0">
              <a:lnSpc>
                <a:spcPct val="90000"/>
              </a:lnSpc>
              <a:buNone/>
            </a:pPr>
            <a:endParaRPr lang="en-US" sz="2000" dirty="0">
              <a:latin typeface="Courier New"/>
              <a:ea typeface="Verdana" panose="020B0604030504040204" pitchFamily="34" charset="0"/>
              <a:cs typeface="Courier New"/>
            </a:endParaRPr>
          </a:p>
          <a:p>
            <a:pPr marL="111125" indent="0">
              <a:lnSpc>
                <a:spcPct val="90000"/>
              </a:lnSpc>
              <a:buNone/>
            </a:pPr>
            <a:r>
              <a:rPr lang="en-US" sz="1800" dirty="0">
                <a:ea typeface="Verdana" panose="020B0604030504040204" pitchFamily="34" charset="0"/>
              </a:rPr>
              <a:t>Try:</a:t>
            </a:r>
          </a:p>
          <a:p>
            <a:pPr>
              <a:lnSpc>
                <a:spcPct val="90000"/>
              </a:lnSpc>
              <a:buFont typeface="Times" charset="0"/>
              <a:buNone/>
            </a:pPr>
            <a:r>
              <a:rPr lang="en-US" sz="1800" b="1" dirty="0">
                <a:latin typeface="Courier New"/>
                <a:cs typeface="Courier New"/>
              </a:rPr>
              <a:t>	</a:t>
            </a:r>
            <a:r>
              <a:rPr lang="en-US" sz="1800" b="1" dirty="0">
                <a:solidFill>
                  <a:srgbClr val="0000FF"/>
                </a:solidFill>
                <a:latin typeface="Courier New"/>
                <a:cs typeface="Courier New"/>
              </a:rPr>
              <a:t>p4 help </a:t>
            </a:r>
            <a:r>
              <a:rPr lang="en-US" sz="1800" b="1" dirty="0">
                <a:solidFill>
                  <a:schemeClr val="bg1">
                    <a:lumMod val="60000"/>
                    <a:lumOff val="40000"/>
                  </a:schemeClr>
                </a:solidFill>
                <a:latin typeface="Courier New"/>
                <a:cs typeface="Courier New"/>
              </a:rPr>
              <a:t>simple</a:t>
            </a:r>
            <a:r>
              <a:rPr lang="en-US" sz="1800" b="1" dirty="0">
                <a:solidFill>
                  <a:srgbClr val="0000FF"/>
                </a:solidFill>
                <a:latin typeface="Courier New"/>
                <a:cs typeface="Courier New"/>
              </a:rPr>
              <a:t>          </a:t>
            </a:r>
            <a:r>
              <a:rPr lang="en-US" sz="1800" dirty="0">
                <a:ea typeface="Verdana" panose="020B0604030504040204" pitchFamily="34" charset="0"/>
              </a:rPr>
              <a:t>list most common commands</a:t>
            </a:r>
          </a:p>
          <a:p>
            <a:pPr>
              <a:lnSpc>
                <a:spcPct val="90000"/>
              </a:lnSpc>
              <a:buFont typeface="Times" charset="0"/>
              <a:buNone/>
            </a:pPr>
            <a:r>
              <a:rPr lang="en-US" sz="1800" b="1" dirty="0">
                <a:latin typeface="Courier New"/>
                <a:cs typeface="Courier New"/>
              </a:rPr>
              <a:t>	</a:t>
            </a:r>
            <a:r>
              <a:rPr lang="en-US" sz="1800" b="1" dirty="0">
                <a:solidFill>
                  <a:srgbClr val="0000FF"/>
                </a:solidFill>
                <a:latin typeface="Courier New"/>
                <a:cs typeface="Courier New"/>
              </a:rPr>
              <a:t>p4 help </a:t>
            </a:r>
            <a:r>
              <a:rPr lang="en-US" sz="1800" b="1" dirty="0">
                <a:solidFill>
                  <a:srgbClr val="4167C9"/>
                </a:solidFill>
                <a:latin typeface="Courier New"/>
                <a:cs typeface="Courier New"/>
              </a:rPr>
              <a:t>commands</a:t>
            </a:r>
            <a:r>
              <a:rPr lang="en-US" sz="1800" b="1" dirty="0">
                <a:solidFill>
                  <a:srgbClr val="0000FF"/>
                </a:solidFill>
                <a:latin typeface="Courier New"/>
                <a:cs typeface="Courier New"/>
              </a:rPr>
              <a:t>        </a:t>
            </a:r>
            <a:r>
              <a:rPr lang="en-US" sz="1800" dirty="0">
                <a:ea typeface="Verdana" panose="020B0604030504040204" pitchFamily="34" charset="0"/>
              </a:rPr>
              <a:t>list all standard commands</a:t>
            </a:r>
          </a:p>
          <a:p>
            <a:pPr>
              <a:lnSpc>
                <a:spcPct val="90000"/>
              </a:lnSpc>
              <a:buFont typeface="Times" charset="0"/>
              <a:buNone/>
            </a:pPr>
            <a:r>
              <a:rPr lang="en-US" sz="1800" b="1" dirty="0">
                <a:latin typeface="Courier New"/>
                <a:cs typeface="Courier New"/>
              </a:rPr>
              <a:t>	</a:t>
            </a:r>
            <a:r>
              <a:rPr lang="en-US" sz="1800" b="1" dirty="0">
                <a:solidFill>
                  <a:srgbClr val="0000FF"/>
                </a:solidFill>
                <a:latin typeface="Courier New"/>
                <a:cs typeface="Courier New"/>
              </a:rPr>
              <a:t>p4 help </a:t>
            </a:r>
            <a:r>
              <a:rPr lang="en-US" sz="1800" b="1" dirty="0">
                <a:solidFill>
                  <a:srgbClr val="4167C9"/>
                </a:solidFill>
                <a:latin typeface="Courier New"/>
                <a:cs typeface="Courier New"/>
              </a:rPr>
              <a:t>command</a:t>
            </a:r>
            <a:r>
              <a:rPr lang="en-US" sz="1800" b="1" dirty="0">
                <a:solidFill>
                  <a:srgbClr val="0000FF"/>
                </a:solidFill>
                <a:latin typeface="Courier New"/>
                <a:cs typeface="Courier New"/>
              </a:rPr>
              <a:t>         </a:t>
            </a:r>
            <a:r>
              <a:rPr lang="en-US" sz="1800" dirty="0">
                <a:ea typeface="Verdana" panose="020B0604030504040204" pitchFamily="34" charset="0"/>
              </a:rPr>
              <a:t>help on a specific command</a:t>
            </a:r>
          </a:p>
          <a:p>
            <a:pPr>
              <a:lnSpc>
                <a:spcPct val="90000"/>
              </a:lnSpc>
              <a:buFont typeface="Times" charset="0"/>
              <a:buNone/>
            </a:pPr>
            <a:r>
              <a:rPr lang="en-US" sz="1800" b="1" i="1" dirty="0">
                <a:latin typeface="Courier New" charset="0"/>
              </a:rPr>
              <a:t>	...etc...</a:t>
            </a:r>
          </a:p>
        </p:txBody>
      </p:sp>
    </p:spTree>
    <p:extLst>
      <p:ext uri="{BB962C8B-B14F-4D97-AF65-F5344CB8AC3E}">
        <p14:creationId xmlns:p14="http://schemas.microsoft.com/office/powerpoint/2010/main" val="3343054008"/>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Populating streams</a:t>
            </a:r>
          </a:p>
        </p:txBody>
      </p:sp>
      <p:sp>
        <p:nvSpPr>
          <p:cNvPr id="3" name="Content Placeholder 2"/>
          <p:cNvSpPr>
            <a:spLocks noGrp="1"/>
          </p:cNvSpPr>
          <p:nvPr>
            <p:ph idx="1"/>
          </p:nvPr>
        </p:nvSpPr>
        <p:spPr/>
        <p:txBody>
          <a:bodyPr/>
          <a:lstStyle/>
          <a:p>
            <a:r>
              <a:rPr lang="en-US" dirty="0"/>
              <a:t>Populate a child from its parent</a:t>
            </a:r>
          </a:p>
          <a:p>
            <a:pPr marL="457200" lvl="1" indent="0">
              <a:buNone/>
            </a:pPr>
            <a:r>
              <a:rPr lang="en-US" sz="1800" b="1" dirty="0">
                <a:solidFill>
                  <a:srgbClr val="0000FF"/>
                </a:solidFill>
                <a:latin typeface="Courier New"/>
                <a:cs typeface="Courier New"/>
              </a:rPr>
              <a:t>p4 populate </a:t>
            </a:r>
            <a:r>
              <a:rPr lang="en-US" sz="1800" b="1" dirty="0">
                <a:solidFill>
                  <a:schemeClr val="tx1">
                    <a:lumMod val="60000"/>
                    <a:lumOff val="40000"/>
                  </a:schemeClr>
                </a:solidFill>
                <a:latin typeface="Courier New"/>
                <a:cs typeface="Courier New"/>
              </a:rPr>
              <a:t>-S //new/</a:t>
            </a:r>
            <a:r>
              <a:rPr lang="en-US" sz="1800" b="1" dirty="0" err="1">
                <a:solidFill>
                  <a:schemeClr val="tx1">
                    <a:lumMod val="60000"/>
                    <a:lumOff val="40000"/>
                  </a:schemeClr>
                </a:solidFill>
                <a:latin typeface="Courier New"/>
                <a:cs typeface="Courier New"/>
              </a:rPr>
              <a:t>dev</a:t>
            </a:r>
            <a:r>
              <a:rPr lang="en-US" sz="1800" b="1" dirty="0">
                <a:solidFill>
                  <a:schemeClr val="tx1">
                    <a:lumMod val="60000"/>
                    <a:lumOff val="40000"/>
                  </a:schemeClr>
                </a:solidFill>
                <a:latin typeface="Courier New"/>
                <a:cs typeface="Courier New"/>
              </a:rPr>
              <a:t> -r</a:t>
            </a:r>
          </a:p>
          <a:p>
            <a:pPr marL="457200" lvl="1" indent="0">
              <a:buNone/>
            </a:pPr>
            <a:r>
              <a:rPr lang="en-US" sz="2400" dirty="0"/>
              <a:t>		</a:t>
            </a:r>
            <a:r>
              <a:rPr lang="en-US" sz="1800" b="1" dirty="0">
                <a:solidFill>
                  <a:srgbClr val="4167C9"/>
                </a:solidFill>
                <a:latin typeface="Courier New"/>
                <a:cs typeface="Courier New"/>
              </a:rPr>
              <a:t>-S</a:t>
            </a:r>
            <a:r>
              <a:rPr lang="en-US" sz="2400" dirty="0">
                <a:solidFill>
                  <a:srgbClr val="4167C9"/>
                </a:solidFill>
              </a:rPr>
              <a:t> </a:t>
            </a:r>
            <a:r>
              <a:rPr lang="en-US" sz="1800" dirty="0"/>
              <a:t>maps child to </a:t>
            </a:r>
            <a:r>
              <a:rPr lang="en-US" sz="1800" dirty="0">
                <a:sym typeface="Wingdings"/>
              </a:rPr>
              <a:t>parent </a:t>
            </a:r>
          </a:p>
          <a:p>
            <a:pPr marL="457200" lvl="1" indent="0">
              <a:buNone/>
            </a:pPr>
            <a:r>
              <a:rPr lang="en-US" sz="2400" dirty="0">
                <a:sym typeface="Wingdings"/>
              </a:rPr>
              <a:t>		</a:t>
            </a:r>
            <a:r>
              <a:rPr lang="en-US" sz="1800" b="1" dirty="0">
                <a:solidFill>
                  <a:srgbClr val="4167C9"/>
                </a:solidFill>
                <a:latin typeface="Courier New"/>
                <a:cs typeface="Courier New"/>
                <a:sym typeface="Wingdings"/>
              </a:rPr>
              <a:t>-r</a:t>
            </a:r>
            <a:r>
              <a:rPr lang="en-US" sz="2400" dirty="0">
                <a:solidFill>
                  <a:srgbClr val="4167C9"/>
                </a:solidFill>
                <a:sym typeface="Wingdings"/>
              </a:rPr>
              <a:t> </a:t>
            </a:r>
            <a:r>
              <a:rPr lang="en-US" sz="1800" dirty="0">
                <a:sym typeface="Wingdings"/>
              </a:rPr>
              <a:t>reverse direction</a:t>
            </a:r>
          </a:p>
          <a:p>
            <a:pPr marL="857250" lvl="2" indent="0">
              <a:buNone/>
            </a:pPr>
            <a:endParaRPr lang="en-US" dirty="0">
              <a:sym typeface="Wingdings"/>
            </a:endParaRPr>
          </a:p>
          <a:p>
            <a:r>
              <a:rPr lang="en-US" dirty="0"/>
              <a:t>Populate from an unrelated parent</a:t>
            </a:r>
          </a:p>
          <a:p>
            <a:pPr marL="457200" lvl="1" indent="0">
              <a:buNone/>
            </a:pPr>
            <a:r>
              <a:rPr lang="en-US" sz="1800" b="1" dirty="0">
                <a:solidFill>
                  <a:srgbClr val="0000FF"/>
                </a:solidFill>
                <a:latin typeface="Courier New"/>
                <a:cs typeface="Courier New"/>
              </a:rPr>
              <a:t>p4 populate </a:t>
            </a:r>
            <a:r>
              <a:rPr lang="en-US" sz="1800" b="1" dirty="0">
                <a:solidFill>
                  <a:srgbClr val="4167C9"/>
                </a:solidFill>
                <a:latin typeface="Courier New"/>
                <a:cs typeface="Courier New"/>
              </a:rPr>
              <a:t>-S //other/main -P //new/main</a:t>
            </a:r>
          </a:p>
          <a:p>
            <a:pPr marL="457200" lvl="1" indent="0">
              <a:buNone/>
            </a:pPr>
            <a:r>
              <a:rPr lang="en-US" sz="2400" dirty="0"/>
              <a:t>		</a:t>
            </a:r>
            <a:r>
              <a:rPr lang="en-US" sz="1800" b="1" dirty="0">
                <a:solidFill>
                  <a:srgbClr val="4167C9"/>
                </a:solidFill>
                <a:latin typeface="Courier New"/>
                <a:cs typeface="Courier New"/>
              </a:rPr>
              <a:t>-P</a:t>
            </a:r>
            <a:r>
              <a:rPr lang="en-US" sz="2400" dirty="0">
                <a:solidFill>
                  <a:srgbClr val="4167C9"/>
                </a:solidFill>
              </a:rPr>
              <a:t> </a:t>
            </a:r>
            <a:r>
              <a:rPr lang="en-US" sz="1800" dirty="0"/>
              <a:t>target stream</a:t>
            </a:r>
            <a:r>
              <a:rPr lang="en-US" sz="1800" dirty="0">
                <a:sym typeface="Wingdings"/>
              </a:rPr>
              <a:t> </a:t>
            </a:r>
          </a:p>
          <a:p>
            <a:pPr marL="457200" lvl="1" indent="0">
              <a:buNone/>
            </a:pPr>
            <a:endParaRPr lang="en-US" sz="2400" b="1" dirty="0">
              <a:solidFill>
                <a:srgbClr val="EA9922"/>
              </a:solidFill>
              <a:latin typeface="Courier New"/>
              <a:cs typeface="Courier New"/>
            </a:endParaRPr>
          </a:p>
        </p:txBody>
      </p:sp>
    </p:spTree>
    <p:extLst>
      <p:ext uri="{BB962C8B-B14F-4D97-AF65-F5344CB8AC3E}">
        <p14:creationId xmlns:p14="http://schemas.microsoft.com/office/powerpoint/2010/main" val="4041747352"/>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Propagating Changes</a:t>
            </a:r>
          </a:p>
        </p:txBody>
      </p:sp>
      <p:sp>
        <p:nvSpPr>
          <p:cNvPr id="3" name="Content Placeholder 2"/>
          <p:cNvSpPr>
            <a:spLocks noGrp="1"/>
          </p:cNvSpPr>
          <p:nvPr>
            <p:ph idx="1"/>
          </p:nvPr>
        </p:nvSpPr>
        <p:spPr/>
        <p:txBody>
          <a:bodyPr>
            <a:normAutofit/>
          </a:bodyPr>
          <a:lstStyle/>
          <a:p>
            <a:r>
              <a:rPr lang="en-US" dirty="0"/>
              <a:t>Propagate changes using:</a:t>
            </a:r>
          </a:p>
          <a:p>
            <a:pPr marL="457200" lvl="1" indent="0">
              <a:buNone/>
            </a:pPr>
            <a:r>
              <a:rPr lang="en-US" sz="1800" b="1" dirty="0">
                <a:solidFill>
                  <a:srgbClr val="0000FF"/>
                </a:solidFill>
                <a:latin typeface="Courier New"/>
                <a:cs typeface="Courier New"/>
              </a:rPr>
              <a:t>p4 merge </a:t>
            </a:r>
            <a:r>
              <a:rPr lang="en-US" sz="1800" b="1" dirty="0">
                <a:solidFill>
                  <a:schemeClr val="tx1">
                    <a:lumMod val="60000"/>
                    <a:lumOff val="40000"/>
                  </a:schemeClr>
                </a:solidFill>
                <a:latin typeface="Courier New"/>
                <a:cs typeface="Courier New"/>
              </a:rPr>
              <a:t>-S &lt;stream&gt;</a:t>
            </a:r>
          </a:p>
          <a:p>
            <a:pPr marL="457200" lvl="1" indent="0">
              <a:buNone/>
            </a:pPr>
            <a:r>
              <a:rPr lang="en-US" sz="1800" b="1" dirty="0">
                <a:solidFill>
                  <a:srgbClr val="0000FF"/>
                </a:solidFill>
                <a:latin typeface="Courier New"/>
                <a:cs typeface="Courier New"/>
              </a:rPr>
              <a:t>p4 copy </a:t>
            </a:r>
            <a:r>
              <a:rPr lang="en-US" sz="1800" b="1" dirty="0">
                <a:solidFill>
                  <a:srgbClr val="4167C9"/>
                </a:solidFill>
                <a:latin typeface="Courier New"/>
                <a:cs typeface="Courier New"/>
              </a:rPr>
              <a:t>-S &lt;stream&gt;</a:t>
            </a:r>
          </a:p>
          <a:p>
            <a:pPr marL="457200" lvl="1" indent="0">
              <a:buNone/>
            </a:pPr>
            <a:r>
              <a:rPr lang="en-US" sz="1800" b="1" dirty="0">
                <a:solidFill>
                  <a:srgbClr val="0000FF"/>
                </a:solidFill>
                <a:latin typeface="Courier New"/>
                <a:cs typeface="Courier New"/>
              </a:rPr>
              <a:t>p4 </a:t>
            </a:r>
            <a:r>
              <a:rPr lang="en-US" sz="1800" b="1" dirty="0" err="1">
                <a:solidFill>
                  <a:srgbClr val="0000FF"/>
                </a:solidFill>
                <a:latin typeface="Courier New"/>
                <a:cs typeface="Courier New"/>
              </a:rPr>
              <a:t>integ</a:t>
            </a:r>
            <a:r>
              <a:rPr lang="en-US" sz="1800" b="1" dirty="0">
                <a:solidFill>
                  <a:srgbClr val="0000FF"/>
                </a:solidFill>
                <a:latin typeface="Courier New"/>
                <a:cs typeface="Courier New"/>
              </a:rPr>
              <a:t> </a:t>
            </a:r>
            <a:r>
              <a:rPr lang="en-US" sz="1800" b="1" dirty="0">
                <a:solidFill>
                  <a:srgbClr val="4167C9"/>
                </a:solidFill>
                <a:latin typeface="Courier New"/>
                <a:cs typeface="Courier New"/>
              </a:rPr>
              <a:t>-S &lt;stream&gt;</a:t>
            </a:r>
          </a:p>
          <a:p>
            <a:pPr>
              <a:lnSpc>
                <a:spcPct val="150000"/>
              </a:lnSpc>
            </a:pPr>
            <a:r>
              <a:rPr lang="en-US" dirty="0"/>
              <a:t>To merge down from ‘main’ to ‘</a:t>
            </a:r>
            <a:r>
              <a:rPr lang="en-US" dirty="0" err="1"/>
              <a:t>dev</a:t>
            </a:r>
            <a:r>
              <a:rPr lang="en-US" dirty="0"/>
              <a:t>’</a:t>
            </a:r>
          </a:p>
          <a:p>
            <a:pPr marL="457200" lvl="1" indent="0">
              <a:buNone/>
            </a:pPr>
            <a:r>
              <a:rPr lang="en-US" sz="1800" b="1" dirty="0">
                <a:solidFill>
                  <a:srgbClr val="0000FF"/>
                </a:solidFill>
                <a:latin typeface="Courier New"/>
                <a:cs typeface="Courier New"/>
              </a:rPr>
              <a:t>p4 merge </a:t>
            </a:r>
            <a:r>
              <a:rPr lang="en-US" sz="1800" b="1" dirty="0">
                <a:solidFill>
                  <a:srgbClr val="4167C9"/>
                </a:solidFill>
                <a:latin typeface="Courier New"/>
                <a:cs typeface="Courier New"/>
              </a:rPr>
              <a:t>-S //</a:t>
            </a:r>
            <a:r>
              <a:rPr lang="en-US" sz="1800" b="1" dirty="0" err="1">
                <a:solidFill>
                  <a:srgbClr val="4167C9"/>
                </a:solidFill>
                <a:latin typeface="Courier New"/>
                <a:cs typeface="Courier New"/>
              </a:rPr>
              <a:t>projX</a:t>
            </a:r>
            <a:r>
              <a:rPr lang="en-US" sz="1800" b="1" dirty="0">
                <a:solidFill>
                  <a:srgbClr val="4167C9"/>
                </a:solidFill>
                <a:latin typeface="Courier New"/>
                <a:cs typeface="Courier New"/>
              </a:rPr>
              <a:t>/dev –r</a:t>
            </a:r>
          </a:p>
          <a:p>
            <a:pPr>
              <a:lnSpc>
                <a:spcPct val="150000"/>
              </a:lnSpc>
            </a:pPr>
            <a:r>
              <a:rPr lang="en-US" dirty="0"/>
              <a:t>To copy up from ‘</a:t>
            </a:r>
            <a:r>
              <a:rPr lang="en-US" dirty="0" err="1"/>
              <a:t>dev</a:t>
            </a:r>
            <a:r>
              <a:rPr lang="en-US" dirty="0"/>
              <a:t>’ to ‘main’</a:t>
            </a:r>
            <a:endParaRPr lang="en-US" sz="2400" dirty="0"/>
          </a:p>
          <a:p>
            <a:pPr marL="457200" lvl="1" indent="0">
              <a:buNone/>
            </a:pPr>
            <a:r>
              <a:rPr lang="en-US" sz="1800" b="1" dirty="0">
                <a:solidFill>
                  <a:srgbClr val="0000FF"/>
                </a:solidFill>
                <a:latin typeface="Courier New"/>
                <a:cs typeface="Courier New"/>
              </a:rPr>
              <a:t>p4 copy </a:t>
            </a:r>
            <a:r>
              <a:rPr lang="en-US" sz="1800" b="1" dirty="0">
                <a:solidFill>
                  <a:srgbClr val="4167C9"/>
                </a:solidFill>
                <a:latin typeface="Courier New"/>
                <a:cs typeface="Courier New"/>
              </a:rPr>
              <a:t>-S //</a:t>
            </a:r>
            <a:r>
              <a:rPr lang="en-US" sz="1800" b="1" dirty="0" err="1">
                <a:solidFill>
                  <a:srgbClr val="4167C9"/>
                </a:solidFill>
                <a:latin typeface="Courier New"/>
                <a:cs typeface="Courier New"/>
              </a:rPr>
              <a:t>projX</a:t>
            </a:r>
            <a:r>
              <a:rPr lang="en-US" sz="1800" b="1" dirty="0">
                <a:solidFill>
                  <a:srgbClr val="4167C9"/>
                </a:solidFill>
                <a:latin typeface="Courier New"/>
                <a:cs typeface="Courier New"/>
              </a:rPr>
              <a:t>/dev</a:t>
            </a:r>
          </a:p>
        </p:txBody>
      </p:sp>
    </p:spTree>
    <p:extLst>
      <p:ext uri="{BB962C8B-B14F-4D97-AF65-F5344CB8AC3E}">
        <p14:creationId xmlns:p14="http://schemas.microsoft.com/office/powerpoint/2010/main" val="4254944239"/>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Listing Streams</a:t>
            </a:r>
          </a:p>
        </p:txBody>
      </p:sp>
      <p:sp>
        <p:nvSpPr>
          <p:cNvPr id="3" name="Content Placeholder 2"/>
          <p:cNvSpPr>
            <a:spLocks noGrp="1"/>
          </p:cNvSpPr>
          <p:nvPr>
            <p:ph idx="1"/>
          </p:nvPr>
        </p:nvSpPr>
        <p:spPr/>
        <p:txBody>
          <a:bodyPr/>
          <a:lstStyle/>
          <a:p>
            <a:r>
              <a:rPr lang="en-US" dirty="0"/>
              <a:t>List all streams</a:t>
            </a:r>
          </a:p>
          <a:p>
            <a:pPr marL="457200" lvl="1" indent="0">
              <a:buNone/>
            </a:pPr>
            <a:r>
              <a:rPr lang="en-US" sz="1800" b="1" dirty="0">
                <a:solidFill>
                  <a:srgbClr val="0000FF"/>
                </a:solidFill>
                <a:latin typeface="Courier New"/>
                <a:cs typeface="Courier New"/>
              </a:rPr>
              <a:t>p4 streams</a:t>
            </a:r>
          </a:p>
          <a:p>
            <a:pPr>
              <a:lnSpc>
                <a:spcPct val="150000"/>
              </a:lnSpc>
            </a:pPr>
            <a:r>
              <a:rPr lang="en-US" dirty="0"/>
              <a:t>Restrict list to a specific depot</a:t>
            </a:r>
          </a:p>
          <a:p>
            <a:pPr marL="457200" lvl="1" indent="0">
              <a:buNone/>
            </a:pPr>
            <a:r>
              <a:rPr lang="en-US" sz="1800" b="1" dirty="0">
                <a:solidFill>
                  <a:srgbClr val="0000FF"/>
                </a:solidFill>
                <a:latin typeface="Courier New"/>
                <a:cs typeface="Courier New"/>
              </a:rPr>
              <a:t>p4 streams </a:t>
            </a:r>
            <a:r>
              <a:rPr lang="en-US" sz="1800" b="1" dirty="0">
                <a:solidFill>
                  <a:srgbClr val="4167C9"/>
                </a:solidFill>
                <a:latin typeface="Courier New"/>
                <a:cs typeface="Courier New"/>
              </a:rPr>
              <a:t>//</a:t>
            </a:r>
            <a:r>
              <a:rPr lang="en-US" sz="1800" b="1" dirty="0" err="1">
                <a:solidFill>
                  <a:srgbClr val="4167C9"/>
                </a:solidFill>
                <a:latin typeface="Courier New"/>
                <a:cs typeface="Courier New"/>
              </a:rPr>
              <a:t>projX</a:t>
            </a:r>
            <a:r>
              <a:rPr lang="en-US" sz="1800" b="1" dirty="0">
                <a:solidFill>
                  <a:srgbClr val="4167C9"/>
                </a:solidFill>
                <a:latin typeface="Courier New"/>
                <a:cs typeface="Courier New"/>
              </a:rPr>
              <a:t>/...</a:t>
            </a:r>
          </a:p>
          <a:p>
            <a:pPr>
              <a:lnSpc>
                <a:spcPct val="150000"/>
              </a:lnSpc>
            </a:pPr>
            <a:r>
              <a:rPr lang="en-US" dirty="0"/>
              <a:t>Use ‘-F’ to filter results</a:t>
            </a:r>
          </a:p>
          <a:p>
            <a:pPr marL="457200" lvl="1" indent="0">
              <a:buNone/>
            </a:pPr>
            <a:r>
              <a:rPr lang="en-US" sz="1800" b="1" dirty="0">
                <a:solidFill>
                  <a:srgbClr val="0000FF"/>
                </a:solidFill>
                <a:latin typeface="Courier New"/>
                <a:cs typeface="Courier New"/>
              </a:rPr>
              <a:t>p4 streams</a:t>
            </a:r>
            <a:r>
              <a:rPr lang="en-US" sz="1800" b="1" dirty="0">
                <a:solidFill>
                  <a:schemeClr val="accent4"/>
                </a:solidFill>
                <a:latin typeface="Courier New"/>
                <a:cs typeface="Courier New"/>
              </a:rPr>
              <a:t> </a:t>
            </a:r>
            <a:r>
              <a:rPr lang="en-US" sz="1800" b="1" dirty="0">
                <a:solidFill>
                  <a:schemeClr val="tx1">
                    <a:lumMod val="60000"/>
                    <a:lumOff val="40000"/>
                  </a:schemeClr>
                </a:solidFill>
                <a:latin typeface="Courier New"/>
                <a:cs typeface="Courier New"/>
              </a:rPr>
              <a:t>-F "type=release" //</a:t>
            </a:r>
            <a:r>
              <a:rPr lang="en-US" sz="1800" b="1" dirty="0" err="1">
                <a:solidFill>
                  <a:schemeClr val="tx1">
                    <a:lumMod val="60000"/>
                    <a:lumOff val="40000"/>
                  </a:schemeClr>
                </a:solidFill>
                <a:latin typeface="Courier New"/>
                <a:cs typeface="Courier New"/>
              </a:rPr>
              <a:t>projX</a:t>
            </a:r>
            <a:r>
              <a:rPr lang="en-US" sz="1800" b="1" dirty="0">
                <a:solidFill>
                  <a:schemeClr val="tx1">
                    <a:lumMod val="60000"/>
                    <a:lumOff val="40000"/>
                  </a:schemeClr>
                </a:solidFill>
                <a:latin typeface="Courier New"/>
                <a:cs typeface="Courier New"/>
              </a:rPr>
              <a:t>/...</a:t>
            </a:r>
          </a:p>
        </p:txBody>
      </p:sp>
    </p:spTree>
    <p:extLst>
      <p:ext uri="{BB962C8B-B14F-4D97-AF65-F5344CB8AC3E}">
        <p14:creationId xmlns:p14="http://schemas.microsoft.com/office/powerpoint/2010/main" val="850768660"/>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noFill/>
        </p:spPr>
        <p:txBody>
          <a:bodyPr>
            <a:normAutofit/>
          </a:bodyPr>
          <a:lstStyle/>
          <a:p>
            <a:r>
              <a:rPr lang="en-US" dirty="0">
                <a:latin typeface="Calibri"/>
              </a:rPr>
              <a:t>New Commands in this Chapter</a:t>
            </a:r>
          </a:p>
        </p:txBody>
      </p:sp>
      <p:sp>
        <p:nvSpPr>
          <p:cNvPr id="149507" name="Rectangle 3"/>
          <p:cNvSpPr>
            <a:spLocks noGrp="1" noChangeArrowheads="1"/>
          </p:cNvSpPr>
          <p:nvPr>
            <p:ph idx="1"/>
          </p:nvPr>
        </p:nvSpPr>
        <p:spPr/>
        <p:txBody>
          <a:bodyPr numCol="2"/>
          <a:lstStyle/>
          <a:p>
            <a:pPr>
              <a:spcBef>
                <a:spcPct val="50000"/>
              </a:spcBef>
            </a:pPr>
            <a:r>
              <a:rPr lang="en-US" b="1" dirty="0">
                <a:solidFill>
                  <a:srgbClr val="0000FF"/>
                </a:solidFill>
                <a:latin typeface="Courier New" charset="0"/>
              </a:rPr>
              <a:t>p4 stream</a:t>
            </a:r>
          </a:p>
          <a:p>
            <a:pPr>
              <a:spcBef>
                <a:spcPct val="50000"/>
              </a:spcBef>
            </a:pPr>
            <a:r>
              <a:rPr lang="en-US" b="1" dirty="0">
                <a:solidFill>
                  <a:srgbClr val="0000FF"/>
                </a:solidFill>
                <a:latin typeface="Courier New" charset="0"/>
              </a:rPr>
              <a:t>p4 streams</a:t>
            </a:r>
          </a:p>
        </p:txBody>
      </p:sp>
    </p:spTree>
    <p:extLst>
      <p:ext uri="{BB962C8B-B14F-4D97-AF65-F5344CB8AC3E}">
        <p14:creationId xmlns:p14="http://schemas.microsoft.com/office/powerpoint/2010/main" val="2728293766"/>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spTree>
    <p:extLst>
      <p:ext uri="{BB962C8B-B14F-4D97-AF65-F5344CB8AC3E}">
        <p14:creationId xmlns:p14="http://schemas.microsoft.com/office/powerpoint/2010/main" val="2344968637"/>
      </p:ext>
    </p:extLst>
  </p:cSld>
  <p:clrMapOvr>
    <a:masterClrMapping/>
  </p:clrMapOvr>
  <p:transition/>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ctrTitle"/>
          </p:nvPr>
        </p:nvSpPr>
        <p:spPr/>
        <p:txBody>
          <a:bodyPr>
            <a:normAutofit/>
          </a:bodyPr>
          <a:lstStyle/>
          <a:p>
            <a:r>
              <a:rPr lang="en-US" dirty="0">
                <a:latin typeface="Verdana" panose="020B0604030504040204" pitchFamily="34" charset="0"/>
                <a:ea typeface="Verdana" panose="020B0604030504040204" pitchFamily="34" charset="0"/>
                <a:cs typeface="Verdana" panose="020B0604030504040204" pitchFamily="34" charset="0"/>
              </a:rPr>
              <a:t>Introduction to</a:t>
            </a:r>
            <a:br>
              <a:rPr lang="en-US" dirty="0">
                <a:latin typeface="Verdana" panose="020B0604030504040204" pitchFamily="34" charset="0"/>
                <a:ea typeface="Verdana" panose="020B0604030504040204" pitchFamily="34" charset="0"/>
                <a:cs typeface="Verdana" panose="020B0604030504040204" pitchFamily="34" charset="0"/>
              </a:rPr>
            </a:br>
            <a:r>
              <a:rPr lang="en-US" dirty="0">
                <a:latin typeface="Verdana" panose="020B0604030504040204" pitchFamily="34" charset="0"/>
                <a:ea typeface="Verdana" panose="020B0604030504040204" pitchFamily="34" charset="0"/>
                <a:cs typeface="Verdana" panose="020B0604030504040204" pitchFamily="34" charset="0"/>
              </a:rPr>
              <a:t>Helix for Users</a:t>
            </a:r>
            <a:endParaRPr lang="en-US" dirty="0">
              <a:latin typeface="Calibri"/>
            </a:endParaRPr>
          </a:p>
        </p:txBody>
      </p:sp>
      <p:sp>
        <p:nvSpPr>
          <p:cNvPr id="119811" name="Rectangle 3"/>
          <p:cNvSpPr>
            <a:spLocks noGrp="1" noChangeArrowheads="1"/>
          </p:cNvSpPr>
          <p:nvPr>
            <p:ph type="body" sz="quarter" idx="10"/>
          </p:nvPr>
        </p:nvSpPr>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Labels</a:t>
            </a:r>
          </a:p>
        </p:txBody>
      </p:sp>
    </p:spTree>
    <p:extLst>
      <p:ext uri="{BB962C8B-B14F-4D97-AF65-F5344CB8AC3E}">
        <p14:creationId xmlns:p14="http://schemas.microsoft.com/office/powerpoint/2010/main" val="3438447377"/>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noFill/>
        </p:spPr>
        <p:txBody>
          <a:bodyPr/>
          <a:lstStyle/>
          <a:p>
            <a:r>
              <a:rPr lang="en-US" dirty="0">
                <a:latin typeface="Calibri"/>
              </a:rPr>
              <a:t>About Labels</a:t>
            </a:r>
          </a:p>
        </p:txBody>
      </p:sp>
      <p:sp>
        <p:nvSpPr>
          <p:cNvPr id="120835" name="Rectangle 3"/>
          <p:cNvSpPr>
            <a:spLocks noGrp="1" noChangeArrowheads="1"/>
          </p:cNvSpPr>
          <p:nvPr>
            <p:ph idx="1"/>
          </p:nvPr>
        </p:nvSpPr>
        <p:spPr/>
        <p:txBody>
          <a:bodyPr/>
          <a:lstStyle/>
          <a:p>
            <a:pPr>
              <a:spcBef>
                <a:spcPct val="50000"/>
              </a:spcBef>
            </a:pPr>
            <a:r>
              <a:rPr lang="en-US" dirty="0"/>
              <a:t>Labels vs. </a:t>
            </a:r>
            <a:r>
              <a:rPr lang="en-US" dirty="0" err="1"/>
              <a:t>Changelist</a:t>
            </a:r>
            <a:r>
              <a:rPr lang="en-US" dirty="0"/>
              <a:t> Numbers</a:t>
            </a:r>
          </a:p>
          <a:p>
            <a:pPr>
              <a:lnSpc>
                <a:spcPct val="150000"/>
              </a:lnSpc>
              <a:spcBef>
                <a:spcPct val="50000"/>
              </a:spcBef>
            </a:pPr>
            <a:r>
              <a:rPr lang="en-US" dirty="0"/>
              <a:t>Creating a Label</a:t>
            </a:r>
          </a:p>
          <a:p>
            <a:pPr>
              <a:lnSpc>
                <a:spcPct val="150000"/>
              </a:lnSpc>
              <a:spcBef>
                <a:spcPct val="50000"/>
              </a:spcBef>
            </a:pPr>
            <a:r>
              <a:rPr lang="en-US" dirty="0"/>
              <a:t>Tagging Files with a Label</a:t>
            </a:r>
          </a:p>
          <a:p>
            <a:pPr>
              <a:lnSpc>
                <a:spcPct val="150000"/>
              </a:lnSpc>
              <a:spcBef>
                <a:spcPct val="50000"/>
              </a:spcBef>
            </a:pPr>
            <a:r>
              <a:rPr lang="en-US" dirty="0"/>
              <a:t>Static vs. Automatic Labels</a:t>
            </a:r>
          </a:p>
          <a:p>
            <a:pPr>
              <a:lnSpc>
                <a:spcPct val="150000"/>
              </a:lnSpc>
              <a:spcBef>
                <a:spcPct val="50000"/>
              </a:spcBef>
            </a:pPr>
            <a:r>
              <a:rPr lang="en-US" dirty="0"/>
              <a:t>Locking a Label</a:t>
            </a:r>
          </a:p>
        </p:txBody>
      </p:sp>
    </p:spTree>
    <p:extLst>
      <p:ext uri="{BB962C8B-B14F-4D97-AF65-F5344CB8AC3E}">
        <p14:creationId xmlns:p14="http://schemas.microsoft.com/office/powerpoint/2010/main" val="2333560628"/>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noFill/>
        </p:spPr>
        <p:txBody>
          <a:bodyPr/>
          <a:lstStyle/>
          <a:p>
            <a:r>
              <a:rPr lang="en-US" dirty="0"/>
              <a:t>Labels vs. </a:t>
            </a:r>
            <a:r>
              <a:rPr lang="en-US" dirty="0" err="1"/>
              <a:t>Changelist</a:t>
            </a:r>
            <a:r>
              <a:rPr lang="en-US" dirty="0"/>
              <a:t> numbers</a:t>
            </a:r>
          </a:p>
        </p:txBody>
      </p:sp>
      <p:sp>
        <p:nvSpPr>
          <p:cNvPr id="2" name="Content Placeholder 1"/>
          <p:cNvSpPr>
            <a:spLocks noGrp="1"/>
          </p:cNvSpPr>
          <p:nvPr>
            <p:ph idx="1"/>
          </p:nvPr>
        </p:nvSpPr>
        <p:spPr/>
        <p:txBody>
          <a:bodyPr>
            <a:normAutofit/>
          </a:bodyPr>
          <a:lstStyle/>
          <a:p>
            <a:r>
              <a:rPr lang="en-US" dirty="0"/>
              <a:t>User determined file set</a:t>
            </a:r>
          </a:p>
          <a:p>
            <a:pPr>
              <a:lnSpc>
                <a:spcPct val="200000"/>
              </a:lnSpc>
            </a:pPr>
            <a:r>
              <a:rPr lang="en-US" dirty="0"/>
              <a:t>Can be changed</a:t>
            </a:r>
          </a:p>
          <a:p>
            <a:pPr>
              <a:lnSpc>
                <a:spcPct val="200000"/>
              </a:lnSpc>
            </a:pPr>
            <a:r>
              <a:rPr lang="en-US" dirty="0"/>
              <a:t>Meaningful name</a:t>
            </a:r>
          </a:p>
        </p:txBody>
      </p:sp>
    </p:spTree>
    <p:extLst>
      <p:ext uri="{BB962C8B-B14F-4D97-AF65-F5344CB8AC3E}">
        <p14:creationId xmlns:p14="http://schemas.microsoft.com/office/powerpoint/2010/main" val="2813646475"/>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noFill/>
        </p:spPr>
        <p:txBody>
          <a:bodyPr>
            <a:normAutofit/>
          </a:bodyPr>
          <a:lstStyle/>
          <a:p>
            <a:r>
              <a:rPr lang="en-US" dirty="0"/>
              <a:t>Tagging files with a label (static)</a:t>
            </a:r>
          </a:p>
        </p:txBody>
      </p:sp>
      <p:sp>
        <p:nvSpPr>
          <p:cNvPr id="122883" name="Rectangle 3"/>
          <p:cNvSpPr>
            <a:spLocks noGrp="1" noChangeArrowheads="1"/>
          </p:cNvSpPr>
          <p:nvPr>
            <p:ph idx="1"/>
          </p:nvPr>
        </p:nvSpPr>
        <p:spPr/>
        <p:txBody>
          <a:bodyPr/>
          <a:lstStyle/>
          <a:p>
            <a:pPr>
              <a:buFont typeface="Times" charset="0"/>
              <a:buNone/>
            </a:pPr>
            <a:r>
              <a:rPr lang="en-US" b="1" dirty="0">
                <a:solidFill>
                  <a:srgbClr val="0000FF"/>
                </a:solidFill>
                <a:latin typeface="Courier New" charset="0"/>
              </a:rPr>
              <a:t>p4 tag </a:t>
            </a:r>
            <a:r>
              <a:rPr lang="en-US" b="1" dirty="0">
                <a:solidFill>
                  <a:schemeClr val="tx1">
                    <a:lumMod val="60000"/>
                    <a:lumOff val="40000"/>
                  </a:schemeClr>
                </a:solidFill>
                <a:latin typeface="Courier New" charset="0"/>
              </a:rPr>
              <a:t>-l rel1 //depot/Jam/R1.0/...</a:t>
            </a:r>
            <a:endParaRPr lang="en-US" sz="1400" b="1" dirty="0">
              <a:solidFill>
                <a:schemeClr val="tx1">
                  <a:lumMod val="60000"/>
                  <a:lumOff val="40000"/>
                </a:schemeClr>
              </a:solidFill>
              <a:latin typeface="Courier New" charset="0"/>
            </a:endParaRPr>
          </a:p>
          <a:p>
            <a:pPr>
              <a:buFont typeface="Times" charset="0"/>
              <a:buNone/>
            </a:pPr>
            <a:r>
              <a:rPr lang="en-US" sz="1800" b="1" dirty="0">
                <a:solidFill>
                  <a:srgbClr val="000000"/>
                </a:solidFill>
                <a:latin typeface="Courier New" charset="0"/>
              </a:rPr>
              <a:t>//depot/Jam/R1.0/</a:t>
            </a:r>
            <a:r>
              <a:rPr lang="en-US" sz="1800" b="1" dirty="0" err="1">
                <a:solidFill>
                  <a:srgbClr val="000000"/>
                </a:solidFill>
                <a:latin typeface="Courier New" charset="0"/>
              </a:rPr>
              <a:t>svr</a:t>
            </a:r>
            <a:r>
              <a:rPr lang="en-US" sz="1800" b="1" dirty="0">
                <a:solidFill>
                  <a:srgbClr val="000000"/>
                </a:solidFill>
                <a:latin typeface="Courier New" charset="0"/>
              </a:rPr>
              <a:t>/jamfile#1 - added</a:t>
            </a:r>
          </a:p>
          <a:p>
            <a:pPr>
              <a:buFont typeface="Times" charset="0"/>
              <a:buNone/>
            </a:pPr>
            <a:r>
              <a:rPr lang="en-US" sz="1800" b="1" dirty="0">
                <a:solidFill>
                  <a:srgbClr val="000000"/>
                </a:solidFill>
                <a:latin typeface="Courier New" charset="0"/>
              </a:rPr>
              <a:t>//depot/Jam/R1.0/</a:t>
            </a:r>
            <a:r>
              <a:rPr lang="en-US" sz="1800" b="1" dirty="0" err="1">
                <a:solidFill>
                  <a:srgbClr val="000000"/>
                </a:solidFill>
                <a:latin typeface="Courier New" charset="0"/>
              </a:rPr>
              <a:t>svr</a:t>
            </a:r>
            <a:r>
              <a:rPr lang="en-US" sz="1800" b="1" dirty="0">
                <a:solidFill>
                  <a:srgbClr val="000000"/>
                </a:solidFill>
                <a:latin typeface="Courier New" charset="0"/>
              </a:rPr>
              <a:t>/libsvc.c#3 - added</a:t>
            </a:r>
          </a:p>
          <a:p>
            <a:pPr>
              <a:buFont typeface="Times" charset="0"/>
              <a:buNone/>
            </a:pPr>
            <a:r>
              <a:rPr lang="en-US" sz="1800" b="1" dirty="0">
                <a:solidFill>
                  <a:srgbClr val="000000"/>
                </a:solidFill>
                <a:latin typeface="Courier New" charset="0"/>
              </a:rPr>
              <a:t>//depot/Jam/R1.0/</a:t>
            </a:r>
            <a:r>
              <a:rPr lang="en-US" sz="1800" b="1" dirty="0" err="1">
                <a:solidFill>
                  <a:srgbClr val="000000"/>
                </a:solidFill>
                <a:latin typeface="Courier New" charset="0"/>
              </a:rPr>
              <a:t>svr</a:t>
            </a:r>
            <a:r>
              <a:rPr lang="en-US" sz="1800" b="1" dirty="0">
                <a:solidFill>
                  <a:srgbClr val="000000"/>
                </a:solidFill>
                <a:latin typeface="Courier New" charset="0"/>
              </a:rPr>
              <a:t>/libsvc.h#5 - added</a:t>
            </a:r>
          </a:p>
          <a:p>
            <a:pPr>
              <a:buFont typeface="Times" charset="0"/>
              <a:buNone/>
            </a:pPr>
            <a:r>
              <a:rPr lang="en-US" sz="1800" b="1" dirty="0">
                <a:solidFill>
                  <a:srgbClr val="000000"/>
                </a:solidFill>
                <a:latin typeface="Courier New" charset="0"/>
              </a:rPr>
              <a:t>//depot/Jam/R1.0/</a:t>
            </a:r>
            <a:r>
              <a:rPr lang="en-US" sz="1800" b="1" dirty="0" err="1">
                <a:solidFill>
                  <a:srgbClr val="000000"/>
                </a:solidFill>
                <a:latin typeface="Courier New" charset="0"/>
              </a:rPr>
              <a:t>svr</a:t>
            </a:r>
            <a:r>
              <a:rPr lang="en-US" sz="1800" b="1" dirty="0">
                <a:solidFill>
                  <a:srgbClr val="000000"/>
                </a:solidFill>
                <a:latin typeface="Courier New" charset="0"/>
              </a:rPr>
              <a:t>/rmtsvc.c#8 - added</a:t>
            </a:r>
          </a:p>
          <a:p>
            <a:pPr>
              <a:buFont typeface="Times" charset="0"/>
              <a:buNone/>
            </a:pPr>
            <a:r>
              <a:rPr lang="en-US" sz="1800" b="1" dirty="0">
                <a:solidFill>
                  <a:srgbClr val="000000"/>
                </a:solidFill>
                <a:latin typeface="Courier New" charset="0"/>
              </a:rPr>
              <a:t>//depot/Jam/R1.0/</a:t>
            </a:r>
            <a:r>
              <a:rPr lang="en-US" sz="1800" b="1" dirty="0" err="1">
                <a:solidFill>
                  <a:srgbClr val="000000"/>
                </a:solidFill>
                <a:latin typeface="Courier New" charset="0"/>
              </a:rPr>
              <a:t>svr</a:t>
            </a:r>
            <a:r>
              <a:rPr lang="en-US" sz="1800" b="1" dirty="0">
                <a:solidFill>
                  <a:srgbClr val="000000"/>
                </a:solidFill>
                <a:latin typeface="Courier New" charset="0"/>
              </a:rPr>
              <a:t>/rmtsvc.h#2 - added</a:t>
            </a:r>
          </a:p>
          <a:p>
            <a:pPr>
              <a:buFont typeface="Times" charset="0"/>
              <a:buNone/>
            </a:pPr>
            <a:r>
              <a:rPr lang="en-US" sz="1800" b="1" dirty="0">
                <a:solidFill>
                  <a:srgbClr val="000000"/>
                </a:solidFill>
                <a:latin typeface="Courier New" charset="0"/>
              </a:rPr>
              <a:t>//depot/Jam/R1.0/</a:t>
            </a:r>
            <a:r>
              <a:rPr lang="en-US" sz="1800" b="1" dirty="0" err="1">
                <a:solidFill>
                  <a:srgbClr val="000000"/>
                </a:solidFill>
                <a:latin typeface="Courier New" charset="0"/>
              </a:rPr>
              <a:t>svr</a:t>
            </a:r>
            <a:r>
              <a:rPr lang="en-US" sz="1800" b="1" dirty="0">
                <a:solidFill>
                  <a:srgbClr val="000000"/>
                </a:solidFill>
                <a:latin typeface="Courier New" charset="0"/>
              </a:rPr>
              <a:t>/userhelp.c#4 – added</a:t>
            </a:r>
          </a:p>
          <a:p>
            <a:pPr>
              <a:buFont typeface="Times" charset="0"/>
              <a:buNone/>
            </a:pPr>
            <a:r>
              <a:rPr lang="en-US" sz="1800" b="1" i="1" dirty="0">
                <a:solidFill>
                  <a:srgbClr val="000000"/>
                </a:solidFill>
                <a:latin typeface="Courier New" charset="0"/>
              </a:rPr>
              <a:t>...etc...</a:t>
            </a:r>
            <a:endParaRPr lang="en-US" i="1" dirty="0">
              <a:latin typeface="Calibri"/>
            </a:endParaRPr>
          </a:p>
        </p:txBody>
      </p:sp>
    </p:spTree>
    <p:extLst>
      <p:ext uri="{BB962C8B-B14F-4D97-AF65-F5344CB8AC3E}">
        <p14:creationId xmlns:p14="http://schemas.microsoft.com/office/powerpoint/2010/main" val="4058069699"/>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noFill/>
        </p:spPr>
        <p:txBody>
          <a:bodyPr>
            <a:normAutofit/>
          </a:bodyPr>
          <a:lstStyle/>
          <a:p>
            <a:r>
              <a:rPr lang="en-US" dirty="0"/>
              <a:t>Updating a label</a:t>
            </a:r>
          </a:p>
        </p:txBody>
      </p:sp>
      <p:sp>
        <p:nvSpPr>
          <p:cNvPr id="125955" name="Rectangle 3"/>
          <p:cNvSpPr>
            <a:spLocks noGrp="1" noChangeArrowheads="1"/>
          </p:cNvSpPr>
          <p:nvPr>
            <p:ph idx="1"/>
          </p:nvPr>
        </p:nvSpPr>
        <p:spPr/>
        <p:txBody>
          <a:bodyPr>
            <a:normAutofit/>
          </a:bodyPr>
          <a:lstStyle/>
          <a:p>
            <a:r>
              <a:rPr lang="en-US" dirty="0"/>
              <a:t>Use</a:t>
            </a:r>
            <a:r>
              <a:rPr lang="en-US" b="1" dirty="0">
                <a:latin typeface="Courier New" charset="0"/>
              </a:rPr>
              <a:t> </a:t>
            </a:r>
            <a:r>
              <a:rPr lang="en-US" b="1" dirty="0">
                <a:solidFill>
                  <a:srgbClr val="0000FF"/>
                </a:solidFill>
                <a:latin typeface="Courier New" charset="0"/>
              </a:rPr>
              <a:t>p4 tag</a:t>
            </a:r>
            <a:endParaRPr lang="en-US" dirty="0">
              <a:solidFill>
                <a:srgbClr val="0000FF"/>
              </a:solidFill>
            </a:endParaRPr>
          </a:p>
          <a:p>
            <a:pPr marL="457200" lvl="1" indent="0">
              <a:buNone/>
            </a:pPr>
            <a:r>
              <a:rPr lang="en-US" sz="2000" b="1" dirty="0">
                <a:solidFill>
                  <a:srgbClr val="0000FF"/>
                </a:solidFill>
                <a:latin typeface="Courier New" charset="0"/>
              </a:rPr>
              <a:t>p4 tag </a:t>
            </a:r>
            <a:r>
              <a:rPr lang="en-US" sz="2000" b="1" dirty="0">
                <a:solidFill>
                  <a:schemeClr val="tx1">
                    <a:lumMod val="60000"/>
                    <a:lumOff val="40000"/>
                  </a:schemeClr>
                </a:solidFill>
                <a:latin typeface="Courier New" charset="0"/>
              </a:rPr>
              <a:t>–l rel1 //depot/Jam/MAIN/...@123</a:t>
            </a:r>
            <a:endParaRPr lang="en-US" sz="2000" dirty="0">
              <a:solidFill>
                <a:schemeClr val="tx1">
                  <a:lumMod val="60000"/>
                  <a:lumOff val="40000"/>
                </a:schemeClr>
              </a:solidFill>
            </a:endParaRPr>
          </a:p>
          <a:p>
            <a:pPr>
              <a:lnSpc>
                <a:spcPct val="150000"/>
              </a:lnSpc>
              <a:spcBef>
                <a:spcPts val="1200"/>
              </a:spcBef>
            </a:pPr>
            <a:r>
              <a:rPr lang="en-US" dirty="0"/>
              <a:t>Adding/Updating references to files</a:t>
            </a:r>
          </a:p>
          <a:p>
            <a:pPr marL="457200" lvl="1" indent="0">
              <a:buNone/>
            </a:pPr>
            <a:r>
              <a:rPr lang="en-US" sz="2000" b="1" dirty="0">
                <a:solidFill>
                  <a:srgbClr val="0000FF"/>
                </a:solidFill>
                <a:latin typeface="Courier New" charset="0"/>
              </a:rPr>
              <a:t>p4 tag </a:t>
            </a:r>
            <a:r>
              <a:rPr lang="en-US" sz="2000" b="1" dirty="0">
                <a:solidFill>
                  <a:srgbClr val="4167C9"/>
                </a:solidFill>
                <a:latin typeface="Courier New" charset="0"/>
              </a:rPr>
              <a:t>-l rel1 //depot/Jam/MAIN/...</a:t>
            </a:r>
            <a:endParaRPr lang="en-US" sz="2000" dirty="0">
              <a:solidFill>
                <a:srgbClr val="4167C9"/>
              </a:solidFill>
            </a:endParaRPr>
          </a:p>
          <a:p>
            <a:pPr>
              <a:lnSpc>
                <a:spcPct val="150000"/>
              </a:lnSpc>
              <a:spcBef>
                <a:spcPts val="1200"/>
              </a:spcBef>
            </a:pPr>
            <a:r>
              <a:rPr lang="en-US" dirty="0">
                <a:solidFill>
                  <a:srgbClr val="172751"/>
                </a:solidFill>
              </a:rPr>
              <a:t>Delete references to files</a:t>
            </a:r>
          </a:p>
          <a:p>
            <a:pPr marL="457200" lvl="1" indent="0">
              <a:buNone/>
            </a:pPr>
            <a:r>
              <a:rPr lang="en-US" sz="2000" b="1" dirty="0">
                <a:solidFill>
                  <a:srgbClr val="0000FF"/>
                </a:solidFill>
                <a:latin typeface="Courier New" charset="0"/>
              </a:rPr>
              <a:t>p4 tag </a:t>
            </a:r>
            <a:r>
              <a:rPr lang="en-US" sz="2000" b="1" dirty="0">
                <a:solidFill>
                  <a:srgbClr val="4167C9"/>
                </a:solidFill>
                <a:latin typeface="Courier New" charset="0"/>
              </a:rPr>
              <a:t>-d –l rel1 //depot/Jam/MAIN/</a:t>
            </a:r>
            <a:r>
              <a:rPr lang="en-US" sz="2000" b="1" dirty="0" err="1">
                <a:solidFill>
                  <a:srgbClr val="4167C9"/>
                </a:solidFill>
                <a:latin typeface="Courier New" charset="0"/>
              </a:rPr>
              <a:t>svr</a:t>
            </a:r>
            <a:r>
              <a:rPr lang="en-US" sz="2000" b="1" dirty="0">
                <a:solidFill>
                  <a:srgbClr val="4167C9"/>
                </a:solidFill>
                <a:latin typeface="Courier New" charset="0"/>
              </a:rPr>
              <a:t>/...</a:t>
            </a:r>
            <a:endParaRPr lang="en-US" sz="2000" b="1" dirty="0">
              <a:solidFill>
                <a:srgbClr val="4167C9"/>
              </a:solidFill>
              <a:latin typeface="Calibri"/>
            </a:endParaRPr>
          </a:p>
        </p:txBody>
      </p:sp>
    </p:spTree>
    <p:extLst>
      <p:ext uri="{BB962C8B-B14F-4D97-AF65-F5344CB8AC3E}">
        <p14:creationId xmlns:p14="http://schemas.microsoft.com/office/powerpoint/2010/main" val="2049381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noFill/>
        </p:spPr>
        <p:txBody>
          <a:bodyPr>
            <a:normAutofit/>
          </a:bodyPr>
          <a:lstStyle/>
          <a:p>
            <a:r>
              <a:rPr lang="en-US" dirty="0">
                <a:latin typeface="Verdana" panose="020B0604030504040204" pitchFamily="34" charset="0"/>
                <a:ea typeface="Verdana" panose="020B0604030504040204" pitchFamily="34" charset="0"/>
                <a:cs typeface="Verdana" panose="020B0604030504040204" pitchFamily="34" charset="0"/>
              </a:rPr>
              <a:t>Introduction</a:t>
            </a:r>
          </a:p>
        </p:txBody>
      </p:sp>
      <p:sp>
        <p:nvSpPr>
          <p:cNvPr id="4099" name="Rectangle 3"/>
          <p:cNvSpPr>
            <a:spLocks noGrp="1" noChangeArrowheads="1"/>
          </p:cNvSpPr>
          <p:nvPr>
            <p:ph idx="1"/>
          </p:nvPr>
        </p:nvSpPr>
        <p:spPr/>
        <p:txBody>
          <a:bodyPr/>
          <a:lstStyle/>
          <a:p>
            <a:pPr>
              <a:spcBef>
                <a:spcPct val="70000"/>
              </a:spcBef>
            </a:pPr>
            <a:r>
              <a:rPr lang="en-US" dirty="0">
                <a:latin typeface="Verdana" panose="020B0604030504040204" pitchFamily="34" charset="0"/>
                <a:ea typeface="Verdana" panose="020B0604030504040204" pitchFamily="34" charset="0"/>
                <a:cs typeface="Verdana" panose="020B0604030504040204" pitchFamily="34" charset="0"/>
              </a:rPr>
              <a:t>Introductions</a:t>
            </a:r>
          </a:p>
          <a:p>
            <a:pPr>
              <a:spcBef>
                <a:spcPct val="70000"/>
              </a:spcBef>
            </a:pPr>
            <a:r>
              <a:rPr lang="en-US" dirty="0">
                <a:latin typeface="Verdana" panose="020B0604030504040204" pitchFamily="34" charset="0"/>
                <a:ea typeface="Verdana" panose="020B0604030504040204" pitchFamily="34" charset="0"/>
                <a:cs typeface="Verdana" panose="020B0604030504040204" pitchFamily="34" charset="0"/>
              </a:rPr>
              <a:t>Class Schedule</a:t>
            </a:r>
          </a:p>
          <a:p>
            <a:pPr>
              <a:spcBef>
                <a:spcPct val="70000"/>
              </a:spcBef>
            </a:pPr>
            <a:r>
              <a:rPr lang="en-US" dirty="0">
                <a:latin typeface="Verdana" panose="020B0604030504040204" pitchFamily="34" charset="0"/>
                <a:ea typeface="Verdana" panose="020B0604030504040204" pitchFamily="34" charset="0"/>
                <a:cs typeface="Verdana" panose="020B0604030504040204" pitchFamily="34" charset="0"/>
              </a:rPr>
              <a:t>GUI vs. CLI</a:t>
            </a:r>
          </a:p>
          <a:p>
            <a:pPr>
              <a:spcBef>
                <a:spcPct val="70000"/>
              </a:spcBef>
            </a:pPr>
            <a:r>
              <a:rPr lang="en-US" dirty="0">
                <a:latin typeface="Verdana" panose="020B0604030504040204" pitchFamily="34" charset="0"/>
                <a:ea typeface="Verdana" panose="020B0604030504040204" pitchFamily="34" charset="0"/>
                <a:cs typeface="Verdana" panose="020B0604030504040204" pitchFamily="34" charset="0"/>
              </a:rPr>
              <a:t>About the Exercises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noFill/>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Perforce Commands</a:t>
            </a:r>
          </a:p>
        </p:txBody>
      </p:sp>
      <p:sp>
        <p:nvSpPr>
          <p:cNvPr id="34819" name="Rectangle 3"/>
          <p:cNvSpPr>
            <a:spLocks noGrp="1" noChangeArrowheads="1"/>
          </p:cNvSpPr>
          <p:nvPr>
            <p:ph idx="1"/>
          </p:nvPr>
        </p:nvSpPr>
        <p:spPr/>
        <p:txBody>
          <a:bodyPr>
            <a:normAutofit fontScale="85000" lnSpcReduction="20000"/>
          </a:bodyPr>
          <a:lstStyle/>
          <a:p>
            <a:pPr>
              <a:buFont typeface="Times" charset="0"/>
              <a:buNone/>
            </a:pPr>
            <a:r>
              <a:rPr lang="en-US" sz="2400" b="1" dirty="0">
                <a:solidFill>
                  <a:srgbClr val="0000FF"/>
                </a:solidFill>
                <a:latin typeface="Courier New" charset="0"/>
              </a:rPr>
              <a:t>p4 help </a:t>
            </a:r>
            <a:r>
              <a:rPr lang="en-US" sz="2400" b="1" dirty="0">
                <a:solidFill>
                  <a:schemeClr val="tx1">
                    <a:lumMod val="60000"/>
                    <a:lumOff val="40000"/>
                  </a:schemeClr>
                </a:solidFill>
                <a:latin typeface="Courier New" charset="0"/>
              </a:rPr>
              <a:t>commands</a:t>
            </a:r>
          </a:p>
          <a:p>
            <a:pPr>
              <a:lnSpc>
                <a:spcPct val="120000"/>
              </a:lnSpc>
              <a:buNone/>
            </a:pPr>
            <a:endParaRPr lang="en-US" sz="800" b="1" dirty="0">
              <a:solidFill>
                <a:srgbClr val="000000"/>
              </a:solidFill>
              <a:latin typeface="Courier New" charset="0"/>
            </a:endParaRPr>
          </a:p>
          <a:p>
            <a:pPr>
              <a:lnSpc>
                <a:spcPct val="120000"/>
              </a:lnSpc>
              <a:buFont typeface="Times" charset="0"/>
              <a:buNone/>
            </a:pPr>
            <a:r>
              <a:rPr lang="en-US" sz="1800" b="1" dirty="0">
                <a:solidFill>
                  <a:srgbClr val="000000"/>
                </a:solidFill>
                <a:latin typeface="Courier New" charset="0"/>
              </a:rPr>
              <a:t>Perforce client commands:</a:t>
            </a:r>
          </a:p>
          <a:p>
            <a:pPr>
              <a:lnSpc>
                <a:spcPct val="120000"/>
              </a:lnSpc>
              <a:buFont typeface="Times" charset="0"/>
              <a:buNone/>
            </a:pPr>
            <a:endParaRPr lang="en-US" sz="200" b="1" dirty="0">
              <a:solidFill>
                <a:srgbClr val="000000"/>
              </a:solidFill>
              <a:latin typeface="Courier New" charset="0"/>
            </a:endParaRPr>
          </a:p>
          <a:p>
            <a:pPr>
              <a:lnSpc>
                <a:spcPct val="120000"/>
              </a:lnSpc>
              <a:buFont typeface="Times" charset="0"/>
              <a:buNone/>
            </a:pPr>
            <a:r>
              <a:rPr lang="en-US" sz="1800" b="1" dirty="0">
                <a:solidFill>
                  <a:srgbClr val="000000"/>
                </a:solidFill>
                <a:latin typeface="Courier New" charset="0"/>
              </a:rPr>
              <a:t>	add      Open a new file to add it to the depot</a:t>
            </a:r>
          </a:p>
          <a:p>
            <a:pPr>
              <a:lnSpc>
                <a:spcPct val="120000"/>
              </a:lnSpc>
              <a:buFont typeface="Times" charset="0"/>
              <a:buNone/>
            </a:pPr>
            <a:r>
              <a:rPr lang="en-US" sz="1800" b="1" dirty="0">
                <a:solidFill>
                  <a:srgbClr val="000000"/>
                </a:solidFill>
                <a:latin typeface="Courier New" charset="0"/>
              </a:rPr>
              <a:t>	admin    Perform administrative operations on the server</a:t>
            </a:r>
          </a:p>
          <a:p>
            <a:pPr>
              <a:lnSpc>
                <a:spcPct val="120000"/>
              </a:lnSpc>
              <a:buFont typeface="Times" charset="0"/>
              <a:buNone/>
            </a:pPr>
            <a:r>
              <a:rPr lang="en-US" sz="1800" b="1" dirty="0">
                <a:solidFill>
                  <a:srgbClr val="000000"/>
                </a:solidFill>
                <a:latin typeface="Courier New" charset="0"/>
              </a:rPr>
              <a:t>	annotate Print file lines along with their revisions</a:t>
            </a:r>
          </a:p>
          <a:p>
            <a:pPr>
              <a:lnSpc>
                <a:spcPct val="120000"/>
              </a:lnSpc>
              <a:buFont typeface="Times" charset="0"/>
              <a:buNone/>
            </a:pPr>
            <a:r>
              <a:rPr lang="en-US" sz="1800" b="1" dirty="0">
                <a:solidFill>
                  <a:srgbClr val="000000"/>
                </a:solidFill>
                <a:latin typeface="Courier New" charset="0"/>
              </a:rPr>
              <a:t>	archive  Archive obsolete revisions to archive depots</a:t>
            </a:r>
          </a:p>
          <a:p>
            <a:pPr>
              <a:lnSpc>
                <a:spcPct val="120000"/>
              </a:lnSpc>
              <a:buFont typeface="Times" charset="0"/>
              <a:buNone/>
            </a:pPr>
            <a:r>
              <a:rPr lang="en-US" sz="1800" b="1" dirty="0">
                <a:solidFill>
                  <a:srgbClr val="000000"/>
                </a:solidFill>
                <a:latin typeface="Courier New" charset="0"/>
              </a:rPr>
              <a:t>	branch   Create or edit a branch specification</a:t>
            </a:r>
          </a:p>
          <a:p>
            <a:pPr>
              <a:lnSpc>
                <a:spcPct val="120000"/>
              </a:lnSpc>
              <a:buFont typeface="Times" charset="0"/>
              <a:buNone/>
            </a:pPr>
            <a:r>
              <a:rPr lang="en-US" sz="1800" b="1" dirty="0">
                <a:solidFill>
                  <a:srgbClr val="000000"/>
                </a:solidFill>
                <a:latin typeface="Courier New" charset="0"/>
              </a:rPr>
              <a:t>	branches Display list of branches</a:t>
            </a:r>
          </a:p>
          <a:p>
            <a:pPr>
              <a:lnSpc>
                <a:spcPct val="120000"/>
              </a:lnSpc>
              <a:buFont typeface="Times" charset="0"/>
              <a:buNone/>
            </a:pPr>
            <a:r>
              <a:rPr lang="en-US" sz="1800" b="1" i="1" dirty="0">
                <a:solidFill>
                  <a:srgbClr val="000000"/>
                </a:solidFill>
                <a:latin typeface="Courier New" charset="0"/>
              </a:rPr>
              <a:t>	...etc...</a:t>
            </a: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Rectangle 3"/>
          <p:cNvSpPr>
            <a:spLocks noGrp="1" noChangeArrowheads="1"/>
          </p:cNvSpPr>
          <p:nvPr>
            <p:ph type="title"/>
          </p:nvPr>
        </p:nvSpPr>
        <p:spPr>
          <a:noFill/>
        </p:spPr>
        <p:txBody>
          <a:bodyPr>
            <a:normAutofit/>
          </a:bodyPr>
          <a:lstStyle/>
          <a:p>
            <a:r>
              <a:rPr lang="en-US" dirty="0"/>
              <a:t>Automatic Labels</a:t>
            </a:r>
          </a:p>
        </p:txBody>
      </p:sp>
      <p:sp>
        <p:nvSpPr>
          <p:cNvPr id="2" name="Content Placeholder 1"/>
          <p:cNvSpPr>
            <a:spLocks noGrp="1"/>
          </p:cNvSpPr>
          <p:nvPr>
            <p:ph idx="1"/>
          </p:nvPr>
        </p:nvSpPr>
        <p:spPr/>
        <p:txBody>
          <a:bodyPr>
            <a:normAutofit/>
          </a:bodyPr>
          <a:lstStyle/>
          <a:p>
            <a:pPr marL="0" indent="0">
              <a:buNone/>
            </a:pPr>
            <a:r>
              <a:rPr lang="en-US" b="1" dirty="0">
                <a:solidFill>
                  <a:srgbClr val="0000FF"/>
                </a:solidFill>
                <a:latin typeface="Courier New" charset="0"/>
              </a:rPr>
              <a:t>p4 label </a:t>
            </a:r>
            <a:r>
              <a:rPr lang="en-US" b="1" dirty="0">
                <a:solidFill>
                  <a:schemeClr val="tx1">
                    <a:lumMod val="60000"/>
                    <a:lumOff val="40000"/>
                  </a:schemeClr>
                </a:solidFill>
                <a:latin typeface="Courier New" charset="0"/>
              </a:rPr>
              <a:t>Main-build-Apr23_15</a:t>
            </a:r>
          </a:p>
        </p:txBody>
      </p:sp>
      <p:sp>
        <p:nvSpPr>
          <p:cNvPr id="2547714" name="Rectangle 2"/>
          <p:cNvSpPr>
            <a:spLocks noChangeArrowheads="1"/>
          </p:cNvSpPr>
          <p:nvPr/>
        </p:nvSpPr>
        <p:spPr bwMode="auto">
          <a:xfrm>
            <a:off x="457200" y="1600201"/>
            <a:ext cx="8229600" cy="2800349"/>
          </a:xfrm>
          <a:prstGeom prst="rect">
            <a:avLst/>
          </a:prstGeom>
          <a:solidFill>
            <a:schemeClr val="tx1">
              <a:lumMod val="20000"/>
              <a:lumOff val="80000"/>
            </a:schemeClr>
          </a:solidFill>
          <a:ln>
            <a:headEnd/>
            <a:tailEnd/>
          </a:ln>
        </p:spPr>
        <p:style>
          <a:lnRef idx="2">
            <a:schemeClr val="accent2"/>
          </a:lnRef>
          <a:fillRef idx="1">
            <a:schemeClr val="lt1"/>
          </a:fillRef>
          <a:effectRef idx="0">
            <a:schemeClr val="accent2"/>
          </a:effectRef>
          <a:fontRef idx="minor">
            <a:schemeClr val="dk1"/>
          </a:fontRef>
        </p:style>
        <p:txBody>
          <a:bodyPr/>
          <a:lstStyle/>
          <a:p>
            <a:pPr marL="635000" indent="-635000">
              <a:spcBef>
                <a:spcPts val="200"/>
              </a:spcBef>
              <a:buClrTx/>
              <a:buSzPct val="120000"/>
              <a:buNone/>
              <a:defRPr/>
            </a:pPr>
            <a:r>
              <a:rPr lang="en-US" sz="1800" b="1" i="0" dirty="0">
                <a:solidFill>
                  <a:srgbClr val="000000"/>
                </a:solidFill>
                <a:latin typeface="Courier New" pitchFamily="49" charset="0"/>
                <a:ea typeface="+mn-ea"/>
              </a:rPr>
              <a:t>Label:   </a:t>
            </a:r>
            <a:r>
              <a:rPr lang="en-US" sz="1800" b="1" i="0" dirty="0">
                <a:solidFill>
                  <a:srgbClr val="000000"/>
                </a:solidFill>
                <a:latin typeface="Courier New" charset="0"/>
                <a:ea typeface="+mn-ea"/>
              </a:rPr>
              <a:t>Main-build-Apr23_15</a:t>
            </a:r>
            <a:endParaRPr lang="en-US" sz="1800" b="1" i="0" dirty="0">
              <a:solidFill>
                <a:srgbClr val="000000"/>
              </a:solidFill>
              <a:latin typeface="Courier New" pitchFamily="49" charset="0"/>
              <a:ea typeface="+mn-ea"/>
            </a:endParaRPr>
          </a:p>
          <a:p>
            <a:pPr marL="635000" indent="-635000">
              <a:spcBef>
                <a:spcPts val="200"/>
              </a:spcBef>
              <a:buClrTx/>
              <a:buSzPct val="120000"/>
              <a:buFont typeface="Times" pitchFamily="18" charset="0"/>
              <a:buNone/>
              <a:defRPr/>
            </a:pPr>
            <a:r>
              <a:rPr lang="en-US" sz="1800" b="1" i="0" dirty="0">
                <a:solidFill>
                  <a:srgbClr val="000000"/>
                </a:solidFill>
                <a:latin typeface="Courier New" pitchFamily="49" charset="0"/>
                <a:ea typeface="+mn-ea"/>
              </a:rPr>
              <a:t>Owner:   bob</a:t>
            </a:r>
          </a:p>
          <a:p>
            <a:pPr marL="635000" indent="-635000">
              <a:spcBef>
                <a:spcPts val="200"/>
              </a:spcBef>
              <a:buClrTx/>
              <a:buSzPct val="120000"/>
              <a:buFont typeface="Times" pitchFamily="18" charset="0"/>
              <a:buNone/>
              <a:defRPr/>
            </a:pPr>
            <a:r>
              <a:rPr lang="en-US" sz="1800" b="1" i="0" dirty="0">
                <a:solidFill>
                  <a:srgbClr val="000000"/>
                </a:solidFill>
                <a:latin typeface="Courier New" pitchFamily="49" charset="0"/>
                <a:ea typeface="+mn-ea"/>
              </a:rPr>
              <a:t>Description:</a:t>
            </a:r>
          </a:p>
          <a:p>
            <a:pPr marL="635000" indent="-635000">
              <a:spcBef>
                <a:spcPts val="200"/>
              </a:spcBef>
              <a:buClrTx/>
              <a:buSzPct val="120000"/>
              <a:buFont typeface="Times" pitchFamily="18" charset="0"/>
              <a:buNone/>
              <a:defRPr/>
            </a:pPr>
            <a:r>
              <a:rPr lang="en-US" sz="1800" b="1" i="0" dirty="0">
                <a:solidFill>
                  <a:srgbClr val="000000"/>
                </a:solidFill>
                <a:latin typeface="Courier New" pitchFamily="49" charset="0"/>
                <a:ea typeface="+mn-ea"/>
              </a:rPr>
              <a:t>    Build label for development work.</a:t>
            </a:r>
          </a:p>
          <a:p>
            <a:pPr marL="635000" indent="-635000">
              <a:spcBef>
                <a:spcPts val="200"/>
              </a:spcBef>
              <a:buClrTx/>
              <a:buSzPct val="120000"/>
              <a:buFont typeface="Times" pitchFamily="18" charset="0"/>
              <a:buNone/>
              <a:defRPr/>
            </a:pPr>
            <a:r>
              <a:rPr lang="en-US" sz="1800" b="1" i="0" dirty="0">
                <a:solidFill>
                  <a:srgbClr val="000000"/>
                </a:solidFill>
                <a:latin typeface="Courier New" pitchFamily="49" charset="0"/>
                <a:ea typeface="+mn-ea"/>
              </a:rPr>
              <a:t>Options:  unlocked </a:t>
            </a:r>
            <a:r>
              <a:rPr lang="en-US" sz="1800" b="1" i="0" dirty="0" err="1">
                <a:solidFill>
                  <a:srgbClr val="000000"/>
                </a:solidFill>
                <a:latin typeface="Courier New" pitchFamily="49" charset="0"/>
                <a:ea typeface="+mn-ea"/>
              </a:rPr>
              <a:t>noautoreload</a:t>
            </a:r>
            <a:endParaRPr lang="en-US" sz="1800" b="1" i="0" dirty="0">
              <a:solidFill>
                <a:srgbClr val="000000"/>
              </a:solidFill>
              <a:latin typeface="Courier New" pitchFamily="49" charset="0"/>
              <a:ea typeface="+mn-ea"/>
            </a:endParaRPr>
          </a:p>
          <a:p>
            <a:pPr marL="635000" indent="-635000">
              <a:spcBef>
                <a:spcPts val="200"/>
              </a:spcBef>
              <a:buClrTx/>
              <a:buSzPct val="120000"/>
              <a:buFont typeface="Times" pitchFamily="18" charset="0"/>
              <a:buNone/>
              <a:defRPr/>
            </a:pPr>
            <a:r>
              <a:rPr lang="en-US" sz="1800" b="1" i="0" dirty="0">
                <a:solidFill>
                  <a:srgbClr val="4167C9"/>
                </a:solidFill>
                <a:latin typeface="Courier New" pitchFamily="49" charset="0"/>
                <a:ea typeface="+mn-ea"/>
              </a:rPr>
              <a:t>Revision:	@30357</a:t>
            </a:r>
          </a:p>
          <a:p>
            <a:pPr marL="635000" indent="-635000">
              <a:spcBef>
                <a:spcPts val="200"/>
              </a:spcBef>
              <a:buClrTx/>
              <a:buSzPct val="120000"/>
              <a:buFont typeface="Times" pitchFamily="18" charset="0"/>
              <a:buNone/>
              <a:defRPr/>
            </a:pPr>
            <a:r>
              <a:rPr lang="en-US" sz="1800" b="1" i="0" dirty="0">
                <a:solidFill>
                  <a:srgbClr val="000000"/>
                </a:solidFill>
                <a:latin typeface="Courier New" pitchFamily="49" charset="0"/>
                <a:ea typeface="+mn-ea"/>
              </a:rPr>
              <a:t>View:</a:t>
            </a:r>
          </a:p>
          <a:p>
            <a:pPr marL="635000" indent="-635000">
              <a:spcBef>
                <a:spcPts val="200"/>
              </a:spcBef>
              <a:buClrTx/>
              <a:buSzPct val="120000"/>
              <a:buFont typeface="Times" pitchFamily="18" charset="0"/>
              <a:buNone/>
              <a:defRPr/>
            </a:pPr>
            <a:r>
              <a:rPr lang="en-US" sz="1800" b="1" i="0" dirty="0">
                <a:solidFill>
                  <a:srgbClr val="000000"/>
                </a:solidFill>
                <a:latin typeface="Courier New" pitchFamily="49" charset="0"/>
                <a:ea typeface="+mn-ea"/>
              </a:rPr>
              <a:t>  //depot/Jam/MAIN/</a:t>
            </a:r>
            <a:r>
              <a:rPr lang="en-US" sz="1800" b="1" i="0" dirty="0" err="1">
                <a:solidFill>
                  <a:srgbClr val="000000"/>
                </a:solidFill>
                <a:latin typeface="Courier New" pitchFamily="49" charset="0"/>
                <a:ea typeface="+mn-ea"/>
              </a:rPr>
              <a:t>svr</a:t>
            </a:r>
            <a:r>
              <a:rPr lang="en-US" sz="1800" b="1" i="0" dirty="0">
                <a:solidFill>
                  <a:srgbClr val="000000"/>
                </a:solidFill>
                <a:latin typeface="Courier New" pitchFamily="49" charset="0"/>
                <a:ea typeface="+mn-ea"/>
              </a:rPr>
              <a:t>/...</a:t>
            </a:r>
          </a:p>
          <a:p>
            <a:pPr marL="635000" indent="-635000">
              <a:spcBef>
                <a:spcPts val="200"/>
              </a:spcBef>
              <a:buClrTx/>
              <a:buSzPct val="120000"/>
              <a:buFont typeface="Times" pitchFamily="18" charset="0"/>
              <a:buNone/>
              <a:defRPr/>
            </a:pPr>
            <a:r>
              <a:rPr lang="en-US" sz="1800" b="1" i="0" dirty="0">
                <a:solidFill>
                  <a:srgbClr val="000000"/>
                </a:solidFill>
                <a:latin typeface="Courier New" pitchFamily="49" charset="0"/>
                <a:ea typeface="+mn-ea"/>
              </a:rPr>
              <a:t>  //depot/Jam/MAIN/</a:t>
            </a:r>
            <a:r>
              <a:rPr lang="en-US" sz="1800" b="1" i="0" dirty="0" err="1">
                <a:solidFill>
                  <a:srgbClr val="000000"/>
                </a:solidFill>
                <a:latin typeface="Courier New" pitchFamily="49" charset="0"/>
                <a:ea typeface="+mn-ea"/>
              </a:rPr>
              <a:t>api</a:t>
            </a:r>
            <a:r>
              <a:rPr lang="en-US" sz="1800" b="1" i="0" dirty="0">
                <a:solidFill>
                  <a:srgbClr val="000000"/>
                </a:solidFill>
                <a:latin typeface="Courier New" pitchFamily="49" charset="0"/>
                <a:ea typeface="+mn-ea"/>
              </a:rPr>
              <a:t>/...</a:t>
            </a:r>
          </a:p>
        </p:txBody>
      </p:sp>
    </p:spTree>
    <p:extLst>
      <p:ext uri="{BB962C8B-B14F-4D97-AF65-F5344CB8AC3E}">
        <p14:creationId xmlns:p14="http://schemas.microsoft.com/office/powerpoint/2010/main" val="1844205714"/>
      </p:ext>
    </p:extLst>
  </p:cSld>
  <p:clrMapOvr>
    <a:masterClrMapping/>
  </p:clrMapOvr>
  <p:transition/>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Rectangle 3"/>
          <p:cNvSpPr>
            <a:spLocks noGrp="1" noChangeArrowheads="1"/>
          </p:cNvSpPr>
          <p:nvPr>
            <p:ph type="title"/>
          </p:nvPr>
        </p:nvSpPr>
        <p:spPr>
          <a:noFill/>
        </p:spPr>
        <p:txBody>
          <a:bodyPr>
            <a:normAutofit/>
          </a:bodyPr>
          <a:lstStyle/>
          <a:p>
            <a:r>
              <a:rPr lang="en-US" dirty="0"/>
              <a:t>Unloaded Labels</a:t>
            </a:r>
          </a:p>
        </p:txBody>
      </p:sp>
      <p:sp>
        <p:nvSpPr>
          <p:cNvPr id="2" name="Content Placeholder 1"/>
          <p:cNvSpPr>
            <a:spLocks noGrp="1"/>
          </p:cNvSpPr>
          <p:nvPr>
            <p:ph idx="1"/>
          </p:nvPr>
        </p:nvSpPr>
        <p:spPr>
          <a:xfrm>
            <a:off x="465138" y="1047750"/>
            <a:ext cx="8229600" cy="3733800"/>
          </a:xfrm>
        </p:spPr>
        <p:txBody>
          <a:bodyPr>
            <a:normAutofit/>
          </a:bodyPr>
          <a:lstStyle/>
          <a:p>
            <a:pPr marL="0" indent="0">
              <a:buNone/>
            </a:pPr>
            <a:r>
              <a:rPr lang="en-US" b="1" dirty="0">
                <a:solidFill>
                  <a:srgbClr val="0000FF"/>
                </a:solidFill>
                <a:latin typeface="Courier New" charset="0"/>
              </a:rPr>
              <a:t>p4 label </a:t>
            </a:r>
            <a:r>
              <a:rPr lang="en-US" b="1" dirty="0">
                <a:solidFill>
                  <a:schemeClr val="tx1">
                    <a:lumMod val="60000"/>
                    <a:lumOff val="40000"/>
                  </a:schemeClr>
                </a:solidFill>
                <a:latin typeface="Courier New" charset="0"/>
              </a:rPr>
              <a:t>Main-build-Apr23_15</a:t>
            </a:r>
          </a:p>
          <a:p>
            <a:pPr marL="0" indent="0">
              <a:buNone/>
            </a:pPr>
            <a:endParaRPr lang="en-US" b="1" dirty="0">
              <a:solidFill>
                <a:srgbClr val="000000"/>
              </a:solidFill>
              <a:latin typeface="Courier New" charset="0"/>
            </a:endParaRPr>
          </a:p>
          <a:p>
            <a:pPr marL="0" indent="0">
              <a:buNone/>
            </a:pPr>
            <a:endParaRPr lang="en-US" b="1" dirty="0">
              <a:solidFill>
                <a:srgbClr val="000000"/>
              </a:solidFill>
              <a:latin typeface="Courier New" charset="0"/>
            </a:endParaRPr>
          </a:p>
          <a:p>
            <a:pPr marL="0" indent="0">
              <a:buNone/>
            </a:pPr>
            <a:endParaRPr lang="en-US" b="1" dirty="0">
              <a:solidFill>
                <a:srgbClr val="000000"/>
              </a:solidFill>
              <a:latin typeface="Courier New" charset="0"/>
            </a:endParaRPr>
          </a:p>
          <a:p>
            <a:pPr marL="0" indent="0">
              <a:buNone/>
            </a:pPr>
            <a:endParaRPr lang="en-US" b="1" dirty="0">
              <a:solidFill>
                <a:srgbClr val="000000"/>
              </a:solidFill>
              <a:latin typeface="Courier New" charset="0"/>
            </a:endParaRPr>
          </a:p>
          <a:p>
            <a:pPr marL="0" indent="0">
              <a:buNone/>
            </a:pPr>
            <a:endParaRPr lang="en-US" b="1" dirty="0">
              <a:solidFill>
                <a:srgbClr val="000000"/>
              </a:solidFill>
              <a:latin typeface="Courier New" charset="0"/>
            </a:endParaRPr>
          </a:p>
          <a:p>
            <a:pPr marL="0" indent="0">
              <a:buNone/>
            </a:pPr>
            <a:endParaRPr lang="en-US" b="1" dirty="0">
              <a:solidFill>
                <a:srgbClr val="000000"/>
              </a:solidFill>
              <a:latin typeface="Courier New" charset="0"/>
            </a:endParaRPr>
          </a:p>
          <a:p>
            <a:pPr marL="0" indent="0">
              <a:buNone/>
            </a:pPr>
            <a:endParaRPr lang="en-US" b="1" dirty="0">
              <a:solidFill>
                <a:schemeClr val="accent6"/>
              </a:solidFill>
              <a:latin typeface="Courier New" charset="0"/>
            </a:endParaRPr>
          </a:p>
          <a:p>
            <a:pPr marL="0" indent="0">
              <a:buNone/>
            </a:pPr>
            <a:r>
              <a:rPr lang="en-US" b="1" dirty="0">
                <a:solidFill>
                  <a:srgbClr val="0000FF"/>
                </a:solidFill>
                <a:latin typeface="Courier New" charset="0"/>
              </a:rPr>
              <a:t>p4 tag </a:t>
            </a:r>
            <a:r>
              <a:rPr lang="en-US" b="1" dirty="0">
                <a:solidFill>
                  <a:srgbClr val="4167C9"/>
                </a:solidFill>
                <a:latin typeface="Courier New" charset="0"/>
              </a:rPr>
              <a:t>–l Main-build-Apr23_15 </a:t>
            </a:r>
            <a:r>
              <a:rPr lang="en-US" b="1" dirty="0">
                <a:solidFill>
                  <a:srgbClr val="4167C9"/>
                </a:solidFill>
                <a:latin typeface="Courier New" pitchFamily="49" charset="0"/>
              </a:rPr>
              <a:t>@10357</a:t>
            </a:r>
          </a:p>
        </p:txBody>
      </p:sp>
      <p:sp>
        <p:nvSpPr>
          <p:cNvPr id="2547714" name="Rectangle 2"/>
          <p:cNvSpPr>
            <a:spLocks noChangeArrowheads="1"/>
          </p:cNvSpPr>
          <p:nvPr/>
        </p:nvSpPr>
        <p:spPr bwMode="auto">
          <a:xfrm>
            <a:off x="457200" y="1588294"/>
            <a:ext cx="8229600" cy="2495549"/>
          </a:xfrm>
          <a:prstGeom prst="rect">
            <a:avLst/>
          </a:prstGeom>
          <a:solidFill>
            <a:schemeClr val="tx1">
              <a:lumMod val="20000"/>
              <a:lumOff val="80000"/>
            </a:schemeClr>
          </a:solidFill>
          <a:ln>
            <a:headEnd/>
            <a:tailEnd/>
          </a:ln>
        </p:spPr>
        <p:style>
          <a:lnRef idx="2">
            <a:schemeClr val="accent2"/>
          </a:lnRef>
          <a:fillRef idx="1">
            <a:schemeClr val="lt1"/>
          </a:fillRef>
          <a:effectRef idx="0">
            <a:schemeClr val="accent2"/>
          </a:effectRef>
          <a:fontRef idx="minor">
            <a:schemeClr val="dk1"/>
          </a:fontRef>
        </p:style>
        <p:txBody>
          <a:bodyPr/>
          <a:lstStyle/>
          <a:p>
            <a:pPr marL="635000" indent="-635000">
              <a:spcBef>
                <a:spcPts val="200"/>
              </a:spcBef>
              <a:buClrTx/>
              <a:buSzPct val="120000"/>
              <a:buNone/>
              <a:defRPr/>
            </a:pPr>
            <a:r>
              <a:rPr lang="en-US" sz="1800" b="1" i="0" dirty="0">
                <a:solidFill>
                  <a:srgbClr val="000000"/>
                </a:solidFill>
                <a:latin typeface="Courier New" pitchFamily="49" charset="0"/>
              </a:rPr>
              <a:t>Label:   </a:t>
            </a:r>
            <a:r>
              <a:rPr lang="en-US" sz="1800" b="1" i="0" dirty="0">
                <a:solidFill>
                  <a:srgbClr val="000000"/>
                </a:solidFill>
                <a:latin typeface="Courier New" charset="0"/>
              </a:rPr>
              <a:t>Main-build-Apr23_15</a:t>
            </a:r>
            <a:endParaRPr lang="en-US" sz="1800" b="1" i="0" dirty="0">
              <a:solidFill>
                <a:srgbClr val="000000"/>
              </a:solidFill>
              <a:latin typeface="Courier New" pitchFamily="49" charset="0"/>
            </a:endParaRPr>
          </a:p>
          <a:p>
            <a:pPr marL="635000" indent="-635000">
              <a:spcBef>
                <a:spcPts val="200"/>
              </a:spcBef>
              <a:buClrTx/>
              <a:buSzPct val="120000"/>
              <a:buFont typeface="Times" pitchFamily="18" charset="0"/>
              <a:buNone/>
              <a:defRPr/>
            </a:pPr>
            <a:r>
              <a:rPr lang="en-US" sz="1800" b="1" i="0" dirty="0">
                <a:solidFill>
                  <a:srgbClr val="000000"/>
                </a:solidFill>
                <a:latin typeface="Courier New" pitchFamily="49" charset="0"/>
              </a:rPr>
              <a:t>Owner:   bob</a:t>
            </a:r>
          </a:p>
          <a:p>
            <a:pPr marL="635000" indent="-635000">
              <a:spcBef>
                <a:spcPts val="200"/>
              </a:spcBef>
              <a:buClrTx/>
              <a:buSzPct val="120000"/>
              <a:buFont typeface="Times" pitchFamily="18" charset="0"/>
              <a:buNone/>
              <a:defRPr/>
            </a:pPr>
            <a:r>
              <a:rPr lang="en-US" sz="1800" b="1" i="0" dirty="0">
                <a:solidFill>
                  <a:srgbClr val="000000"/>
                </a:solidFill>
                <a:latin typeface="Courier New" pitchFamily="49" charset="0"/>
              </a:rPr>
              <a:t>Description:</a:t>
            </a:r>
          </a:p>
          <a:p>
            <a:pPr marL="635000" indent="-635000">
              <a:spcBef>
                <a:spcPts val="200"/>
              </a:spcBef>
              <a:buClrTx/>
              <a:buSzPct val="120000"/>
              <a:buFont typeface="Times" pitchFamily="18" charset="0"/>
              <a:buNone/>
              <a:defRPr/>
            </a:pPr>
            <a:r>
              <a:rPr lang="en-US" sz="1800" b="1" i="0" dirty="0">
                <a:solidFill>
                  <a:srgbClr val="000000"/>
                </a:solidFill>
                <a:latin typeface="Courier New" pitchFamily="49" charset="0"/>
              </a:rPr>
              <a:t>    Build label for development work.</a:t>
            </a:r>
          </a:p>
          <a:p>
            <a:pPr marL="635000" indent="-635000">
              <a:spcBef>
                <a:spcPts val="200"/>
              </a:spcBef>
              <a:buClrTx/>
              <a:buSzPct val="120000"/>
              <a:buFont typeface="Times" pitchFamily="18" charset="0"/>
              <a:buNone/>
              <a:defRPr/>
            </a:pPr>
            <a:r>
              <a:rPr lang="en-US" sz="1800" b="1" i="0" dirty="0">
                <a:solidFill>
                  <a:srgbClr val="000000"/>
                </a:solidFill>
                <a:latin typeface="Courier New" pitchFamily="49" charset="0"/>
              </a:rPr>
              <a:t>Options:  unlocked </a:t>
            </a:r>
            <a:r>
              <a:rPr lang="en-US" sz="1800" b="1" i="0" dirty="0" err="1">
                <a:solidFill>
                  <a:srgbClr val="4167C9"/>
                </a:solidFill>
                <a:latin typeface="Courier New" pitchFamily="49" charset="0"/>
              </a:rPr>
              <a:t>autoreload</a:t>
            </a:r>
            <a:endParaRPr lang="en-US" sz="1800" b="1" i="0" dirty="0">
              <a:solidFill>
                <a:srgbClr val="4167C9"/>
              </a:solidFill>
              <a:latin typeface="Courier New" pitchFamily="49" charset="0"/>
            </a:endParaRPr>
          </a:p>
          <a:p>
            <a:pPr marL="635000" indent="-635000">
              <a:spcBef>
                <a:spcPts val="200"/>
              </a:spcBef>
              <a:buClrTx/>
              <a:buSzPct val="120000"/>
              <a:buFont typeface="Times" pitchFamily="18" charset="0"/>
              <a:buNone/>
              <a:defRPr/>
            </a:pPr>
            <a:r>
              <a:rPr lang="en-US" sz="1800" b="1" i="0" dirty="0">
                <a:solidFill>
                  <a:srgbClr val="000000"/>
                </a:solidFill>
                <a:latin typeface="Courier New" pitchFamily="49" charset="0"/>
              </a:rPr>
              <a:t>View:</a:t>
            </a:r>
          </a:p>
          <a:p>
            <a:pPr marL="635000" indent="-635000">
              <a:spcBef>
                <a:spcPts val="200"/>
              </a:spcBef>
              <a:buClrTx/>
              <a:buSzPct val="120000"/>
              <a:buFont typeface="Times" pitchFamily="18" charset="0"/>
              <a:buNone/>
              <a:defRPr/>
            </a:pPr>
            <a:r>
              <a:rPr lang="en-US" sz="1800" b="1" i="0" dirty="0">
                <a:solidFill>
                  <a:srgbClr val="000000"/>
                </a:solidFill>
                <a:latin typeface="Courier New" pitchFamily="49" charset="0"/>
              </a:rPr>
              <a:t>  //depot/Jam/MAIN/</a:t>
            </a:r>
            <a:r>
              <a:rPr lang="en-US" sz="1800" b="1" i="0" dirty="0" err="1">
                <a:solidFill>
                  <a:srgbClr val="000000"/>
                </a:solidFill>
                <a:latin typeface="Courier New" pitchFamily="49" charset="0"/>
              </a:rPr>
              <a:t>svr</a:t>
            </a:r>
            <a:r>
              <a:rPr lang="en-US" sz="1800" b="1" i="0" dirty="0">
                <a:solidFill>
                  <a:srgbClr val="000000"/>
                </a:solidFill>
                <a:latin typeface="Courier New" pitchFamily="49" charset="0"/>
              </a:rPr>
              <a:t>/...</a:t>
            </a:r>
          </a:p>
          <a:p>
            <a:pPr marL="635000" indent="-635000">
              <a:spcBef>
                <a:spcPts val="200"/>
              </a:spcBef>
              <a:buClrTx/>
              <a:buSzPct val="120000"/>
              <a:buFont typeface="Times" pitchFamily="18" charset="0"/>
              <a:buNone/>
              <a:defRPr/>
            </a:pPr>
            <a:r>
              <a:rPr lang="en-US" sz="1800" b="1" i="0" dirty="0">
                <a:solidFill>
                  <a:srgbClr val="000000"/>
                </a:solidFill>
                <a:latin typeface="Courier New" pitchFamily="49" charset="0"/>
              </a:rPr>
              <a:t>  //depot/Jam/MAIN/</a:t>
            </a:r>
            <a:r>
              <a:rPr lang="en-US" sz="1800" b="1" i="0" dirty="0" err="1">
                <a:solidFill>
                  <a:srgbClr val="000000"/>
                </a:solidFill>
                <a:latin typeface="Courier New" pitchFamily="49" charset="0"/>
              </a:rPr>
              <a:t>api</a:t>
            </a:r>
            <a:r>
              <a:rPr lang="en-US" sz="1800" b="1" i="0" dirty="0">
                <a:solidFill>
                  <a:srgbClr val="000000"/>
                </a:solidFill>
                <a:latin typeface="Courier New" pitchFamily="49" charset="0"/>
              </a:rPr>
              <a:t>/...</a:t>
            </a:r>
          </a:p>
        </p:txBody>
      </p:sp>
    </p:spTree>
    <p:extLst>
      <p:ext uri="{BB962C8B-B14F-4D97-AF65-F5344CB8AC3E}">
        <p14:creationId xmlns:p14="http://schemas.microsoft.com/office/powerpoint/2010/main" val="2578863201"/>
      </p:ext>
    </p:extLst>
  </p:cSld>
  <p:clrMapOvr>
    <a:masterClrMapping/>
  </p:clrMapOvr>
  <p:transition/>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labels</a:t>
            </a:r>
          </a:p>
        </p:txBody>
      </p:sp>
      <p:sp>
        <p:nvSpPr>
          <p:cNvPr id="3" name="Content Placeholder 2"/>
          <p:cNvSpPr>
            <a:spLocks noGrp="1"/>
          </p:cNvSpPr>
          <p:nvPr>
            <p:ph idx="1"/>
          </p:nvPr>
        </p:nvSpPr>
        <p:spPr/>
        <p:txBody>
          <a:bodyPr/>
          <a:lstStyle/>
          <a:p>
            <a:r>
              <a:rPr lang="en-US" dirty="0"/>
              <a:t>Syncing to it</a:t>
            </a:r>
          </a:p>
          <a:p>
            <a:pPr marL="457200" lvl="1" indent="0">
              <a:buNone/>
            </a:pPr>
            <a:r>
              <a:rPr lang="en-US" sz="1800" b="1" dirty="0">
                <a:solidFill>
                  <a:srgbClr val="0000FF"/>
                </a:solidFill>
                <a:latin typeface="Courier New"/>
                <a:cs typeface="Courier New"/>
              </a:rPr>
              <a:t>p4 sync </a:t>
            </a:r>
            <a:r>
              <a:rPr lang="en-US" sz="1800" b="1" dirty="0">
                <a:solidFill>
                  <a:schemeClr val="tx1">
                    <a:lumMod val="60000"/>
                    <a:lumOff val="40000"/>
                  </a:schemeClr>
                </a:solidFill>
                <a:latin typeface="Courier New"/>
                <a:cs typeface="Courier New"/>
              </a:rPr>
              <a:t>@rel1</a:t>
            </a:r>
          </a:p>
          <a:p>
            <a:pPr marL="457200" lvl="1" indent="0">
              <a:buNone/>
            </a:pPr>
            <a:r>
              <a:rPr lang="en-US" sz="1800" b="1" dirty="0">
                <a:solidFill>
                  <a:srgbClr val="0000FF"/>
                </a:solidFill>
                <a:latin typeface="Courier New"/>
                <a:cs typeface="Courier New"/>
              </a:rPr>
              <a:t>p4 sync </a:t>
            </a:r>
            <a:r>
              <a:rPr lang="en-US" sz="1800" b="1" dirty="0">
                <a:solidFill>
                  <a:schemeClr val="tx1">
                    <a:lumMod val="60000"/>
                    <a:lumOff val="40000"/>
                  </a:schemeClr>
                </a:solidFill>
                <a:latin typeface="Courier New"/>
                <a:cs typeface="Courier New"/>
              </a:rPr>
              <a:t>//depot/Jam/...@rel1</a:t>
            </a:r>
          </a:p>
          <a:p>
            <a:pPr marL="457200" lvl="1" indent="0">
              <a:buNone/>
            </a:pPr>
            <a:r>
              <a:rPr lang="en-US" sz="1800" b="1" dirty="0">
                <a:solidFill>
                  <a:srgbClr val="0000FF"/>
                </a:solidFill>
                <a:latin typeface="Courier New"/>
                <a:cs typeface="Courier New"/>
              </a:rPr>
              <a:t>p4 sync </a:t>
            </a:r>
            <a:r>
              <a:rPr lang="en-US" sz="1800" b="1" dirty="0">
                <a:solidFill>
                  <a:schemeClr val="tx1">
                    <a:lumMod val="60000"/>
                    <a:lumOff val="40000"/>
                  </a:schemeClr>
                </a:solidFill>
                <a:latin typeface="Courier New"/>
                <a:cs typeface="Courier New"/>
              </a:rPr>
              <a:t>@rel1,@rel1</a:t>
            </a:r>
          </a:p>
          <a:p>
            <a:pPr>
              <a:lnSpc>
                <a:spcPct val="200000"/>
              </a:lnSpc>
            </a:pPr>
            <a:r>
              <a:rPr lang="en-US" dirty="0"/>
              <a:t>Listing files tagged by it</a:t>
            </a:r>
          </a:p>
          <a:p>
            <a:pPr marL="457200" lvl="1" indent="0">
              <a:buNone/>
            </a:pPr>
            <a:r>
              <a:rPr lang="en-US" sz="1800" b="1" dirty="0">
                <a:solidFill>
                  <a:srgbClr val="0000FF"/>
                </a:solidFill>
                <a:latin typeface="Courier New"/>
                <a:cs typeface="Courier New"/>
              </a:rPr>
              <a:t>p4 files </a:t>
            </a:r>
            <a:r>
              <a:rPr lang="en-US" sz="1800" b="1" dirty="0">
                <a:solidFill>
                  <a:schemeClr val="tx1">
                    <a:lumMod val="60000"/>
                    <a:lumOff val="40000"/>
                  </a:schemeClr>
                </a:solidFill>
                <a:latin typeface="Courier New"/>
                <a:cs typeface="Courier New"/>
              </a:rPr>
              <a:t>@rel1</a:t>
            </a:r>
          </a:p>
          <a:p>
            <a:pPr marL="457200" lvl="1" indent="0">
              <a:buNone/>
            </a:pPr>
            <a:r>
              <a:rPr lang="en-US" sz="1800" b="1" dirty="0">
                <a:solidFill>
                  <a:srgbClr val="0000FF"/>
                </a:solidFill>
                <a:latin typeface="Courier New"/>
                <a:cs typeface="Courier New"/>
              </a:rPr>
              <a:t>p4 files </a:t>
            </a:r>
            <a:r>
              <a:rPr lang="en-US" sz="1800" b="1" dirty="0">
                <a:solidFill>
                  <a:srgbClr val="4167C9"/>
                </a:solidFill>
                <a:latin typeface="Courier New"/>
                <a:cs typeface="Courier New"/>
              </a:rPr>
              <a:t>//depot/Jam/...@rel1</a:t>
            </a:r>
          </a:p>
        </p:txBody>
      </p:sp>
    </p:spTree>
    <p:extLst>
      <p:ext uri="{BB962C8B-B14F-4D97-AF65-F5344CB8AC3E}">
        <p14:creationId xmlns:p14="http://schemas.microsoft.com/office/powerpoint/2010/main" val="2957129918"/>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Rectangle 3"/>
          <p:cNvSpPr>
            <a:spLocks noGrp="1" noChangeArrowheads="1"/>
          </p:cNvSpPr>
          <p:nvPr>
            <p:ph type="title"/>
          </p:nvPr>
        </p:nvSpPr>
        <p:spPr>
          <a:noFill/>
        </p:spPr>
        <p:txBody>
          <a:bodyPr>
            <a:normAutofit/>
          </a:bodyPr>
          <a:lstStyle/>
          <a:p>
            <a:r>
              <a:rPr lang="en-US" dirty="0"/>
              <a:t>Locking a Label</a:t>
            </a:r>
          </a:p>
        </p:txBody>
      </p:sp>
      <p:sp>
        <p:nvSpPr>
          <p:cNvPr id="2" name="Content Placeholder 1"/>
          <p:cNvSpPr>
            <a:spLocks noGrp="1"/>
          </p:cNvSpPr>
          <p:nvPr>
            <p:ph idx="1"/>
          </p:nvPr>
        </p:nvSpPr>
        <p:spPr/>
        <p:txBody>
          <a:bodyPr>
            <a:normAutofit/>
          </a:bodyPr>
          <a:lstStyle/>
          <a:p>
            <a:pPr marL="0" indent="0">
              <a:buNone/>
            </a:pPr>
            <a:r>
              <a:rPr lang="en-US" b="1" dirty="0">
                <a:solidFill>
                  <a:srgbClr val="0000FF"/>
                </a:solidFill>
                <a:latin typeface="Courier New" charset="0"/>
              </a:rPr>
              <a:t>p4 label </a:t>
            </a:r>
            <a:r>
              <a:rPr lang="en-US" b="1" dirty="0">
                <a:solidFill>
                  <a:schemeClr val="tx1">
                    <a:lumMod val="60000"/>
                    <a:lumOff val="40000"/>
                  </a:schemeClr>
                </a:solidFill>
                <a:latin typeface="Courier New" charset="0"/>
              </a:rPr>
              <a:t>jam1.0</a:t>
            </a:r>
          </a:p>
        </p:txBody>
      </p:sp>
      <p:sp>
        <p:nvSpPr>
          <p:cNvPr id="2547714" name="Rectangle 2"/>
          <p:cNvSpPr>
            <a:spLocks noChangeArrowheads="1"/>
          </p:cNvSpPr>
          <p:nvPr/>
        </p:nvSpPr>
        <p:spPr bwMode="auto">
          <a:xfrm>
            <a:off x="457200" y="1600201"/>
            <a:ext cx="8229600" cy="2495549"/>
          </a:xfrm>
          <a:prstGeom prst="rect">
            <a:avLst/>
          </a:prstGeom>
          <a:solidFill>
            <a:schemeClr val="tx1">
              <a:lumMod val="20000"/>
              <a:lumOff val="80000"/>
            </a:schemeClr>
          </a:solidFill>
          <a:ln>
            <a:headEnd/>
            <a:tailEnd/>
          </a:ln>
        </p:spPr>
        <p:style>
          <a:lnRef idx="2">
            <a:schemeClr val="accent2"/>
          </a:lnRef>
          <a:fillRef idx="1">
            <a:schemeClr val="lt1"/>
          </a:fillRef>
          <a:effectRef idx="0">
            <a:schemeClr val="accent2"/>
          </a:effectRef>
          <a:fontRef idx="minor">
            <a:schemeClr val="dk1"/>
          </a:fontRef>
        </p:style>
        <p:txBody>
          <a:bodyPr/>
          <a:lstStyle/>
          <a:p>
            <a:pPr marL="635000" indent="-635000">
              <a:spcBef>
                <a:spcPts val="200"/>
              </a:spcBef>
              <a:buClrTx/>
              <a:buSzPct val="120000"/>
              <a:buNone/>
              <a:defRPr/>
            </a:pPr>
            <a:r>
              <a:rPr lang="en-US" sz="1800" b="1" i="0" dirty="0">
                <a:solidFill>
                  <a:srgbClr val="000000"/>
                </a:solidFill>
                <a:latin typeface="Courier New" pitchFamily="49" charset="0"/>
                <a:ea typeface="+mn-ea"/>
              </a:rPr>
              <a:t>Label:   </a:t>
            </a:r>
            <a:r>
              <a:rPr lang="en-US" sz="1800" b="1" i="0" dirty="0">
                <a:solidFill>
                  <a:srgbClr val="000000"/>
                </a:solidFill>
                <a:latin typeface="Courier New" charset="0"/>
                <a:ea typeface="+mn-ea"/>
              </a:rPr>
              <a:t>jam1.0</a:t>
            </a:r>
            <a:endParaRPr lang="en-US" sz="1800" b="1" i="0" dirty="0">
              <a:solidFill>
                <a:srgbClr val="000000"/>
              </a:solidFill>
              <a:latin typeface="Courier New" pitchFamily="49" charset="0"/>
              <a:ea typeface="+mn-ea"/>
            </a:endParaRPr>
          </a:p>
          <a:p>
            <a:pPr marL="635000" indent="-635000">
              <a:spcBef>
                <a:spcPts val="200"/>
              </a:spcBef>
              <a:buClrTx/>
              <a:buSzPct val="120000"/>
              <a:buFont typeface="Times" pitchFamily="18" charset="0"/>
              <a:buNone/>
              <a:defRPr/>
            </a:pPr>
            <a:r>
              <a:rPr lang="en-US" sz="1800" b="1" i="0" dirty="0">
                <a:solidFill>
                  <a:srgbClr val="000000"/>
                </a:solidFill>
                <a:latin typeface="Courier New" pitchFamily="49" charset="0"/>
                <a:ea typeface="+mn-ea"/>
              </a:rPr>
              <a:t>Owner:   bob</a:t>
            </a:r>
          </a:p>
          <a:p>
            <a:pPr marL="635000" indent="-635000">
              <a:spcBef>
                <a:spcPts val="200"/>
              </a:spcBef>
              <a:buClrTx/>
              <a:buSzPct val="120000"/>
              <a:buFont typeface="Times" pitchFamily="18" charset="0"/>
              <a:buNone/>
              <a:defRPr/>
            </a:pPr>
            <a:r>
              <a:rPr lang="en-US" sz="1800" b="1" i="0" dirty="0">
                <a:solidFill>
                  <a:srgbClr val="000000"/>
                </a:solidFill>
                <a:latin typeface="Courier New" pitchFamily="49" charset="0"/>
                <a:ea typeface="+mn-ea"/>
              </a:rPr>
              <a:t>Description:</a:t>
            </a:r>
          </a:p>
          <a:p>
            <a:pPr marL="635000" indent="-635000">
              <a:spcBef>
                <a:spcPts val="200"/>
              </a:spcBef>
              <a:buClrTx/>
              <a:buSzPct val="120000"/>
              <a:buFont typeface="Times" pitchFamily="18" charset="0"/>
              <a:buNone/>
              <a:defRPr/>
            </a:pPr>
            <a:r>
              <a:rPr lang="en-US" sz="1800" b="1" i="0" dirty="0">
                <a:solidFill>
                  <a:srgbClr val="000000"/>
                </a:solidFill>
                <a:latin typeface="Courier New" pitchFamily="49" charset="0"/>
                <a:ea typeface="+mn-ea"/>
              </a:rPr>
              <a:t>    Label for Release 1.0 - production</a:t>
            </a:r>
          </a:p>
          <a:p>
            <a:pPr marL="635000" indent="-635000">
              <a:spcBef>
                <a:spcPts val="200"/>
              </a:spcBef>
              <a:buClrTx/>
              <a:buSzPct val="120000"/>
              <a:buFont typeface="Times" pitchFamily="18" charset="0"/>
              <a:buNone/>
              <a:defRPr/>
            </a:pPr>
            <a:r>
              <a:rPr lang="en-US" sz="1800" b="1" i="0" dirty="0">
                <a:solidFill>
                  <a:schemeClr val="tx1">
                    <a:lumMod val="60000"/>
                    <a:lumOff val="40000"/>
                  </a:schemeClr>
                </a:solidFill>
                <a:latin typeface="Courier New" pitchFamily="49" charset="0"/>
                <a:ea typeface="+mn-ea"/>
              </a:rPr>
              <a:t>Options:  locked </a:t>
            </a:r>
            <a:r>
              <a:rPr lang="en-US" sz="1800" b="1" i="0" dirty="0" err="1">
                <a:latin typeface="Courier New" pitchFamily="49" charset="0"/>
                <a:ea typeface="+mn-ea"/>
              </a:rPr>
              <a:t>noautoreload</a:t>
            </a:r>
            <a:endParaRPr lang="en-US" sz="1800" b="1" i="0" dirty="0">
              <a:solidFill>
                <a:schemeClr val="tx2"/>
              </a:solidFill>
              <a:latin typeface="Courier New" pitchFamily="49" charset="0"/>
              <a:ea typeface="+mn-ea"/>
            </a:endParaRPr>
          </a:p>
          <a:p>
            <a:pPr marL="635000" indent="-635000">
              <a:spcBef>
                <a:spcPts val="200"/>
              </a:spcBef>
              <a:buClrTx/>
              <a:buSzPct val="120000"/>
              <a:buFont typeface="Times" pitchFamily="18" charset="0"/>
              <a:buNone/>
              <a:defRPr/>
            </a:pPr>
            <a:r>
              <a:rPr lang="en-US" sz="1800" b="1" i="0" dirty="0">
                <a:latin typeface="Courier New" pitchFamily="49" charset="0"/>
                <a:ea typeface="+mn-ea"/>
              </a:rPr>
              <a:t>Revision:	@10357</a:t>
            </a:r>
          </a:p>
          <a:p>
            <a:pPr marL="635000" indent="-635000">
              <a:spcBef>
                <a:spcPts val="200"/>
              </a:spcBef>
              <a:buClrTx/>
              <a:buSzPct val="120000"/>
              <a:buFont typeface="Times" pitchFamily="18" charset="0"/>
              <a:buNone/>
              <a:defRPr/>
            </a:pPr>
            <a:r>
              <a:rPr lang="en-US" sz="1800" b="1" i="0" dirty="0">
                <a:solidFill>
                  <a:srgbClr val="000000"/>
                </a:solidFill>
                <a:latin typeface="Courier New" pitchFamily="49" charset="0"/>
                <a:ea typeface="+mn-ea"/>
              </a:rPr>
              <a:t>View:</a:t>
            </a:r>
          </a:p>
          <a:p>
            <a:pPr marL="635000" indent="-635000">
              <a:spcBef>
                <a:spcPts val="200"/>
              </a:spcBef>
              <a:buClrTx/>
              <a:buSzPct val="120000"/>
              <a:buFont typeface="Times" pitchFamily="18" charset="0"/>
              <a:buNone/>
              <a:defRPr/>
            </a:pPr>
            <a:r>
              <a:rPr lang="en-US" sz="1800" b="1" i="0" dirty="0">
                <a:solidFill>
                  <a:srgbClr val="000000"/>
                </a:solidFill>
                <a:latin typeface="Courier New" pitchFamily="49" charset="0"/>
                <a:ea typeface="+mn-ea"/>
              </a:rPr>
              <a:t>  //depot/Jam/REL1.0/...</a:t>
            </a:r>
          </a:p>
        </p:txBody>
      </p:sp>
    </p:spTree>
    <p:extLst>
      <p:ext uri="{BB962C8B-B14F-4D97-AF65-F5344CB8AC3E}">
        <p14:creationId xmlns:p14="http://schemas.microsoft.com/office/powerpoint/2010/main" val="1365438542"/>
      </p:ext>
    </p:extLst>
  </p:cSld>
  <p:clrMapOvr>
    <a:masterClrMapping/>
  </p:clrMapOvr>
  <p:transition/>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noFill/>
        </p:spPr>
        <p:txBody>
          <a:bodyPr>
            <a:normAutofit/>
          </a:bodyPr>
          <a:lstStyle/>
          <a:p>
            <a:r>
              <a:rPr lang="en-US" dirty="0"/>
              <a:t>Listing Labels</a:t>
            </a:r>
          </a:p>
        </p:txBody>
      </p:sp>
      <p:sp>
        <p:nvSpPr>
          <p:cNvPr id="131075" name="Rectangle 3"/>
          <p:cNvSpPr>
            <a:spLocks noGrp="1" noChangeArrowheads="1"/>
          </p:cNvSpPr>
          <p:nvPr>
            <p:ph idx="1"/>
          </p:nvPr>
        </p:nvSpPr>
        <p:spPr/>
        <p:txBody>
          <a:bodyPr>
            <a:noAutofit/>
          </a:bodyPr>
          <a:lstStyle/>
          <a:p>
            <a:pPr>
              <a:spcBef>
                <a:spcPts val="100"/>
              </a:spcBef>
              <a:spcAft>
                <a:spcPts val="0"/>
              </a:spcAft>
              <a:buFont typeface="Times" charset="0"/>
              <a:buNone/>
            </a:pPr>
            <a:r>
              <a:rPr lang="en-US" b="1" dirty="0">
                <a:solidFill>
                  <a:srgbClr val="0000FF"/>
                </a:solidFill>
                <a:latin typeface="Courier New" charset="0"/>
              </a:rPr>
              <a:t>p4 labels </a:t>
            </a:r>
            <a:r>
              <a:rPr lang="en-US" b="1" dirty="0">
                <a:solidFill>
                  <a:schemeClr val="tx1">
                    <a:lumMod val="60000"/>
                    <a:lumOff val="40000"/>
                  </a:schemeClr>
                </a:solidFill>
                <a:latin typeface="Courier New" charset="0"/>
              </a:rPr>
              <a:t>–e "jam-*"</a:t>
            </a:r>
          </a:p>
          <a:p>
            <a:pPr>
              <a:lnSpc>
                <a:spcPct val="110000"/>
              </a:lnSpc>
              <a:spcBef>
                <a:spcPts val="100"/>
              </a:spcBef>
              <a:spcAft>
                <a:spcPts val="0"/>
              </a:spcAft>
              <a:buFont typeface="Times" charset="0"/>
              <a:buNone/>
            </a:pPr>
            <a:r>
              <a:rPr lang="en-US" sz="1800" b="1" dirty="0">
                <a:solidFill>
                  <a:srgbClr val="000000"/>
                </a:solidFill>
                <a:latin typeface="Courier New" charset="0"/>
              </a:rPr>
              <a:t>Label jam-1.1.0 2008/01/09 'Created by earl. '</a:t>
            </a:r>
          </a:p>
          <a:p>
            <a:pPr>
              <a:lnSpc>
                <a:spcPct val="110000"/>
              </a:lnSpc>
              <a:spcBef>
                <a:spcPts val="100"/>
              </a:spcBef>
              <a:spcAft>
                <a:spcPts val="0"/>
              </a:spcAft>
              <a:buFont typeface="Times" charset="0"/>
              <a:buNone/>
            </a:pPr>
            <a:r>
              <a:rPr lang="en-US" sz="1800" b="1" dirty="0">
                <a:solidFill>
                  <a:srgbClr val="000000"/>
                </a:solidFill>
                <a:latin typeface="Courier New" charset="0"/>
              </a:rPr>
              <a:t>Label jam-2.0.5 2009/01/01 'Created by earl. '</a:t>
            </a:r>
          </a:p>
          <a:p>
            <a:pPr>
              <a:lnSpc>
                <a:spcPct val="110000"/>
              </a:lnSpc>
              <a:spcBef>
                <a:spcPts val="100"/>
              </a:spcBef>
              <a:spcAft>
                <a:spcPts val="0"/>
              </a:spcAft>
              <a:buFont typeface="Times" charset="0"/>
              <a:buNone/>
            </a:pPr>
            <a:r>
              <a:rPr lang="en-US" sz="1800" b="1" dirty="0">
                <a:solidFill>
                  <a:srgbClr val="000000"/>
                </a:solidFill>
                <a:latin typeface="Courier New" charset="0"/>
              </a:rPr>
              <a:t>Label jam-2.1.0 2009/05/04 'Created by earl. '</a:t>
            </a:r>
          </a:p>
          <a:p>
            <a:pPr>
              <a:lnSpc>
                <a:spcPct val="110000"/>
              </a:lnSpc>
              <a:spcBef>
                <a:spcPts val="100"/>
              </a:spcBef>
              <a:spcAft>
                <a:spcPts val="0"/>
              </a:spcAft>
              <a:buFont typeface="Times" charset="0"/>
              <a:buNone/>
            </a:pPr>
            <a:r>
              <a:rPr lang="en-US" sz="1800" b="1" i="1" dirty="0">
                <a:solidFill>
                  <a:srgbClr val="000000"/>
                </a:solidFill>
                <a:latin typeface="Courier New" charset="0"/>
              </a:rPr>
              <a:t>...etc...</a:t>
            </a:r>
            <a:endParaRPr lang="en-US" sz="1800" i="1" dirty="0">
              <a:solidFill>
                <a:srgbClr val="000000"/>
              </a:solidFill>
              <a:latin typeface="Calibri"/>
            </a:endParaRPr>
          </a:p>
          <a:p>
            <a:pPr>
              <a:lnSpc>
                <a:spcPct val="140000"/>
              </a:lnSpc>
              <a:spcBef>
                <a:spcPts val="100"/>
              </a:spcBef>
              <a:spcAft>
                <a:spcPts val="0"/>
              </a:spcAft>
              <a:buFont typeface="Times" charset="0"/>
              <a:buNone/>
            </a:pPr>
            <a:r>
              <a:rPr lang="en-US" b="1" dirty="0">
                <a:solidFill>
                  <a:srgbClr val="0000FF"/>
                </a:solidFill>
                <a:latin typeface="Courier New" charset="0"/>
              </a:rPr>
              <a:t>p4 labels </a:t>
            </a:r>
            <a:r>
              <a:rPr lang="en-US" b="1" dirty="0">
                <a:solidFill>
                  <a:srgbClr val="4167C9"/>
                </a:solidFill>
                <a:latin typeface="Courier New" charset="0"/>
              </a:rPr>
              <a:t>//depot/Jam/MAIN/... </a:t>
            </a:r>
          </a:p>
          <a:p>
            <a:pPr>
              <a:lnSpc>
                <a:spcPct val="110000"/>
              </a:lnSpc>
              <a:spcBef>
                <a:spcPts val="100"/>
              </a:spcBef>
              <a:spcAft>
                <a:spcPts val="0"/>
              </a:spcAft>
              <a:buFont typeface="Times" charset="0"/>
              <a:buNone/>
            </a:pPr>
            <a:r>
              <a:rPr lang="en-US" sz="1800" b="1" dirty="0">
                <a:solidFill>
                  <a:srgbClr val="000000"/>
                </a:solidFill>
                <a:latin typeface="Courier New" charset="0"/>
              </a:rPr>
              <a:t>Label jam-1.1.0 2008/01/09 'Created by earl. '</a:t>
            </a:r>
          </a:p>
          <a:p>
            <a:pPr>
              <a:lnSpc>
                <a:spcPct val="110000"/>
              </a:lnSpc>
              <a:spcBef>
                <a:spcPts val="100"/>
              </a:spcBef>
              <a:spcAft>
                <a:spcPts val="0"/>
              </a:spcAft>
              <a:buFont typeface="Times" charset="0"/>
              <a:buNone/>
            </a:pPr>
            <a:r>
              <a:rPr lang="en-US" sz="1800" b="1" dirty="0">
                <a:solidFill>
                  <a:srgbClr val="000000"/>
                </a:solidFill>
                <a:latin typeface="Courier New" charset="0"/>
              </a:rPr>
              <a:t>Label jam-2.0.5 2009/01/01 'Created by earl. '</a:t>
            </a:r>
          </a:p>
          <a:p>
            <a:pPr>
              <a:lnSpc>
                <a:spcPct val="110000"/>
              </a:lnSpc>
              <a:spcBef>
                <a:spcPts val="100"/>
              </a:spcBef>
              <a:spcAft>
                <a:spcPts val="0"/>
              </a:spcAft>
              <a:buFont typeface="Times" charset="0"/>
              <a:buNone/>
            </a:pPr>
            <a:r>
              <a:rPr lang="en-US" sz="1800" b="1" dirty="0">
                <a:solidFill>
                  <a:srgbClr val="000000"/>
                </a:solidFill>
                <a:latin typeface="Courier New" charset="0"/>
              </a:rPr>
              <a:t>Label jam-2.1.0 2009/05/04 'Created by earl. '</a:t>
            </a:r>
          </a:p>
          <a:p>
            <a:pPr>
              <a:lnSpc>
                <a:spcPct val="110000"/>
              </a:lnSpc>
              <a:spcBef>
                <a:spcPts val="100"/>
              </a:spcBef>
              <a:spcAft>
                <a:spcPts val="0"/>
              </a:spcAft>
              <a:buFont typeface="Times" charset="0"/>
              <a:buNone/>
            </a:pPr>
            <a:r>
              <a:rPr lang="en-US" sz="1800" b="1" i="1" dirty="0">
                <a:solidFill>
                  <a:srgbClr val="000000"/>
                </a:solidFill>
                <a:latin typeface="Courier New" charset="0"/>
              </a:rPr>
              <a:t>...etc... </a:t>
            </a:r>
            <a:r>
              <a:rPr lang="en-US" sz="1800" dirty="0">
                <a:solidFill>
                  <a:srgbClr val="0B526F"/>
                </a:solidFill>
              </a:rPr>
              <a:t>(</a:t>
            </a:r>
            <a:r>
              <a:rPr lang="en-US" sz="1800" i="1" dirty="0">
                <a:solidFill>
                  <a:schemeClr val="tx1">
                    <a:lumMod val="60000"/>
                    <a:lumOff val="40000"/>
                  </a:schemeClr>
                </a:solidFill>
              </a:rPr>
              <a:t>only static and not unloaded labels</a:t>
            </a:r>
            <a:r>
              <a:rPr lang="en-US" sz="1800" dirty="0">
                <a:solidFill>
                  <a:srgbClr val="0B526F"/>
                </a:solidFill>
              </a:rPr>
              <a:t>)</a:t>
            </a:r>
          </a:p>
        </p:txBody>
      </p:sp>
    </p:spTree>
    <p:extLst>
      <p:ext uri="{BB962C8B-B14F-4D97-AF65-F5344CB8AC3E}">
        <p14:creationId xmlns:p14="http://schemas.microsoft.com/office/powerpoint/2010/main" val="3007915161"/>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noFill/>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New Commands in this Chapter</a:t>
            </a:r>
          </a:p>
        </p:txBody>
      </p:sp>
      <p:sp>
        <p:nvSpPr>
          <p:cNvPr id="132099" name="Rectangle 3"/>
          <p:cNvSpPr>
            <a:spLocks noGrp="1" noChangeArrowheads="1"/>
          </p:cNvSpPr>
          <p:nvPr>
            <p:ph idx="1"/>
          </p:nvPr>
        </p:nvSpPr>
        <p:spPr/>
        <p:txBody>
          <a:bodyPr numCol="2"/>
          <a:lstStyle/>
          <a:p>
            <a:pPr>
              <a:spcBef>
                <a:spcPct val="30000"/>
              </a:spcBef>
            </a:pPr>
            <a:r>
              <a:rPr lang="en-US" b="1" dirty="0">
                <a:solidFill>
                  <a:srgbClr val="0000FF"/>
                </a:solidFill>
                <a:latin typeface="Courier New" charset="0"/>
              </a:rPr>
              <a:t>p4 tag</a:t>
            </a:r>
          </a:p>
          <a:p>
            <a:pPr>
              <a:spcBef>
                <a:spcPct val="30000"/>
              </a:spcBef>
            </a:pPr>
            <a:r>
              <a:rPr lang="en-US" b="1" dirty="0">
                <a:solidFill>
                  <a:srgbClr val="0000FF"/>
                </a:solidFill>
                <a:latin typeface="Courier New" charset="0"/>
              </a:rPr>
              <a:t>p4 label</a:t>
            </a:r>
          </a:p>
          <a:p>
            <a:pPr>
              <a:spcBef>
                <a:spcPct val="30000"/>
              </a:spcBef>
            </a:pPr>
            <a:r>
              <a:rPr lang="en-US" b="1" dirty="0">
                <a:solidFill>
                  <a:srgbClr val="0000FF"/>
                </a:solidFill>
                <a:latin typeface="Courier New" charset="0"/>
              </a:rPr>
              <a:t>p4 labels</a:t>
            </a:r>
          </a:p>
        </p:txBody>
      </p:sp>
    </p:spTree>
    <p:extLst>
      <p:ext uri="{BB962C8B-B14F-4D97-AF65-F5344CB8AC3E}">
        <p14:creationId xmlns:p14="http://schemas.microsoft.com/office/powerpoint/2010/main" val="1114540507"/>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spTree>
    <p:extLst>
      <p:ext uri="{BB962C8B-B14F-4D97-AF65-F5344CB8AC3E}">
        <p14:creationId xmlns:p14="http://schemas.microsoft.com/office/powerpoint/2010/main" val="4068673741"/>
      </p:ext>
    </p:extLst>
  </p:cSld>
  <p:clrMapOvr>
    <a:masterClrMapping/>
  </p:clrMapOvr>
  <p:transition/>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ctrTitle"/>
          </p:nvPr>
        </p:nvSpPr>
        <p:spPr/>
        <p:txBody>
          <a:bodyPr>
            <a:normAutofit/>
          </a:bodyPr>
          <a:lstStyle/>
          <a:p>
            <a:r>
              <a:rPr lang="en-US" dirty="0">
                <a:latin typeface="Verdana" panose="020B0604030504040204" pitchFamily="34" charset="0"/>
                <a:ea typeface="Verdana" panose="020B0604030504040204" pitchFamily="34" charset="0"/>
                <a:cs typeface="Verdana" panose="020B0604030504040204" pitchFamily="34" charset="0"/>
              </a:rPr>
              <a:t>Introduction to</a:t>
            </a:r>
            <a:br>
              <a:rPr lang="en-US" dirty="0">
                <a:latin typeface="Verdana" panose="020B0604030504040204" pitchFamily="34" charset="0"/>
                <a:ea typeface="Verdana" panose="020B0604030504040204" pitchFamily="34" charset="0"/>
                <a:cs typeface="Verdana" panose="020B0604030504040204" pitchFamily="34" charset="0"/>
              </a:rPr>
            </a:br>
            <a:r>
              <a:rPr lang="en-US" dirty="0">
                <a:latin typeface="Verdana" panose="020B0604030504040204" pitchFamily="34" charset="0"/>
                <a:ea typeface="Verdana" panose="020B0604030504040204" pitchFamily="34" charset="0"/>
                <a:cs typeface="Verdana" panose="020B0604030504040204" pitchFamily="34" charset="0"/>
              </a:rPr>
              <a:t>Helix for Users</a:t>
            </a:r>
            <a:endParaRPr lang="en-US" dirty="0">
              <a:latin typeface="Calibri"/>
            </a:endParaRPr>
          </a:p>
        </p:txBody>
      </p:sp>
      <p:sp>
        <p:nvSpPr>
          <p:cNvPr id="167939" name="Rectangle 3"/>
          <p:cNvSpPr>
            <a:spLocks noGrp="1" noChangeArrowheads="1"/>
          </p:cNvSpPr>
          <p:nvPr>
            <p:ph type="body" sz="quarter" idx="10"/>
          </p:nvPr>
        </p:nvSpPr>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Job Tracking</a:t>
            </a:r>
          </a:p>
        </p:txBody>
      </p:sp>
    </p:spTree>
    <p:extLst>
      <p:ext uri="{BB962C8B-B14F-4D97-AF65-F5344CB8AC3E}">
        <p14:creationId xmlns:p14="http://schemas.microsoft.com/office/powerpoint/2010/main" val="3649615238"/>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noFill/>
        </p:spPr>
        <p:txBody>
          <a:bodyPr/>
          <a:lstStyle/>
          <a:p>
            <a:r>
              <a:rPr lang="en-US" dirty="0"/>
              <a:t>Job Tracking</a:t>
            </a:r>
          </a:p>
        </p:txBody>
      </p:sp>
      <p:sp>
        <p:nvSpPr>
          <p:cNvPr id="168963" name="Rectangle 3"/>
          <p:cNvSpPr>
            <a:spLocks noGrp="1" noChangeArrowheads="1"/>
          </p:cNvSpPr>
          <p:nvPr>
            <p:ph idx="1"/>
          </p:nvPr>
        </p:nvSpPr>
        <p:spPr/>
        <p:txBody>
          <a:bodyPr>
            <a:normAutofit/>
          </a:bodyPr>
          <a:lstStyle/>
          <a:p>
            <a:pPr>
              <a:spcBef>
                <a:spcPct val="50000"/>
              </a:spcBef>
            </a:pPr>
            <a:r>
              <a:rPr lang="en-US" dirty="0"/>
              <a:t>Perforce Jobs</a:t>
            </a:r>
          </a:p>
          <a:p>
            <a:pPr>
              <a:lnSpc>
                <a:spcPct val="150000"/>
              </a:lnSpc>
              <a:spcBef>
                <a:spcPct val="70000"/>
              </a:spcBef>
            </a:pPr>
            <a:r>
              <a:rPr lang="en-US" dirty="0"/>
              <a:t>Creating a Job</a:t>
            </a:r>
          </a:p>
          <a:p>
            <a:pPr>
              <a:lnSpc>
                <a:spcPct val="150000"/>
              </a:lnSpc>
              <a:spcBef>
                <a:spcPct val="70000"/>
              </a:spcBef>
            </a:pPr>
            <a:r>
              <a:rPr lang="en-US" dirty="0"/>
              <a:t>Searching Jobs</a:t>
            </a:r>
          </a:p>
          <a:p>
            <a:pPr>
              <a:lnSpc>
                <a:spcPct val="150000"/>
              </a:lnSpc>
              <a:spcBef>
                <a:spcPct val="70000"/>
              </a:spcBef>
            </a:pPr>
            <a:r>
              <a:rPr lang="en-US" dirty="0"/>
              <a:t>Linking Jobs to </a:t>
            </a:r>
            <a:r>
              <a:rPr lang="en-US" dirty="0" err="1"/>
              <a:t>Changelists</a:t>
            </a:r>
            <a:endParaRPr lang="en-US" dirty="0"/>
          </a:p>
        </p:txBody>
      </p:sp>
    </p:spTree>
    <p:extLst>
      <p:ext uri="{BB962C8B-B14F-4D97-AF65-F5344CB8AC3E}">
        <p14:creationId xmlns:p14="http://schemas.microsoft.com/office/powerpoint/2010/main" val="4178012023"/>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noFill/>
        </p:spPr>
        <p:txBody>
          <a:bodyPr/>
          <a:lstStyle/>
          <a:p>
            <a:r>
              <a:rPr lang="en-US" dirty="0"/>
              <a:t>Perforce jobs</a:t>
            </a:r>
          </a:p>
        </p:txBody>
      </p:sp>
      <p:sp>
        <p:nvSpPr>
          <p:cNvPr id="169987" name="Rectangle 3"/>
          <p:cNvSpPr>
            <a:spLocks noGrp="1" noChangeArrowheads="1"/>
          </p:cNvSpPr>
          <p:nvPr>
            <p:ph idx="1"/>
          </p:nvPr>
        </p:nvSpPr>
        <p:spPr/>
        <p:txBody>
          <a:bodyPr>
            <a:normAutofit/>
          </a:bodyPr>
          <a:lstStyle/>
          <a:p>
            <a:pPr>
              <a:spcBef>
                <a:spcPct val="50000"/>
              </a:spcBef>
            </a:pPr>
            <a:r>
              <a:rPr lang="en-US" dirty="0" err="1"/>
              <a:t>Perforce’s</a:t>
            </a:r>
            <a:r>
              <a:rPr lang="en-US" dirty="0"/>
              <a:t> defect tracking system</a:t>
            </a:r>
          </a:p>
          <a:p>
            <a:pPr>
              <a:lnSpc>
                <a:spcPct val="150000"/>
              </a:lnSpc>
              <a:spcBef>
                <a:spcPct val="70000"/>
              </a:spcBef>
            </a:pPr>
            <a:r>
              <a:rPr lang="en-US" dirty="0"/>
              <a:t>Textual descriptions of unit of work</a:t>
            </a:r>
          </a:p>
          <a:p>
            <a:pPr>
              <a:lnSpc>
                <a:spcPct val="150000"/>
              </a:lnSpc>
              <a:spcBef>
                <a:spcPct val="70000"/>
              </a:spcBef>
            </a:pPr>
            <a:r>
              <a:rPr lang="en-US" dirty="0"/>
              <a:t>Can be customized</a:t>
            </a:r>
          </a:p>
          <a:p>
            <a:pPr>
              <a:lnSpc>
                <a:spcPct val="150000"/>
              </a:lnSpc>
              <a:spcBef>
                <a:spcPct val="70000"/>
              </a:spcBef>
            </a:pPr>
            <a:r>
              <a:rPr lang="en-US" dirty="0"/>
              <a:t>Can integrate with external defect tracker</a:t>
            </a:r>
          </a:p>
        </p:txBody>
      </p:sp>
    </p:spTree>
    <p:extLst>
      <p:ext uri="{BB962C8B-B14F-4D97-AF65-F5344CB8AC3E}">
        <p14:creationId xmlns:p14="http://schemas.microsoft.com/office/powerpoint/2010/main" val="2916588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noFill/>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Help for a Specific Command</a:t>
            </a:r>
          </a:p>
        </p:txBody>
      </p:sp>
      <p:sp>
        <p:nvSpPr>
          <p:cNvPr id="35843" name="Rectangle 3"/>
          <p:cNvSpPr>
            <a:spLocks noGrp="1" noChangeArrowheads="1"/>
          </p:cNvSpPr>
          <p:nvPr>
            <p:ph idx="1"/>
          </p:nvPr>
        </p:nvSpPr>
        <p:spPr/>
        <p:txBody>
          <a:bodyPr/>
          <a:lstStyle/>
          <a:p>
            <a:pPr>
              <a:buFont typeface="Times" charset="0"/>
              <a:buNone/>
            </a:pPr>
            <a:r>
              <a:rPr lang="en-US" b="1" dirty="0">
                <a:solidFill>
                  <a:srgbClr val="0000FF"/>
                </a:solidFill>
                <a:latin typeface="Courier New" charset="0"/>
              </a:rPr>
              <a:t>p4 help </a:t>
            </a:r>
            <a:r>
              <a:rPr lang="en-US" b="1" dirty="0">
                <a:solidFill>
                  <a:schemeClr val="tx1">
                    <a:lumMod val="60000"/>
                    <a:lumOff val="40000"/>
                  </a:schemeClr>
                </a:solidFill>
                <a:latin typeface="Courier New" charset="0"/>
              </a:rPr>
              <a:t>delete</a:t>
            </a:r>
          </a:p>
          <a:p>
            <a:pPr>
              <a:lnSpc>
                <a:spcPct val="50000"/>
              </a:lnSpc>
              <a:buFont typeface="Times" charset="0"/>
              <a:buNone/>
            </a:pPr>
            <a:endParaRPr lang="en-US" sz="2400" b="1" dirty="0">
              <a:latin typeface="Courier New" charset="0"/>
            </a:endParaRPr>
          </a:p>
          <a:p>
            <a:pPr marL="111125" indent="0">
              <a:spcBef>
                <a:spcPct val="0"/>
              </a:spcBef>
              <a:buNone/>
            </a:pPr>
            <a:r>
              <a:rPr lang="en-US" sz="1700" b="1" dirty="0">
                <a:latin typeface="Courier New"/>
                <a:ea typeface="Verdana" panose="020B0604030504040204" pitchFamily="34" charset="0"/>
                <a:cs typeface="Courier New"/>
              </a:rPr>
              <a:t>delete -- Open an existing file to delete it from the depot</a:t>
            </a:r>
          </a:p>
          <a:p>
            <a:pPr>
              <a:spcBef>
                <a:spcPts val="1200"/>
              </a:spcBef>
              <a:spcAft>
                <a:spcPts val="1200"/>
              </a:spcAft>
              <a:buFont typeface="Times" charset="0"/>
              <a:buNone/>
            </a:pPr>
            <a:r>
              <a:rPr lang="en-US" sz="1700" b="1" dirty="0">
                <a:solidFill>
                  <a:srgbClr val="0000FF"/>
                </a:solidFill>
                <a:latin typeface="Courier New" charset="0"/>
              </a:rPr>
              <a:t>p4 delete </a:t>
            </a:r>
            <a:r>
              <a:rPr lang="en-US" sz="1700" b="1" dirty="0">
                <a:latin typeface="Courier New" charset="0"/>
              </a:rPr>
              <a:t>[ </a:t>
            </a:r>
            <a:r>
              <a:rPr lang="en-US" sz="1700" b="1" dirty="0">
                <a:solidFill>
                  <a:schemeClr val="tx1">
                    <a:lumMod val="60000"/>
                    <a:lumOff val="40000"/>
                  </a:schemeClr>
                </a:solidFill>
                <a:latin typeface="Courier New" charset="0"/>
              </a:rPr>
              <a:t>-c</a:t>
            </a:r>
            <a:r>
              <a:rPr lang="en-US" sz="1700" b="1" dirty="0">
                <a:latin typeface="Courier New" charset="0"/>
              </a:rPr>
              <a:t> </a:t>
            </a:r>
            <a:r>
              <a:rPr lang="en-US" sz="1700" b="1" i="1" dirty="0" err="1">
                <a:latin typeface="Courier New" charset="0"/>
              </a:rPr>
              <a:t>changelist</a:t>
            </a:r>
            <a:r>
              <a:rPr lang="en-US" sz="1700" b="1" i="1" dirty="0">
                <a:latin typeface="Courier New" charset="0"/>
              </a:rPr>
              <a:t>#</a:t>
            </a:r>
            <a:r>
              <a:rPr lang="en-US" sz="1700" b="1" dirty="0">
                <a:latin typeface="Courier New" charset="0"/>
              </a:rPr>
              <a:t> ] [ </a:t>
            </a:r>
            <a:r>
              <a:rPr lang="en-US" sz="1700" b="1" dirty="0">
                <a:solidFill>
                  <a:schemeClr val="tx1">
                    <a:lumMod val="60000"/>
                    <a:lumOff val="40000"/>
                  </a:schemeClr>
                </a:solidFill>
                <a:latin typeface="Courier New" charset="0"/>
              </a:rPr>
              <a:t>-n –v </a:t>
            </a:r>
            <a:r>
              <a:rPr lang="en-US" sz="1700" b="1" dirty="0">
                <a:latin typeface="Courier New" charset="0"/>
              </a:rPr>
              <a:t>] </a:t>
            </a:r>
            <a:r>
              <a:rPr lang="en-US" sz="1700" b="1" i="1" dirty="0">
                <a:latin typeface="Courier New" charset="0"/>
              </a:rPr>
              <a:t>file ...</a:t>
            </a:r>
          </a:p>
          <a:p>
            <a:pPr>
              <a:spcBef>
                <a:spcPct val="0"/>
              </a:spcBef>
              <a:buFont typeface="Times" charset="0"/>
              <a:buNone/>
            </a:pPr>
            <a:r>
              <a:rPr lang="en-US" sz="1700" b="1" dirty="0">
                <a:latin typeface="Courier New" charset="0"/>
              </a:rPr>
              <a:t>	Opens a depot file for deletion.</a:t>
            </a:r>
          </a:p>
          <a:p>
            <a:pPr>
              <a:spcBef>
                <a:spcPct val="0"/>
              </a:spcBef>
              <a:buFont typeface="Times" charset="0"/>
              <a:buNone/>
            </a:pPr>
            <a:r>
              <a:rPr lang="en-US" sz="1700" b="1" dirty="0">
                <a:latin typeface="Courier New" charset="0"/>
              </a:rPr>
              <a:t>	If the file is synced in the client workspace, it is removed.  If a 	pending </a:t>
            </a:r>
            <a:r>
              <a:rPr lang="en-US" sz="1700" b="1" dirty="0" err="1">
                <a:latin typeface="Courier New" charset="0"/>
              </a:rPr>
              <a:t>changelist</a:t>
            </a:r>
            <a:r>
              <a:rPr lang="en-US" sz="1700" b="1" dirty="0">
                <a:latin typeface="Courier New" charset="0"/>
              </a:rPr>
              <a:t> number is specified using with the -c flag, the file is opened for delete in that </a:t>
            </a:r>
            <a:r>
              <a:rPr lang="en-US" sz="1700" b="1" dirty="0" err="1">
                <a:latin typeface="Courier New" charset="0"/>
              </a:rPr>
              <a:t>changelist</a:t>
            </a:r>
            <a:r>
              <a:rPr lang="en-US" sz="1700" b="1" dirty="0">
                <a:latin typeface="Courier New" charset="0"/>
              </a:rPr>
              <a:t>. Otherwise, it is opened in the default pending </a:t>
            </a:r>
            <a:r>
              <a:rPr lang="en-US" sz="1700" b="1" dirty="0" err="1">
                <a:latin typeface="Courier New" charset="0"/>
              </a:rPr>
              <a:t>changelist</a:t>
            </a:r>
            <a:r>
              <a:rPr lang="en-US" sz="1700" b="1" dirty="0">
                <a:latin typeface="Courier New" charset="0"/>
              </a:rPr>
              <a:t>.</a:t>
            </a:r>
          </a:p>
          <a:p>
            <a:pPr>
              <a:spcBef>
                <a:spcPct val="0"/>
              </a:spcBef>
              <a:buFont typeface="Times" charset="0"/>
              <a:buNone/>
            </a:pPr>
            <a:endParaRPr lang="en-US" sz="1800" b="1" dirty="0">
              <a:latin typeface="Courier New" charset="0"/>
            </a:endParaRP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1" name="Rectangle 3"/>
          <p:cNvSpPr>
            <a:spLocks noGrp="1" noChangeArrowheads="1"/>
          </p:cNvSpPr>
          <p:nvPr>
            <p:ph type="title"/>
          </p:nvPr>
        </p:nvSpPr>
        <p:spPr>
          <a:noFill/>
        </p:spPr>
        <p:txBody>
          <a:bodyPr/>
          <a:lstStyle/>
          <a:p>
            <a:r>
              <a:rPr lang="en-US" dirty="0"/>
              <a:t>Creating a job</a:t>
            </a:r>
          </a:p>
        </p:txBody>
      </p:sp>
      <p:sp>
        <p:nvSpPr>
          <p:cNvPr id="171012" name="Rectangle 4"/>
          <p:cNvSpPr>
            <a:spLocks noGrp="1" noChangeArrowheads="1"/>
          </p:cNvSpPr>
          <p:nvPr>
            <p:ph idx="1"/>
          </p:nvPr>
        </p:nvSpPr>
        <p:spPr/>
        <p:txBody>
          <a:bodyPr>
            <a:normAutofit/>
          </a:bodyPr>
          <a:lstStyle/>
          <a:p>
            <a:pPr>
              <a:buFont typeface="Times" charset="0"/>
              <a:buNone/>
            </a:pPr>
            <a:r>
              <a:rPr lang="en-US" b="1" dirty="0">
                <a:solidFill>
                  <a:srgbClr val="0000FF"/>
                </a:solidFill>
                <a:latin typeface="Courier New" charset="0"/>
              </a:rPr>
              <a:t>p4 job</a:t>
            </a:r>
          </a:p>
          <a:p>
            <a:pPr>
              <a:lnSpc>
                <a:spcPct val="120000"/>
              </a:lnSpc>
              <a:buNone/>
            </a:pPr>
            <a:r>
              <a:rPr lang="en-US" b="1" dirty="0">
                <a:solidFill>
                  <a:srgbClr val="000000"/>
                </a:solidFill>
                <a:latin typeface="Courier New" charset="0"/>
              </a:rPr>
              <a:t>Job job100123 saved.</a:t>
            </a:r>
          </a:p>
          <a:p>
            <a:pPr>
              <a:lnSpc>
                <a:spcPct val="120000"/>
              </a:lnSpc>
              <a:buFont typeface="Times" charset="0"/>
              <a:buNone/>
            </a:pPr>
            <a:endParaRPr lang="en-US" sz="2800" b="1" dirty="0">
              <a:latin typeface="Courier New" charset="0"/>
            </a:endParaRPr>
          </a:p>
        </p:txBody>
      </p:sp>
      <p:sp>
        <p:nvSpPr>
          <p:cNvPr id="2644994" name="Rectangle 2"/>
          <p:cNvSpPr>
            <a:spLocks noChangeArrowheads="1"/>
          </p:cNvSpPr>
          <p:nvPr/>
        </p:nvSpPr>
        <p:spPr bwMode="auto">
          <a:xfrm>
            <a:off x="457200" y="1657350"/>
            <a:ext cx="8229600" cy="2514600"/>
          </a:xfrm>
          <a:prstGeom prst="rect">
            <a:avLst/>
          </a:prstGeom>
          <a:solidFill>
            <a:schemeClr val="tx1">
              <a:lumMod val="20000"/>
              <a:lumOff val="80000"/>
            </a:schemeClr>
          </a:solidFill>
          <a:ln>
            <a:headEnd/>
            <a:tailEnd/>
          </a:ln>
        </p:spPr>
        <p:style>
          <a:lnRef idx="2">
            <a:schemeClr val="accent2"/>
          </a:lnRef>
          <a:fillRef idx="1">
            <a:schemeClr val="lt1"/>
          </a:fillRef>
          <a:effectRef idx="0">
            <a:schemeClr val="accent2"/>
          </a:effectRef>
          <a:fontRef idx="minor">
            <a:schemeClr val="dk1"/>
          </a:fontRef>
        </p:style>
        <p:txBody>
          <a:bodyPr/>
          <a:lstStyle/>
          <a:p>
            <a:pPr marL="635000" indent="-635000">
              <a:lnSpc>
                <a:spcPct val="150000"/>
              </a:lnSpc>
              <a:spcBef>
                <a:spcPts val="0"/>
              </a:spcBef>
              <a:buClrTx/>
              <a:buSzPct val="120000"/>
              <a:buFont typeface="Times" pitchFamily="18" charset="0"/>
              <a:buNone/>
              <a:defRPr/>
            </a:pPr>
            <a:r>
              <a:rPr lang="en-US" sz="1800" b="1" i="0" dirty="0">
                <a:solidFill>
                  <a:srgbClr val="000000"/>
                </a:solidFill>
                <a:latin typeface="Courier New" pitchFamily="49" charset="0"/>
                <a:ea typeface="+mn-ea"/>
              </a:rPr>
              <a:t>Job:     new</a:t>
            </a:r>
          </a:p>
          <a:p>
            <a:pPr marL="635000" indent="-635000">
              <a:lnSpc>
                <a:spcPct val="150000"/>
              </a:lnSpc>
              <a:spcBef>
                <a:spcPts val="0"/>
              </a:spcBef>
              <a:buClrTx/>
              <a:buSzPct val="120000"/>
              <a:buFont typeface="Times" pitchFamily="18" charset="0"/>
              <a:buNone/>
              <a:defRPr/>
            </a:pPr>
            <a:r>
              <a:rPr lang="en-US" sz="1800" b="1" i="0" dirty="0">
                <a:solidFill>
                  <a:srgbClr val="000000"/>
                </a:solidFill>
                <a:latin typeface="Courier New" pitchFamily="49" charset="0"/>
                <a:ea typeface="+mn-ea"/>
              </a:rPr>
              <a:t>User:    bob</a:t>
            </a:r>
          </a:p>
          <a:p>
            <a:pPr marL="635000" indent="-635000">
              <a:lnSpc>
                <a:spcPct val="150000"/>
              </a:lnSpc>
              <a:spcBef>
                <a:spcPts val="0"/>
              </a:spcBef>
              <a:buClrTx/>
              <a:buSzPct val="120000"/>
              <a:buFont typeface="Times" pitchFamily="18" charset="0"/>
              <a:buNone/>
              <a:defRPr/>
            </a:pPr>
            <a:r>
              <a:rPr lang="en-US" sz="1800" b="1" i="0" dirty="0">
                <a:solidFill>
                  <a:srgbClr val="000000"/>
                </a:solidFill>
                <a:latin typeface="Courier New" pitchFamily="49" charset="0"/>
                <a:ea typeface="+mn-ea"/>
              </a:rPr>
              <a:t>Status:  open</a:t>
            </a:r>
          </a:p>
          <a:p>
            <a:pPr marL="635000" indent="-635000">
              <a:lnSpc>
                <a:spcPct val="150000"/>
              </a:lnSpc>
              <a:spcBef>
                <a:spcPts val="0"/>
              </a:spcBef>
              <a:buClrTx/>
              <a:buSzPct val="120000"/>
              <a:buFont typeface="Times" pitchFamily="18" charset="0"/>
              <a:buNone/>
              <a:defRPr/>
            </a:pPr>
            <a:r>
              <a:rPr lang="en-US" sz="1800" b="1" i="0" dirty="0">
                <a:solidFill>
                  <a:srgbClr val="000000"/>
                </a:solidFill>
                <a:latin typeface="Courier New" pitchFamily="49" charset="0"/>
                <a:ea typeface="+mn-ea"/>
              </a:rPr>
              <a:t>Date:	    2009/08/01</a:t>
            </a:r>
          </a:p>
          <a:p>
            <a:pPr marL="635000" indent="-635000">
              <a:lnSpc>
                <a:spcPct val="150000"/>
              </a:lnSpc>
              <a:spcBef>
                <a:spcPts val="0"/>
              </a:spcBef>
              <a:buClrTx/>
              <a:buSzPct val="120000"/>
              <a:buFont typeface="Times" pitchFamily="18" charset="0"/>
              <a:buNone/>
              <a:defRPr/>
            </a:pPr>
            <a:r>
              <a:rPr lang="en-US" sz="1800" b="1" i="0" dirty="0">
                <a:solidFill>
                  <a:srgbClr val="000000"/>
                </a:solidFill>
                <a:latin typeface="Courier New" pitchFamily="49" charset="0"/>
                <a:ea typeface="+mn-ea"/>
              </a:rPr>
              <a:t>Description:</a:t>
            </a:r>
          </a:p>
          <a:p>
            <a:pPr marL="635000" indent="-635000">
              <a:lnSpc>
                <a:spcPct val="70000"/>
              </a:lnSpc>
              <a:spcBef>
                <a:spcPts val="0"/>
              </a:spcBef>
              <a:buClrTx/>
              <a:buSzPct val="120000"/>
              <a:buFont typeface="Times" pitchFamily="18" charset="0"/>
              <a:buNone/>
              <a:defRPr/>
            </a:pPr>
            <a:r>
              <a:rPr lang="en-US" sz="1800" b="1" i="0" dirty="0">
                <a:solidFill>
                  <a:srgbClr val="000000"/>
                </a:solidFill>
                <a:latin typeface="Courier New" pitchFamily="49" charset="0"/>
                <a:ea typeface="+mn-ea"/>
              </a:rPr>
              <a:t>    </a:t>
            </a:r>
            <a:r>
              <a:rPr lang="en-US" sz="1800" b="1" i="0" dirty="0">
                <a:solidFill>
                  <a:schemeClr val="tx1">
                    <a:lumMod val="60000"/>
                    <a:lumOff val="40000"/>
                  </a:schemeClr>
                </a:solidFill>
                <a:latin typeface="Courier New" pitchFamily="49" charset="0"/>
                <a:ea typeface="+mn-ea"/>
              </a:rPr>
              <a:t>&lt;enter description here&gt;</a:t>
            </a:r>
          </a:p>
        </p:txBody>
      </p:sp>
      <p:sp>
        <p:nvSpPr>
          <p:cNvPr id="7" name="Rectangle 2"/>
          <p:cNvSpPr>
            <a:spLocks noChangeArrowheads="1"/>
          </p:cNvSpPr>
          <p:nvPr/>
        </p:nvSpPr>
        <p:spPr bwMode="auto">
          <a:xfrm>
            <a:off x="457200" y="1657350"/>
            <a:ext cx="8229600" cy="2533649"/>
          </a:xfrm>
          <a:prstGeom prst="rect">
            <a:avLst/>
          </a:prstGeom>
          <a:solidFill>
            <a:schemeClr val="tx1">
              <a:lumMod val="20000"/>
              <a:lumOff val="80000"/>
            </a:schemeClr>
          </a:solidFill>
          <a:ln>
            <a:headEnd/>
            <a:tailEnd/>
          </a:ln>
        </p:spPr>
        <p:style>
          <a:lnRef idx="2">
            <a:schemeClr val="accent2"/>
          </a:lnRef>
          <a:fillRef idx="1">
            <a:schemeClr val="lt1"/>
          </a:fillRef>
          <a:effectRef idx="0">
            <a:schemeClr val="accent2"/>
          </a:effectRef>
          <a:fontRef idx="minor">
            <a:schemeClr val="dk1"/>
          </a:fontRef>
        </p:style>
        <p:txBody>
          <a:bodyPr/>
          <a:lstStyle/>
          <a:p>
            <a:pPr marL="635000" indent="-635000">
              <a:lnSpc>
                <a:spcPct val="150000"/>
              </a:lnSpc>
              <a:spcBef>
                <a:spcPts val="0"/>
              </a:spcBef>
              <a:buClrTx/>
              <a:buSzPct val="120000"/>
              <a:buFont typeface="Times" pitchFamily="18" charset="0"/>
              <a:buNone/>
              <a:defRPr/>
            </a:pPr>
            <a:r>
              <a:rPr lang="en-US" sz="1800" b="1" i="0" dirty="0">
                <a:solidFill>
                  <a:srgbClr val="000000"/>
                </a:solidFill>
                <a:latin typeface="Courier New" pitchFamily="49" charset="0"/>
              </a:rPr>
              <a:t>Job:     new</a:t>
            </a:r>
          </a:p>
          <a:p>
            <a:pPr marL="635000" indent="-635000">
              <a:lnSpc>
                <a:spcPct val="150000"/>
              </a:lnSpc>
              <a:spcBef>
                <a:spcPts val="0"/>
              </a:spcBef>
              <a:buClrTx/>
              <a:buSzPct val="120000"/>
              <a:buFont typeface="Times" pitchFamily="18" charset="0"/>
              <a:buNone/>
              <a:defRPr/>
            </a:pPr>
            <a:r>
              <a:rPr lang="en-US" sz="1800" b="1" i="0" dirty="0">
                <a:solidFill>
                  <a:srgbClr val="000000"/>
                </a:solidFill>
                <a:latin typeface="Courier New" pitchFamily="49" charset="0"/>
              </a:rPr>
              <a:t>User:    bob</a:t>
            </a:r>
          </a:p>
          <a:p>
            <a:pPr marL="635000" indent="-635000">
              <a:lnSpc>
                <a:spcPct val="150000"/>
              </a:lnSpc>
              <a:spcBef>
                <a:spcPts val="0"/>
              </a:spcBef>
              <a:buClrTx/>
              <a:buSzPct val="120000"/>
              <a:buFont typeface="Times" pitchFamily="18" charset="0"/>
              <a:buNone/>
              <a:defRPr/>
            </a:pPr>
            <a:r>
              <a:rPr lang="en-US" sz="1800" b="1" i="0" dirty="0">
                <a:solidFill>
                  <a:srgbClr val="000000"/>
                </a:solidFill>
                <a:latin typeface="Courier New" pitchFamily="49" charset="0"/>
              </a:rPr>
              <a:t>Status:  open</a:t>
            </a:r>
          </a:p>
          <a:p>
            <a:pPr marL="635000" indent="-635000">
              <a:lnSpc>
                <a:spcPct val="150000"/>
              </a:lnSpc>
              <a:spcBef>
                <a:spcPts val="0"/>
              </a:spcBef>
              <a:buClrTx/>
              <a:buSzPct val="120000"/>
              <a:buFont typeface="Times" pitchFamily="18" charset="0"/>
              <a:buNone/>
              <a:defRPr/>
            </a:pPr>
            <a:r>
              <a:rPr lang="en-US" sz="1800" b="1" i="0" dirty="0">
                <a:solidFill>
                  <a:srgbClr val="000000"/>
                </a:solidFill>
                <a:latin typeface="Courier New" pitchFamily="49" charset="0"/>
              </a:rPr>
              <a:t>Date:	    2009/08/01</a:t>
            </a:r>
          </a:p>
          <a:p>
            <a:pPr marL="635000" indent="-635000">
              <a:lnSpc>
                <a:spcPct val="150000"/>
              </a:lnSpc>
              <a:spcBef>
                <a:spcPts val="0"/>
              </a:spcBef>
              <a:buClrTx/>
              <a:buSzPct val="120000"/>
              <a:buFont typeface="Times" pitchFamily="18" charset="0"/>
              <a:buNone/>
              <a:defRPr/>
            </a:pPr>
            <a:r>
              <a:rPr lang="en-US" sz="1800" b="1" i="0" dirty="0">
                <a:solidFill>
                  <a:srgbClr val="000000"/>
                </a:solidFill>
                <a:latin typeface="Courier New" pitchFamily="49" charset="0"/>
              </a:rPr>
              <a:t>Description:</a:t>
            </a:r>
          </a:p>
          <a:p>
            <a:pPr marL="635000" indent="-635000">
              <a:lnSpc>
                <a:spcPct val="70000"/>
              </a:lnSpc>
              <a:spcBef>
                <a:spcPts val="0"/>
              </a:spcBef>
              <a:buClrTx/>
              <a:buSzPct val="120000"/>
              <a:buFont typeface="Times" pitchFamily="18" charset="0"/>
              <a:buNone/>
              <a:defRPr/>
            </a:pPr>
            <a:r>
              <a:rPr lang="en-US" sz="1800" b="1" i="0" dirty="0">
                <a:solidFill>
                  <a:srgbClr val="000000"/>
                </a:solidFill>
                <a:latin typeface="Courier New" pitchFamily="49" charset="0"/>
              </a:rPr>
              <a:t>	</a:t>
            </a:r>
            <a:r>
              <a:rPr lang="en-US" sz="1800" b="1" i="0" dirty="0">
                <a:solidFill>
                  <a:srgbClr val="000000"/>
                </a:solidFill>
                <a:latin typeface="Courier New" charset="0"/>
              </a:rPr>
              <a:t>Add buttons to Gizmo space window.</a:t>
            </a:r>
          </a:p>
        </p:txBody>
      </p:sp>
    </p:spTree>
    <p:extLst>
      <p:ext uri="{BB962C8B-B14F-4D97-AF65-F5344CB8AC3E}">
        <p14:creationId xmlns:p14="http://schemas.microsoft.com/office/powerpoint/2010/main" val="4021250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449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264499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1012">
                                            <p:txEl>
                                              <p:pRg st="1" end="1"/>
                                            </p:txEl>
                                          </p:spTgt>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4994" grpId="0" animBg="1"/>
      <p:bldP spid="2644994" grpId="1" animBg="1"/>
      <p:bldP spid="7" grpId="0" animBg="1"/>
      <p:bldP spid="7" grpId="1" animBg="1"/>
    </p:bld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1" name="Rectangle 3"/>
          <p:cNvSpPr>
            <a:spLocks noGrp="1" noChangeArrowheads="1"/>
          </p:cNvSpPr>
          <p:nvPr>
            <p:ph type="title"/>
          </p:nvPr>
        </p:nvSpPr>
        <p:spPr>
          <a:noFill/>
        </p:spPr>
        <p:txBody>
          <a:bodyPr/>
          <a:lstStyle/>
          <a:p>
            <a:r>
              <a:rPr lang="en-US" dirty="0"/>
              <a:t>Editing an existing job</a:t>
            </a:r>
          </a:p>
        </p:txBody>
      </p:sp>
      <p:sp>
        <p:nvSpPr>
          <p:cNvPr id="171012" name="Rectangle 4"/>
          <p:cNvSpPr>
            <a:spLocks noGrp="1" noChangeArrowheads="1"/>
          </p:cNvSpPr>
          <p:nvPr>
            <p:ph idx="1"/>
          </p:nvPr>
        </p:nvSpPr>
        <p:spPr/>
        <p:txBody>
          <a:bodyPr>
            <a:normAutofit/>
          </a:bodyPr>
          <a:lstStyle/>
          <a:p>
            <a:pPr>
              <a:buFont typeface="Times" charset="0"/>
              <a:buNone/>
            </a:pPr>
            <a:r>
              <a:rPr lang="en-US" b="1" dirty="0">
                <a:solidFill>
                  <a:srgbClr val="0000FF"/>
                </a:solidFill>
                <a:latin typeface="Courier New" charset="0"/>
              </a:rPr>
              <a:t>p4 job </a:t>
            </a:r>
            <a:r>
              <a:rPr lang="en-US" b="1" dirty="0">
                <a:solidFill>
                  <a:schemeClr val="tx1">
                    <a:lumMod val="60000"/>
                    <a:lumOff val="40000"/>
                  </a:schemeClr>
                </a:solidFill>
                <a:latin typeface="Courier New" charset="0"/>
              </a:rPr>
              <a:t>job100123</a:t>
            </a:r>
          </a:p>
        </p:txBody>
      </p:sp>
      <p:sp>
        <p:nvSpPr>
          <p:cNvPr id="7" name="Rectangle 2"/>
          <p:cNvSpPr>
            <a:spLocks noChangeArrowheads="1"/>
          </p:cNvSpPr>
          <p:nvPr/>
        </p:nvSpPr>
        <p:spPr bwMode="auto">
          <a:xfrm>
            <a:off x="457200" y="1657350"/>
            <a:ext cx="8229600" cy="2859881"/>
          </a:xfrm>
          <a:prstGeom prst="rect">
            <a:avLst/>
          </a:prstGeom>
          <a:solidFill>
            <a:schemeClr val="tx1">
              <a:lumMod val="20000"/>
              <a:lumOff val="80000"/>
            </a:schemeClr>
          </a:solidFill>
          <a:ln>
            <a:headEnd/>
            <a:tailEnd/>
          </a:ln>
        </p:spPr>
        <p:style>
          <a:lnRef idx="2">
            <a:schemeClr val="accent2"/>
          </a:lnRef>
          <a:fillRef idx="1">
            <a:schemeClr val="lt1"/>
          </a:fillRef>
          <a:effectRef idx="0">
            <a:schemeClr val="accent2"/>
          </a:effectRef>
          <a:fontRef idx="minor">
            <a:schemeClr val="dk1"/>
          </a:fontRef>
        </p:style>
        <p:txBody>
          <a:bodyPr/>
          <a:lstStyle/>
          <a:p>
            <a:pPr marL="635000" indent="-635000">
              <a:lnSpc>
                <a:spcPct val="150000"/>
              </a:lnSpc>
              <a:spcBef>
                <a:spcPts val="0"/>
              </a:spcBef>
              <a:buClrTx/>
              <a:buSzPct val="120000"/>
              <a:buNone/>
              <a:defRPr/>
            </a:pPr>
            <a:r>
              <a:rPr lang="en-US" sz="1800" b="1" i="0" dirty="0">
                <a:solidFill>
                  <a:srgbClr val="000000"/>
                </a:solidFill>
                <a:latin typeface="Courier New" pitchFamily="49" charset="0"/>
                <a:ea typeface="+mn-ea"/>
              </a:rPr>
              <a:t>Job:     job100123</a:t>
            </a:r>
          </a:p>
          <a:p>
            <a:pPr marL="635000" indent="-635000">
              <a:lnSpc>
                <a:spcPct val="150000"/>
              </a:lnSpc>
              <a:spcBef>
                <a:spcPts val="0"/>
              </a:spcBef>
              <a:buClrTx/>
              <a:buSzPct val="120000"/>
              <a:buFont typeface="Times" pitchFamily="18" charset="0"/>
              <a:buNone/>
              <a:defRPr/>
            </a:pPr>
            <a:r>
              <a:rPr lang="en-US" sz="1800" b="1" i="0" dirty="0">
                <a:solidFill>
                  <a:srgbClr val="000000"/>
                </a:solidFill>
                <a:latin typeface="Courier New" pitchFamily="49" charset="0"/>
                <a:ea typeface="+mn-ea"/>
              </a:rPr>
              <a:t>User:    bobby</a:t>
            </a:r>
          </a:p>
          <a:p>
            <a:pPr marL="635000" indent="-635000">
              <a:lnSpc>
                <a:spcPct val="150000"/>
              </a:lnSpc>
              <a:spcBef>
                <a:spcPts val="0"/>
              </a:spcBef>
              <a:buClrTx/>
              <a:buSzPct val="120000"/>
              <a:buFont typeface="Times" pitchFamily="18" charset="0"/>
              <a:buNone/>
              <a:defRPr/>
            </a:pPr>
            <a:r>
              <a:rPr lang="en-US" sz="1800" b="1" i="0" dirty="0">
                <a:solidFill>
                  <a:srgbClr val="000000"/>
                </a:solidFill>
                <a:latin typeface="Courier New" pitchFamily="49" charset="0"/>
                <a:ea typeface="+mn-ea"/>
              </a:rPr>
              <a:t>Status:  open</a:t>
            </a:r>
          </a:p>
          <a:p>
            <a:pPr marL="635000" indent="-635000">
              <a:lnSpc>
                <a:spcPct val="150000"/>
              </a:lnSpc>
              <a:spcBef>
                <a:spcPts val="0"/>
              </a:spcBef>
              <a:buClrTx/>
              <a:buSzPct val="120000"/>
              <a:buFont typeface="Times" pitchFamily="18" charset="0"/>
              <a:buNone/>
              <a:defRPr/>
            </a:pPr>
            <a:r>
              <a:rPr lang="en-US" sz="1800" b="1" i="0" dirty="0">
                <a:solidFill>
                  <a:srgbClr val="000000"/>
                </a:solidFill>
                <a:latin typeface="Courier New" pitchFamily="49" charset="0"/>
                <a:ea typeface="+mn-ea"/>
              </a:rPr>
              <a:t>Date:	    2014/08/01</a:t>
            </a:r>
          </a:p>
          <a:p>
            <a:pPr marL="635000" indent="-635000">
              <a:lnSpc>
                <a:spcPct val="150000"/>
              </a:lnSpc>
              <a:spcBef>
                <a:spcPts val="0"/>
              </a:spcBef>
              <a:buClrTx/>
              <a:buSzPct val="120000"/>
              <a:buFont typeface="Times" pitchFamily="18" charset="0"/>
              <a:buNone/>
              <a:defRPr/>
            </a:pPr>
            <a:r>
              <a:rPr lang="en-US" sz="1800" b="1" i="0" dirty="0">
                <a:solidFill>
                  <a:srgbClr val="000000"/>
                </a:solidFill>
                <a:latin typeface="Courier New" pitchFamily="49" charset="0"/>
                <a:ea typeface="+mn-ea"/>
              </a:rPr>
              <a:t>Description:</a:t>
            </a:r>
          </a:p>
          <a:p>
            <a:pPr marL="635000" indent="-635000">
              <a:lnSpc>
                <a:spcPct val="70000"/>
              </a:lnSpc>
              <a:spcBef>
                <a:spcPts val="0"/>
              </a:spcBef>
              <a:buClrTx/>
              <a:buSzPct val="120000"/>
              <a:buFont typeface="Times" pitchFamily="18" charset="0"/>
              <a:buNone/>
              <a:defRPr/>
            </a:pPr>
            <a:r>
              <a:rPr lang="en-US" sz="1800" b="1" i="0" dirty="0">
                <a:solidFill>
                  <a:srgbClr val="000000"/>
                </a:solidFill>
                <a:latin typeface="Courier New" pitchFamily="49" charset="0"/>
                <a:ea typeface="+mn-ea"/>
              </a:rPr>
              <a:t>	</a:t>
            </a:r>
            <a:r>
              <a:rPr lang="en-US" sz="1800" b="1" i="0" dirty="0">
                <a:solidFill>
                  <a:srgbClr val="000000"/>
                </a:solidFill>
                <a:latin typeface="Courier New" charset="0"/>
              </a:rPr>
              <a:t>Add buttons to Gizmo space window.  Buttons should be mauve or taupe.</a:t>
            </a:r>
          </a:p>
        </p:txBody>
      </p:sp>
    </p:spTree>
    <p:extLst>
      <p:ext uri="{BB962C8B-B14F-4D97-AF65-F5344CB8AC3E}">
        <p14:creationId xmlns:p14="http://schemas.microsoft.com/office/powerpoint/2010/main" val="4050413667"/>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noFill/>
        </p:spPr>
        <p:txBody>
          <a:bodyPr/>
          <a:lstStyle/>
          <a:p>
            <a:r>
              <a:rPr lang="en-US" dirty="0"/>
              <a:t>Listing jobs</a:t>
            </a:r>
          </a:p>
        </p:txBody>
      </p:sp>
      <p:sp>
        <p:nvSpPr>
          <p:cNvPr id="173059" name="Rectangle 3"/>
          <p:cNvSpPr>
            <a:spLocks noGrp="1" noChangeArrowheads="1"/>
          </p:cNvSpPr>
          <p:nvPr>
            <p:ph idx="1"/>
          </p:nvPr>
        </p:nvSpPr>
        <p:spPr>
          <a:xfrm>
            <a:off x="465138" y="1047750"/>
            <a:ext cx="8678862" cy="3454593"/>
          </a:xfrm>
        </p:spPr>
        <p:txBody>
          <a:bodyPr/>
          <a:lstStyle/>
          <a:p>
            <a:pPr>
              <a:buFont typeface="Times" charset="0"/>
              <a:buNone/>
            </a:pPr>
            <a:r>
              <a:rPr lang="en-US" b="1" dirty="0">
                <a:solidFill>
                  <a:srgbClr val="0000FF"/>
                </a:solidFill>
                <a:latin typeface="Courier New" charset="0"/>
              </a:rPr>
              <a:t>p4 jobs</a:t>
            </a:r>
          </a:p>
        </p:txBody>
      </p:sp>
      <p:sp>
        <p:nvSpPr>
          <p:cNvPr id="2" name="TextBox 1"/>
          <p:cNvSpPr txBox="1"/>
          <p:nvPr/>
        </p:nvSpPr>
        <p:spPr>
          <a:xfrm>
            <a:off x="457200" y="1643955"/>
            <a:ext cx="8153400" cy="1384995"/>
          </a:xfrm>
          <a:prstGeom prst="rect">
            <a:avLst/>
          </a:prstGeom>
          <a:solidFill>
            <a:schemeClr val="tx1">
              <a:lumMod val="20000"/>
              <a:lumOff val="80000"/>
            </a:schemeClr>
          </a:solidFill>
          <a:ln w="25400">
            <a:solidFill>
              <a:schemeClr val="accent2"/>
            </a:solidFill>
          </a:ln>
        </p:spPr>
        <p:txBody>
          <a:bodyPr wrap="square" rtlCol="0">
            <a:spAutoFit/>
          </a:bodyPr>
          <a:lstStyle/>
          <a:p>
            <a:pPr>
              <a:spcBef>
                <a:spcPts val="0"/>
              </a:spcBef>
              <a:spcAft>
                <a:spcPts val="0"/>
              </a:spcAft>
              <a:buFont typeface="Times" charset="0"/>
              <a:buNone/>
            </a:pPr>
            <a:r>
              <a:rPr lang="en-US" sz="1400" b="1" i="0" dirty="0">
                <a:latin typeface="Courier New"/>
                <a:cs typeface="Courier New"/>
              </a:rPr>
              <a:t>job000001 on 1999/01/19 by </a:t>
            </a:r>
            <a:r>
              <a:rPr lang="en-US" sz="1400" b="1" i="0" dirty="0" err="1">
                <a:latin typeface="Courier New"/>
                <a:cs typeface="Courier New"/>
              </a:rPr>
              <a:t>aban</a:t>
            </a:r>
            <a:r>
              <a:rPr lang="en-US" sz="1400" b="1" i="0" dirty="0">
                <a:latin typeface="Courier New"/>
                <a:cs typeface="Courier New"/>
              </a:rPr>
              <a:t> *closed* 'Add clean uninstall function'</a:t>
            </a:r>
          </a:p>
          <a:p>
            <a:pPr>
              <a:spcBef>
                <a:spcPts val="0"/>
              </a:spcBef>
              <a:spcAft>
                <a:spcPts val="0"/>
              </a:spcAft>
              <a:buFont typeface="Times" charset="0"/>
              <a:buNone/>
            </a:pPr>
            <a:r>
              <a:rPr lang="en-US" sz="1400" b="1" i="0" dirty="0">
                <a:latin typeface="Courier New"/>
                <a:cs typeface="Courier New"/>
              </a:rPr>
              <a:t>job000002 on 1999/02/28 by </a:t>
            </a:r>
            <a:r>
              <a:rPr lang="en-US" sz="1400" b="1" i="0" dirty="0" err="1">
                <a:latin typeface="Courier New"/>
                <a:cs typeface="Courier New"/>
              </a:rPr>
              <a:t>aban</a:t>
            </a:r>
            <a:r>
              <a:rPr lang="en-US" sz="1400" b="1" i="0" dirty="0">
                <a:latin typeface="Courier New"/>
                <a:cs typeface="Courier New"/>
              </a:rPr>
              <a:t> *closed* 'Need release notes for jam' </a:t>
            </a:r>
          </a:p>
          <a:p>
            <a:pPr>
              <a:spcBef>
                <a:spcPts val="0"/>
              </a:spcBef>
              <a:spcAft>
                <a:spcPts val="0"/>
              </a:spcAft>
              <a:buFont typeface="Times" charset="0"/>
              <a:buNone/>
            </a:pPr>
            <a:r>
              <a:rPr lang="en-US" sz="1400" b="1" i="0" dirty="0">
                <a:latin typeface="Courier New"/>
                <a:cs typeface="Courier New"/>
              </a:rPr>
              <a:t>job000003 on 1999/02/28 by </a:t>
            </a:r>
            <a:r>
              <a:rPr lang="en-US" sz="1400" b="1" i="0" dirty="0" err="1">
                <a:latin typeface="Courier New"/>
                <a:cs typeface="Courier New"/>
              </a:rPr>
              <a:t>leslie</a:t>
            </a:r>
            <a:r>
              <a:rPr lang="en-US" sz="1400" b="1" i="0" dirty="0">
                <a:latin typeface="Courier New"/>
                <a:cs typeface="Courier New"/>
              </a:rPr>
              <a:t> *closed* 'Make serialized release'</a:t>
            </a:r>
          </a:p>
          <a:p>
            <a:pPr>
              <a:spcBef>
                <a:spcPts val="0"/>
              </a:spcBef>
              <a:spcAft>
                <a:spcPts val="0"/>
              </a:spcAft>
              <a:buFont typeface="Times" charset="0"/>
              <a:buNone/>
            </a:pPr>
            <a:r>
              <a:rPr lang="en-US" sz="1400" b="1" i="0" dirty="0">
                <a:latin typeface="Courier New"/>
                <a:cs typeface="Courier New"/>
              </a:rPr>
              <a:t>job000004 on 1999/07/19 by </a:t>
            </a:r>
            <a:r>
              <a:rPr lang="en-US" sz="1400" b="1" i="0" dirty="0" err="1">
                <a:latin typeface="Courier New"/>
                <a:cs typeface="Courier New"/>
              </a:rPr>
              <a:t>aban</a:t>
            </a:r>
            <a:r>
              <a:rPr lang="en-US" sz="1400" b="1" i="0" dirty="0">
                <a:latin typeface="Courier New"/>
                <a:cs typeface="Courier New"/>
              </a:rPr>
              <a:t> *closed* 'Jam port to FreeBSD. '</a:t>
            </a:r>
          </a:p>
          <a:p>
            <a:pPr>
              <a:spcBef>
                <a:spcPts val="0"/>
              </a:spcBef>
              <a:spcAft>
                <a:spcPts val="0"/>
              </a:spcAft>
              <a:buFont typeface="Times" charset="0"/>
              <a:buNone/>
            </a:pPr>
            <a:r>
              <a:rPr lang="en-US" sz="1400" b="1" i="0" dirty="0">
                <a:latin typeface="Courier New"/>
                <a:cs typeface="Courier New"/>
              </a:rPr>
              <a:t>job000005 on 1999/10/23 by </a:t>
            </a:r>
            <a:r>
              <a:rPr lang="en-US" sz="1400" b="1" i="0" dirty="0" err="1">
                <a:latin typeface="Courier New"/>
                <a:cs typeface="Courier New"/>
              </a:rPr>
              <a:t>aban</a:t>
            </a:r>
            <a:r>
              <a:rPr lang="en-US" sz="1400" b="1" i="0" dirty="0">
                <a:latin typeface="Courier New"/>
                <a:cs typeface="Courier New"/>
              </a:rPr>
              <a:t> *closed* </a:t>
            </a:r>
            <a:r>
              <a:rPr lang="ja-JP" altLang="en-US" sz="1400" b="1" i="0" dirty="0">
                <a:latin typeface="Courier New"/>
                <a:cs typeface="Courier New"/>
              </a:rPr>
              <a:t>‘</a:t>
            </a:r>
            <a:r>
              <a:rPr lang="en-US" sz="1400" b="1" i="0" dirty="0">
                <a:latin typeface="Courier New"/>
                <a:cs typeface="Courier New"/>
              </a:rPr>
              <a:t>Jam port to SCO. '</a:t>
            </a:r>
          </a:p>
          <a:p>
            <a:pPr>
              <a:spcBef>
                <a:spcPts val="0"/>
              </a:spcBef>
              <a:spcAft>
                <a:spcPts val="0"/>
              </a:spcAft>
              <a:buFont typeface="Times" charset="0"/>
              <a:buNone/>
            </a:pPr>
            <a:r>
              <a:rPr lang="en-US" sz="1400" dirty="0">
                <a:latin typeface="Verdana"/>
                <a:cs typeface="Verdana"/>
              </a:rPr>
              <a:t>...etc...</a:t>
            </a:r>
          </a:p>
        </p:txBody>
      </p:sp>
    </p:spTree>
    <p:extLst>
      <p:ext uri="{BB962C8B-B14F-4D97-AF65-F5344CB8AC3E}">
        <p14:creationId xmlns:p14="http://schemas.microsoft.com/office/powerpoint/2010/main" val="4067968323"/>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3" name="Rectangle 3"/>
          <p:cNvSpPr>
            <a:spLocks noGrp="1" noChangeArrowheads="1"/>
          </p:cNvSpPr>
          <p:nvPr>
            <p:ph type="title"/>
          </p:nvPr>
        </p:nvSpPr>
        <p:spPr>
          <a:noFill/>
        </p:spPr>
        <p:txBody>
          <a:bodyPr>
            <a:noAutofit/>
          </a:bodyPr>
          <a:lstStyle/>
          <a:p>
            <a:r>
              <a:rPr lang="en-US" dirty="0"/>
              <a:t>Listing fixed jobs against a branch</a:t>
            </a:r>
            <a:endParaRPr lang="en-US" sz="6600" dirty="0"/>
          </a:p>
        </p:txBody>
      </p:sp>
      <p:sp>
        <p:nvSpPr>
          <p:cNvPr id="179202" name="Rectangle 2"/>
          <p:cNvSpPr>
            <a:spLocks noGrp="1" noChangeArrowheads="1"/>
          </p:cNvSpPr>
          <p:nvPr>
            <p:ph idx="1"/>
          </p:nvPr>
        </p:nvSpPr>
        <p:spPr>
          <a:xfrm>
            <a:off x="465138" y="1067142"/>
            <a:ext cx="8678862" cy="3454593"/>
          </a:xfrm>
        </p:spPr>
        <p:txBody>
          <a:bodyPr/>
          <a:lstStyle/>
          <a:p>
            <a:pPr>
              <a:lnSpc>
                <a:spcPct val="90000"/>
              </a:lnSpc>
              <a:buFont typeface="Times" charset="0"/>
              <a:buNone/>
            </a:pPr>
            <a:r>
              <a:rPr lang="en-US" b="1" dirty="0">
                <a:solidFill>
                  <a:srgbClr val="0000FF"/>
                </a:solidFill>
                <a:latin typeface="Courier New" charset="0"/>
              </a:rPr>
              <a:t>p4 jobs</a:t>
            </a:r>
            <a:r>
              <a:rPr lang="en-US" b="1" i="1" dirty="0">
                <a:solidFill>
                  <a:srgbClr val="0000FF"/>
                </a:solidFill>
                <a:latin typeface="Courier New" charset="0"/>
              </a:rPr>
              <a:t> </a:t>
            </a:r>
            <a:r>
              <a:rPr lang="en-US" b="1" dirty="0">
                <a:solidFill>
                  <a:schemeClr val="tx1">
                    <a:lumMod val="60000"/>
                    <a:lumOff val="40000"/>
                  </a:schemeClr>
                </a:solidFill>
                <a:latin typeface="Courier New" charset="0"/>
              </a:rPr>
              <a:t>//depot/Jam/MAIN/</a:t>
            </a:r>
            <a:r>
              <a:rPr lang="en-US" b="1" dirty="0" err="1">
                <a:solidFill>
                  <a:schemeClr val="tx1">
                    <a:lumMod val="60000"/>
                    <a:lumOff val="40000"/>
                  </a:schemeClr>
                </a:solidFill>
                <a:latin typeface="Courier New" charset="0"/>
              </a:rPr>
              <a:t>src</a:t>
            </a:r>
            <a:r>
              <a:rPr lang="en-US" b="1" dirty="0">
                <a:solidFill>
                  <a:schemeClr val="tx1">
                    <a:lumMod val="60000"/>
                    <a:lumOff val="40000"/>
                  </a:schemeClr>
                </a:solidFill>
                <a:latin typeface="Courier New" charset="0"/>
              </a:rPr>
              <a:t>/..</a:t>
            </a:r>
            <a:r>
              <a:rPr lang="en-US" sz="1800" b="1" dirty="0">
                <a:solidFill>
                  <a:schemeClr val="tx1">
                    <a:lumMod val="60000"/>
                    <a:lumOff val="40000"/>
                  </a:schemeClr>
                </a:solidFill>
                <a:latin typeface="Courier New" charset="0"/>
              </a:rPr>
              <a:t>.</a:t>
            </a:r>
          </a:p>
          <a:p>
            <a:pPr>
              <a:lnSpc>
                <a:spcPct val="0"/>
              </a:lnSpc>
              <a:buFont typeface="Times" charset="0"/>
              <a:buNone/>
            </a:pPr>
            <a:endParaRPr lang="en-US" sz="1800" b="1" dirty="0">
              <a:latin typeface="Calibri"/>
            </a:endParaRPr>
          </a:p>
        </p:txBody>
      </p:sp>
      <p:sp>
        <p:nvSpPr>
          <p:cNvPr id="2" name="TextBox 1"/>
          <p:cNvSpPr txBox="1"/>
          <p:nvPr/>
        </p:nvSpPr>
        <p:spPr>
          <a:xfrm>
            <a:off x="457200" y="1650206"/>
            <a:ext cx="8534400" cy="830997"/>
          </a:xfrm>
          <a:prstGeom prst="rect">
            <a:avLst/>
          </a:prstGeom>
          <a:solidFill>
            <a:schemeClr val="tx1">
              <a:lumMod val="20000"/>
              <a:lumOff val="80000"/>
            </a:schemeClr>
          </a:solidFill>
          <a:ln w="25400">
            <a:solidFill>
              <a:schemeClr val="accent2"/>
            </a:solidFill>
          </a:ln>
        </p:spPr>
        <p:txBody>
          <a:bodyPr wrap="square" rtlCol="0">
            <a:spAutoFit/>
          </a:bodyPr>
          <a:lstStyle/>
          <a:p>
            <a:pPr>
              <a:spcBef>
                <a:spcPts val="0"/>
              </a:spcBef>
              <a:buFont typeface="Times" charset="0"/>
              <a:buNone/>
            </a:pPr>
            <a:r>
              <a:rPr lang="en-US" sz="1600" b="1" i="0" dirty="0">
                <a:latin typeface="Courier New" charset="0"/>
              </a:rPr>
              <a:t>job011001 on 2014/01/23 by </a:t>
            </a:r>
            <a:r>
              <a:rPr lang="en-US" sz="1600" b="1" i="0" dirty="0" err="1">
                <a:latin typeface="Courier New" charset="0"/>
              </a:rPr>
              <a:t>tsmith</a:t>
            </a:r>
            <a:r>
              <a:rPr lang="en-US" sz="1600" b="1" i="0" dirty="0">
                <a:latin typeface="Courier New" charset="0"/>
              </a:rPr>
              <a:t> *closed* '</a:t>
            </a:r>
            <a:r>
              <a:rPr lang="en-US" sz="1600" b="1" i="0" dirty="0" err="1">
                <a:latin typeface="Courier New" charset="0"/>
              </a:rPr>
              <a:t>execunix.c</a:t>
            </a:r>
            <a:r>
              <a:rPr lang="en-US" sz="1600" b="1" i="0" dirty="0">
                <a:latin typeface="Courier New" charset="0"/>
              </a:rPr>
              <a:t> blows up on'</a:t>
            </a:r>
          </a:p>
          <a:p>
            <a:pPr>
              <a:spcBef>
                <a:spcPts val="0"/>
              </a:spcBef>
              <a:buFont typeface="Times" charset="0"/>
              <a:buNone/>
            </a:pPr>
            <a:r>
              <a:rPr lang="en-US" sz="1600" b="1" i="0" dirty="0">
                <a:latin typeface="Courier New" charset="0"/>
              </a:rPr>
              <a:t>job011162 on 2014/03/21 by </a:t>
            </a:r>
            <a:r>
              <a:rPr lang="en-US" sz="1600" b="1" i="0" dirty="0" err="1">
                <a:latin typeface="Courier New" charset="0"/>
              </a:rPr>
              <a:t>tsmith</a:t>
            </a:r>
            <a:r>
              <a:rPr lang="en-US" sz="1600" b="1" i="0" dirty="0">
                <a:latin typeface="Courier New" charset="0"/>
              </a:rPr>
              <a:t> *closed* 'MAXLINE on Win can't ac'</a:t>
            </a:r>
          </a:p>
          <a:p>
            <a:pPr>
              <a:spcBef>
                <a:spcPts val="0"/>
              </a:spcBef>
              <a:buFont typeface="Times" charset="0"/>
              <a:buNone/>
            </a:pPr>
            <a:r>
              <a:rPr lang="en-US" sz="1600" b="1" i="0" dirty="0">
                <a:latin typeface="Courier New" charset="0"/>
              </a:rPr>
              <a:t>job014053 on 2015/01/22 by </a:t>
            </a:r>
            <a:r>
              <a:rPr lang="en-US" sz="1600" b="1" i="0" dirty="0" err="1">
                <a:latin typeface="Courier New" charset="0"/>
              </a:rPr>
              <a:t>hjones</a:t>
            </a:r>
            <a:r>
              <a:rPr lang="en-US" sz="1600" b="1" i="0" dirty="0">
                <a:latin typeface="Courier New" charset="0"/>
              </a:rPr>
              <a:t> *closed* 'Jam port to QNX'</a:t>
            </a:r>
          </a:p>
        </p:txBody>
      </p:sp>
    </p:spTree>
    <p:extLst>
      <p:ext uri="{BB962C8B-B14F-4D97-AF65-F5344CB8AC3E}">
        <p14:creationId xmlns:p14="http://schemas.microsoft.com/office/powerpoint/2010/main" val="2660246005"/>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noFill/>
        </p:spPr>
        <p:txBody>
          <a:bodyPr>
            <a:normAutofit/>
          </a:bodyPr>
          <a:lstStyle/>
          <a:p>
            <a:r>
              <a:rPr lang="en-US" dirty="0"/>
              <a:t>Searching jobs</a:t>
            </a:r>
          </a:p>
        </p:txBody>
      </p:sp>
      <p:sp>
        <p:nvSpPr>
          <p:cNvPr id="174083" name="Rectangle 3"/>
          <p:cNvSpPr>
            <a:spLocks noGrp="1" noChangeArrowheads="1"/>
          </p:cNvSpPr>
          <p:nvPr>
            <p:ph idx="1"/>
          </p:nvPr>
        </p:nvSpPr>
        <p:spPr/>
        <p:txBody>
          <a:bodyPr/>
          <a:lstStyle/>
          <a:p>
            <a:pPr>
              <a:buFont typeface="Times" charset="0"/>
              <a:buNone/>
            </a:pPr>
            <a:r>
              <a:rPr lang="en-US" b="1" dirty="0">
                <a:solidFill>
                  <a:srgbClr val="0000FF"/>
                </a:solidFill>
                <a:latin typeface="Courier New" charset="0"/>
              </a:rPr>
              <a:t>p4 jobs </a:t>
            </a:r>
            <a:r>
              <a:rPr lang="en-US" b="1" dirty="0">
                <a:solidFill>
                  <a:schemeClr val="tx1">
                    <a:lumMod val="60000"/>
                    <a:lumOff val="40000"/>
                  </a:schemeClr>
                </a:solidFill>
                <a:latin typeface="Courier New" charset="0"/>
              </a:rPr>
              <a:t>-e "filter email"</a:t>
            </a:r>
          </a:p>
          <a:p>
            <a:pPr>
              <a:lnSpc>
                <a:spcPct val="150000"/>
              </a:lnSpc>
              <a:buFont typeface="Times" charset="0"/>
              <a:buNone/>
            </a:pPr>
            <a:r>
              <a:rPr lang="en-US" b="1" dirty="0">
                <a:solidFill>
                  <a:srgbClr val="0000FF"/>
                </a:solidFill>
                <a:latin typeface="Courier New" charset="0"/>
              </a:rPr>
              <a:t>p4 jobs </a:t>
            </a:r>
            <a:r>
              <a:rPr lang="en-US" b="1" dirty="0">
                <a:solidFill>
                  <a:srgbClr val="4167C9"/>
                </a:solidFill>
                <a:latin typeface="Courier New" charset="0"/>
              </a:rPr>
              <a:t>-e "</a:t>
            </a:r>
            <a:r>
              <a:rPr lang="en-US" b="1" dirty="0" err="1">
                <a:solidFill>
                  <a:srgbClr val="4167C9"/>
                </a:solidFill>
                <a:latin typeface="Courier New" charset="0"/>
              </a:rPr>
              <a:t>status|email</a:t>
            </a:r>
            <a:r>
              <a:rPr lang="en-US" b="1" dirty="0">
                <a:solidFill>
                  <a:srgbClr val="4167C9"/>
                </a:solidFill>
                <a:latin typeface="Courier New" charset="0"/>
              </a:rPr>
              <a:t>"</a:t>
            </a:r>
          </a:p>
          <a:p>
            <a:pPr>
              <a:lnSpc>
                <a:spcPct val="150000"/>
              </a:lnSpc>
              <a:buFont typeface="Times" charset="0"/>
              <a:buNone/>
            </a:pPr>
            <a:r>
              <a:rPr lang="en-US" b="1" dirty="0">
                <a:solidFill>
                  <a:srgbClr val="0000FF"/>
                </a:solidFill>
                <a:latin typeface="Courier New" charset="0"/>
              </a:rPr>
              <a:t>p4 jobs </a:t>
            </a:r>
            <a:r>
              <a:rPr lang="en-US" b="1" dirty="0">
                <a:solidFill>
                  <a:srgbClr val="4167C9"/>
                </a:solidFill>
                <a:latin typeface="Courier New" charset="0"/>
              </a:rPr>
              <a:t>-e "status=open user=</a:t>
            </a:r>
            <a:r>
              <a:rPr lang="en-US" b="1" dirty="0" err="1">
                <a:solidFill>
                  <a:srgbClr val="4167C9"/>
                </a:solidFill>
                <a:latin typeface="Courier New" charset="0"/>
              </a:rPr>
              <a:t>edk</a:t>
            </a:r>
            <a:r>
              <a:rPr lang="en-US" b="1" dirty="0">
                <a:solidFill>
                  <a:srgbClr val="4167C9"/>
                </a:solidFill>
                <a:latin typeface="Courier New" charset="0"/>
              </a:rPr>
              <a:t>"</a:t>
            </a:r>
          </a:p>
          <a:p>
            <a:pPr>
              <a:lnSpc>
                <a:spcPct val="150000"/>
              </a:lnSpc>
              <a:buFont typeface="Times" charset="0"/>
              <a:buNone/>
            </a:pPr>
            <a:r>
              <a:rPr lang="en-US" b="1" dirty="0">
                <a:solidFill>
                  <a:srgbClr val="0000FF"/>
                </a:solidFill>
                <a:latin typeface="Courier New" charset="0"/>
              </a:rPr>
              <a:t>p4 jobs </a:t>
            </a:r>
            <a:r>
              <a:rPr lang="en-US" b="1" dirty="0">
                <a:solidFill>
                  <a:srgbClr val="4167C9"/>
                </a:solidFill>
                <a:latin typeface="Courier New" charset="0"/>
              </a:rPr>
              <a:t>-e "date&gt;=2014/07/14"</a:t>
            </a:r>
          </a:p>
          <a:p>
            <a:pPr>
              <a:lnSpc>
                <a:spcPct val="150000"/>
              </a:lnSpc>
              <a:buFont typeface="Times" charset="0"/>
              <a:buNone/>
            </a:pPr>
            <a:r>
              <a:rPr lang="en-US" b="1" dirty="0">
                <a:solidFill>
                  <a:srgbClr val="0000FF"/>
                </a:solidFill>
                <a:latin typeface="Courier New" charset="0"/>
              </a:rPr>
              <a:t>p4 jobs</a:t>
            </a:r>
            <a:r>
              <a:rPr lang="en-US" b="1" dirty="0">
                <a:solidFill>
                  <a:srgbClr val="FBAE1A"/>
                </a:solidFill>
                <a:latin typeface="Courier New" charset="0"/>
              </a:rPr>
              <a:t> </a:t>
            </a:r>
            <a:r>
              <a:rPr lang="en-US" b="1" dirty="0">
                <a:solidFill>
                  <a:srgbClr val="4167C9"/>
                </a:solidFill>
                <a:latin typeface="Courier New" charset="0"/>
              </a:rPr>
              <a:t>-e "description=filter*"</a:t>
            </a:r>
          </a:p>
          <a:p>
            <a:pPr>
              <a:lnSpc>
                <a:spcPct val="150000"/>
              </a:lnSpc>
              <a:buFont typeface="Times" charset="0"/>
              <a:buNone/>
            </a:pPr>
            <a:r>
              <a:rPr lang="en-US" b="1" dirty="0">
                <a:solidFill>
                  <a:srgbClr val="0000FF"/>
                </a:solidFill>
                <a:latin typeface="Courier New" charset="0"/>
              </a:rPr>
              <a:t>p4 jobs </a:t>
            </a:r>
            <a:r>
              <a:rPr lang="en-US" b="1" dirty="0">
                <a:solidFill>
                  <a:srgbClr val="4167C9"/>
                </a:solidFill>
                <a:latin typeface="Courier New" charset="0"/>
              </a:rPr>
              <a:t>-e "doesn't return zero"</a:t>
            </a:r>
          </a:p>
        </p:txBody>
      </p:sp>
    </p:spTree>
    <p:extLst>
      <p:ext uri="{BB962C8B-B14F-4D97-AF65-F5344CB8AC3E}">
        <p14:creationId xmlns:p14="http://schemas.microsoft.com/office/powerpoint/2010/main" val="3556424229"/>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1" name="Rectangle 3"/>
          <p:cNvSpPr>
            <a:spLocks noGrp="1" noChangeArrowheads="1"/>
          </p:cNvSpPr>
          <p:nvPr>
            <p:ph type="title"/>
          </p:nvPr>
        </p:nvSpPr>
        <p:spPr>
          <a:noFill/>
        </p:spPr>
        <p:txBody>
          <a:bodyPr/>
          <a:lstStyle/>
          <a:p>
            <a:r>
              <a:rPr lang="en-US" dirty="0"/>
              <a:t>Setting a job view</a:t>
            </a:r>
          </a:p>
        </p:txBody>
      </p:sp>
      <p:sp>
        <p:nvSpPr>
          <p:cNvPr id="171012" name="Rectangle 4"/>
          <p:cNvSpPr>
            <a:spLocks noGrp="1" noChangeArrowheads="1"/>
          </p:cNvSpPr>
          <p:nvPr>
            <p:ph idx="1"/>
          </p:nvPr>
        </p:nvSpPr>
        <p:spPr/>
        <p:txBody>
          <a:bodyPr>
            <a:normAutofit/>
          </a:bodyPr>
          <a:lstStyle/>
          <a:p>
            <a:pPr>
              <a:buFont typeface="Times" charset="0"/>
              <a:buNone/>
            </a:pPr>
            <a:r>
              <a:rPr lang="en-US" b="1" dirty="0">
                <a:solidFill>
                  <a:srgbClr val="0000FF"/>
                </a:solidFill>
                <a:latin typeface="Courier New" charset="0"/>
              </a:rPr>
              <a:t>p4 user</a:t>
            </a:r>
          </a:p>
        </p:txBody>
      </p:sp>
      <p:sp>
        <p:nvSpPr>
          <p:cNvPr id="7" name="Rectangle 2"/>
          <p:cNvSpPr>
            <a:spLocks noChangeArrowheads="1"/>
          </p:cNvSpPr>
          <p:nvPr/>
        </p:nvSpPr>
        <p:spPr bwMode="auto">
          <a:xfrm>
            <a:off x="685800" y="1657350"/>
            <a:ext cx="8001000" cy="1752600"/>
          </a:xfrm>
          <a:prstGeom prst="rect">
            <a:avLst/>
          </a:prstGeom>
          <a:solidFill>
            <a:schemeClr val="tx1">
              <a:lumMod val="20000"/>
              <a:lumOff val="80000"/>
            </a:schemeClr>
          </a:solidFill>
          <a:ln>
            <a:headEnd/>
            <a:tailEnd/>
          </a:ln>
        </p:spPr>
        <p:style>
          <a:lnRef idx="2">
            <a:schemeClr val="accent2"/>
          </a:lnRef>
          <a:fillRef idx="1">
            <a:schemeClr val="lt1"/>
          </a:fillRef>
          <a:effectRef idx="0">
            <a:schemeClr val="accent2"/>
          </a:effectRef>
          <a:fontRef idx="minor">
            <a:schemeClr val="dk1"/>
          </a:fontRef>
        </p:style>
        <p:txBody>
          <a:bodyPr/>
          <a:lstStyle/>
          <a:p>
            <a:pPr marL="635000" indent="-635000">
              <a:spcBef>
                <a:spcPts val="0"/>
              </a:spcBef>
              <a:buClrTx/>
              <a:buSzPct val="120000"/>
              <a:buFont typeface="Times" pitchFamily="18" charset="0"/>
              <a:buNone/>
              <a:defRPr/>
            </a:pPr>
            <a:r>
              <a:rPr lang="en-US" sz="1800" i="0" dirty="0">
                <a:solidFill>
                  <a:srgbClr val="172751"/>
                </a:solidFill>
                <a:latin typeface="Courier New" pitchFamily="49" charset="0"/>
              </a:rPr>
              <a:t>User:	bob</a:t>
            </a:r>
          </a:p>
          <a:p>
            <a:pPr marL="635000" indent="-635000">
              <a:spcBef>
                <a:spcPts val="0"/>
              </a:spcBef>
              <a:buClrTx/>
              <a:buSzPct val="120000"/>
              <a:buFont typeface="Times" pitchFamily="18" charset="0"/>
              <a:buNone/>
              <a:defRPr/>
            </a:pPr>
            <a:r>
              <a:rPr lang="en-US" sz="1800" i="0" dirty="0">
                <a:solidFill>
                  <a:srgbClr val="172751"/>
                </a:solidFill>
                <a:latin typeface="Courier New" pitchFamily="49" charset="0"/>
              </a:rPr>
              <a:t>Email:	</a:t>
            </a:r>
            <a:r>
              <a:rPr lang="en-US" sz="1800" i="0" dirty="0" err="1">
                <a:solidFill>
                  <a:srgbClr val="172751"/>
                </a:solidFill>
                <a:latin typeface="Courier New" pitchFamily="49" charset="0"/>
              </a:rPr>
              <a:t>bob@caniche.com</a:t>
            </a:r>
            <a:endParaRPr lang="en-US" sz="1800" i="0" dirty="0">
              <a:solidFill>
                <a:srgbClr val="172751"/>
              </a:solidFill>
              <a:latin typeface="Courier New" pitchFamily="49" charset="0"/>
            </a:endParaRPr>
          </a:p>
          <a:p>
            <a:pPr marL="635000" indent="-635000">
              <a:spcBef>
                <a:spcPts val="0"/>
              </a:spcBef>
              <a:buClrTx/>
              <a:buSzPct val="120000"/>
              <a:buFont typeface="Times" pitchFamily="18" charset="0"/>
              <a:buNone/>
              <a:defRPr/>
            </a:pPr>
            <a:r>
              <a:rPr lang="en-US" sz="1800" i="0" dirty="0">
                <a:solidFill>
                  <a:srgbClr val="172751"/>
                </a:solidFill>
                <a:latin typeface="Courier New" pitchFamily="49" charset="0"/>
              </a:rPr>
              <a:t>Update:	2008/08/09 13:45:59</a:t>
            </a:r>
          </a:p>
          <a:p>
            <a:pPr marL="635000" indent="-635000">
              <a:spcBef>
                <a:spcPts val="0"/>
              </a:spcBef>
              <a:buClrTx/>
              <a:buSzPct val="120000"/>
              <a:buFont typeface="Times" pitchFamily="18" charset="0"/>
              <a:buNone/>
              <a:defRPr/>
            </a:pPr>
            <a:r>
              <a:rPr lang="en-US" sz="1800" i="0" dirty="0">
                <a:solidFill>
                  <a:srgbClr val="172751"/>
                </a:solidFill>
                <a:latin typeface="Courier New" pitchFamily="49" charset="0"/>
              </a:rPr>
              <a:t>Access:	2010/06/07 16:45:05</a:t>
            </a:r>
          </a:p>
          <a:p>
            <a:pPr marL="635000" indent="-635000">
              <a:spcBef>
                <a:spcPts val="0"/>
              </a:spcBef>
              <a:buClrTx/>
              <a:buSzPct val="120000"/>
              <a:buFont typeface="Times" pitchFamily="18" charset="0"/>
              <a:buNone/>
              <a:defRPr/>
            </a:pPr>
            <a:r>
              <a:rPr lang="en-US" sz="1800" i="0" dirty="0" err="1">
                <a:solidFill>
                  <a:srgbClr val="172751"/>
                </a:solidFill>
                <a:latin typeface="Courier New" pitchFamily="49" charset="0"/>
              </a:rPr>
              <a:t>FullName</a:t>
            </a:r>
            <a:r>
              <a:rPr lang="en-US" sz="1800" i="0" dirty="0">
                <a:solidFill>
                  <a:srgbClr val="172751"/>
                </a:solidFill>
                <a:latin typeface="Courier New" pitchFamily="49" charset="0"/>
              </a:rPr>
              <a:t>:	Bob </a:t>
            </a:r>
            <a:r>
              <a:rPr lang="en-US" sz="1800" i="0" dirty="0" err="1">
                <a:solidFill>
                  <a:srgbClr val="172751"/>
                </a:solidFill>
                <a:latin typeface="Courier New" pitchFamily="49" charset="0"/>
              </a:rPr>
              <a:t>Everly</a:t>
            </a:r>
            <a:endParaRPr lang="en-US" sz="1800" i="0" dirty="0">
              <a:solidFill>
                <a:srgbClr val="172751"/>
              </a:solidFill>
              <a:latin typeface="Courier New" pitchFamily="49" charset="0"/>
            </a:endParaRPr>
          </a:p>
          <a:p>
            <a:pPr marL="635000" indent="-635000">
              <a:spcBef>
                <a:spcPts val="0"/>
              </a:spcBef>
              <a:buClrTx/>
              <a:buSzPct val="120000"/>
              <a:buFont typeface="Times" pitchFamily="18" charset="0"/>
              <a:buNone/>
              <a:defRPr/>
            </a:pPr>
            <a:r>
              <a:rPr lang="en-US" sz="1800" b="1" i="0" dirty="0" err="1">
                <a:solidFill>
                  <a:srgbClr val="172751"/>
                </a:solidFill>
                <a:latin typeface="Courier New" pitchFamily="49" charset="0"/>
              </a:rPr>
              <a:t>JobView</a:t>
            </a:r>
            <a:r>
              <a:rPr lang="en-US" sz="1800" b="1" i="0" dirty="0">
                <a:solidFill>
                  <a:srgbClr val="172751"/>
                </a:solidFill>
                <a:latin typeface="Courier New" pitchFamily="49" charset="0"/>
              </a:rPr>
              <a:t>:	user=bob status=open</a:t>
            </a:r>
          </a:p>
        </p:txBody>
      </p:sp>
    </p:spTree>
    <p:extLst>
      <p:ext uri="{BB962C8B-B14F-4D97-AF65-F5344CB8AC3E}">
        <p14:creationId xmlns:p14="http://schemas.microsoft.com/office/powerpoint/2010/main" val="2580712065"/>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1" name="Rectangle 3"/>
          <p:cNvSpPr>
            <a:spLocks noGrp="1" noChangeArrowheads="1"/>
          </p:cNvSpPr>
          <p:nvPr>
            <p:ph type="title"/>
          </p:nvPr>
        </p:nvSpPr>
        <p:spPr>
          <a:noFill/>
        </p:spPr>
        <p:txBody>
          <a:bodyPr>
            <a:normAutofit/>
          </a:bodyPr>
          <a:lstStyle/>
          <a:p>
            <a:r>
              <a:rPr lang="en-US" dirty="0"/>
              <a:t>Linking jobs to </a:t>
            </a:r>
            <a:r>
              <a:rPr lang="en-US" dirty="0" err="1"/>
              <a:t>changelists</a:t>
            </a:r>
            <a:endParaRPr lang="en-US" dirty="0"/>
          </a:p>
        </p:txBody>
      </p:sp>
      <p:sp>
        <p:nvSpPr>
          <p:cNvPr id="176130" name="Rectangle 2"/>
          <p:cNvSpPr>
            <a:spLocks noGrp="1" noChangeArrowheads="1"/>
          </p:cNvSpPr>
          <p:nvPr>
            <p:ph idx="1"/>
          </p:nvPr>
        </p:nvSpPr>
        <p:spPr/>
        <p:txBody>
          <a:bodyPr/>
          <a:lstStyle/>
          <a:p>
            <a:r>
              <a:rPr lang="en-US" dirty="0"/>
              <a:t>Link </a:t>
            </a:r>
            <a:r>
              <a:rPr lang="en-US" dirty="0" err="1"/>
              <a:t>changelist</a:t>
            </a:r>
            <a:r>
              <a:rPr lang="en-US" dirty="0"/>
              <a:t> and job</a:t>
            </a:r>
          </a:p>
          <a:p>
            <a:pPr lvl="1">
              <a:buFont typeface="Times" charset="0"/>
              <a:buNone/>
            </a:pPr>
            <a:r>
              <a:rPr lang="en-US" sz="1800" b="1" dirty="0">
                <a:solidFill>
                  <a:srgbClr val="0000FF"/>
                </a:solidFill>
                <a:latin typeface="Courier New" charset="0"/>
              </a:rPr>
              <a:t>p4 fix </a:t>
            </a:r>
            <a:r>
              <a:rPr lang="en-US" sz="1800" b="1" dirty="0">
                <a:solidFill>
                  <a:schemeClr val="tx1">
                    <a:lumMod val="60000"/>
                    <a:lumOff val="40000"/>
                  </a:schemeClr>
                </a:solidFill>
                <a:latin typeface="Courier New" charset="0"/>
              </a:rPr>
              <a:t>–c </a:t>
            </a:r>
            <a:r>
              <a:rPr lang="en-US" sz="1800" b="1" dirty="0" err="1">
                <a:solidFill>
                  <a:schemeClr val="tx1">
                    <a:lumMod val="60000"/>
                    <a:lumOff val="40000"/>
                  </a:schemeClr>
                </a:solidFill>
                <a:latin typeface="Courier New" charset="0"/>
              </a:rPr>
              <a:t>changenum</a:t>
            </a:r>
            <a:r>
              <a:rPr lang="en-US" sz="1800" b="1" dirty="0">
                <a:solidFill>
                  <a:schemeClr val="tx1">
                    <a:lumMod val="60000"/>
                    <a:lumOff val="40000"/>
                  </a:schemeClr>
                </a:solidFill>
                <a:latin typeface="Courier New" charset="0"/>
              </a:rPr>
              <a:t> </a:t>
            </a:r>
            <a:r>
              <a:rPr lang="en-US" sz="1800" b="1" dirty="0" err="1">
                <a:solidFill>
                  <a:schemeClr val="tx1">
                    <a:lumMod val="60000"/>
                    <a:lumOff val="40000"/>
                  </a:schemeClr>
                </a:solidFill>
                <a:latin typeface="Courier New" charset="0"/>
              </a:rPr>
              <a:t>jobname</a:t>
            </a:r>
            <a:endParaRPr lang="en-US" sz="1800" b="1" dirty="0">
              <a:solidFill>
                <a:schemeClr val="tx1">
                  <a:lumMod val="60000"/>
                  <a:lumOff val="40000"/>
                </a:schemeClr>
              </a:solidFill>
              <a:latin typeface="Courier New" charset="0"/>
            </a:endParaRPr>
          </a:p>
          <a:p>
            <a:pPr>
              <a:lnSpc>
                <a:spcPct val="200000"/>
              </a:lnSpc>
            </a:pPr>
            <a:r>
              <a:rPr lang="en-US" dirty="0"/>
              <a:t>Submit sets job status to </a:t>
            </a:r>
            <a:r>
              <a:rPr lang="en-US" b="1" dirty="0" err="1">
                <a:solidFill>
                  <a:srgbClr val="4167C9"/>
                </a:solidFill>
                <a:latin typeface="Courier New"/>
                <a:cs typeface="Courier New"/>
              </a:rPr>
              <a:t>fixStatus</a:t>
            </a:r>
            <a:endParaRPr lang="en-US" b="1" dirty="0">
              <a:solidFill>
                <a:srgbClr val="4167C9"/>
              </a:solidFill>
              <a:latin typeface="Courier New"/>
              <a:cs typeface="Courier New"/>
            </a:endParaRPr>
          </a:p>
          <a:p>
            <a:pPr lvl="1">
              <a:buFont typeface="Arial"/>
              <a:buChar char="•"/>
            </a:pPr>
            <a:r>
              <a:rPr lang="en-US" sz="1800" dirty="0"/>
              <a:t>Override using </a:t>
            </a:r>
            <a:r>
              <a:rPr lang="en-US" sz="1800" b="1" dirty="0">
                <a:solidFill>
                  <a:srgbClr val="0000FF"/>
                </a:solidFill>
                <a:latin typeface="Courier New"/>
                <a:cs typeface="Courier New"/>
              </a:rPr>
              <a:t>p4 submit </a:t>
            </a:r>
            <a:r>
              <a:rPr lang="en-US" sz="1800" b="1" dirty="0">
                <a:solidFill>
                  <a:srgbClr val="4167C9"/>
                </a:solidFill>
                <a:latin typeface="Courier New"/>
                <a:cs typeface="Courier New"/>
              </a:rPr>
              <a:t>–s status</a:t>
            </a:r>
            <a:endParaRPr lang="en-US" sz="1800" dirty="0">
              <a:solidFill>
                <a:srgbClr val="4167C9"/>
              </a:solidFill>
              <a:latin typeface="Calibri"/>
            </a:endParaRPr>
          </a:p>
        </p:txBody>
      </p:sp>
    </p:spTree>
    <p:extLst>
      <p:ext uri="{BB962C8B-B14F-4D97-AF65-F5344CB8AC3E}">
        <p14:creationId xmlns:p14="http://schemas.microsoft.com/office/powerpoint/2010/main" val="2438731849"/>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9" name="Rectangle 3"/>
          <p:cNvSpPr>
            <a:spLocks noGrp="1" noChangeArrowheads="1"/>
          </p:cNvSpPr>
          <p:nvPr>
            <p:ph type="title"/>
          </p:nvPr>
        </p:nvSpPr>
        <p:spPr>
          <a:noFill/>
        </p:spPr>
        <p:txBody>
          <a:bodyPr/>
          <a:lstStyle/>
          <a:p>
            <a:r>
              <a:rPr lang="en-US" dirty="0"/>
              <a:t>Job fix reporting</a:t>
            </a:r>
          </a:p>
        </p:txBody>
      </p:sp>
      <p:sp>
        <p:nvSpPr>
          <p:cNvPr id="178178" name="Rectangle 2"/>
          <p:cNvSpPr>
            <a:spLocks noGrp="1" noChangeArrowheads="1"/>
          </p:cNvSpPr>
          <p:nvPr>
            <p:ph idx="1"/>
          </p:nvPr>
        </p:nvSpPr>
        <p:spPr/>
        <p:txBody>
          <a:bodyPr>
            <a:normAutofit/>
          </a:bodyPr>
          <a:lstStyle/>
          <a:p>
            <a:r>
              <a:rPr lang="en-US" dirty="0">
                <a:latin typeface="Verdana" panose="020B0604030504040204" pitchFamily="34" charset="0"/>
                <a:ea typeface="Verdana" panose="020B0604030504040204" pitchFamily="34" charset="0"/>
                <a:cs typeface="Verdana" panose="020B0604030504040204" pitchFamily="34" charset="0"/>
              </a:rPr>
              <a:t>Which </a:t>
            </a:r>
            <a:r>
              <a:rPr lang="en-US" dirty="0" err="1">
                <a:latin typeface="Verdana" panose="020B0604030504040204" pitchFamily="34" charset="0"/>
                <a:ea typeface="Verdana" panose="020B0604030504040204" pitchFamily="34" charset="0"/>
                <a:cs typeface="Verdana" panose="020B0604030504040204" pitchFamily="34" charset="0"/>
              </a:rPr>
              <a:t>changelists</a:t>
            </a:r>
            <a:r>
              <a:rPr lang="en-US" dirty="0">
                <a:latin typeface="Verdana" panose="020B0604030504040204" pitchFamily="34" charset="0"/>
                <a:ea typeface="Verdana" panose="020B0604030504040204" pitchFamily="34" charset="0"/>
                <a:cs typeface="Verdana" panose="020B0604030504040204" pitchFamily="34" charset="0"/>
              </a:rPr>
              <a:t> fixed a job?</a:t>
            </a:r>
          </a:p>
          <a:p>
            <a:pPr marL="111125" indent="0">
              <a:buNone/>
            </a:pPr>
            <a:r>
              <a:rPr lang="en-US" sz="1600" b="1" dirty="0">
                <a:solidFill>
                  <a:srgbClr val="F38337"/>
                </a:solidFill>
                <a:latin typeface="Calibri"/>
              </a:rPr>
              <a:t>	</a:t>
            </a:r>
            <a:r>
              <a:rPr lang="en-US" sz="1600" b="1" dirty="0">
                <a:solidFill>
                  <a:srgbClr val="0000FF"/>
                </a:solidFill>
                <a:latin typeface="Courier New" charset="0"/>
              </a:rPr>
              <a:t>p4 fixes</a:t>
            </a:r>
            <a:r>
              <a:rPr lang="en-US" sz="1600" b="1" dirty="0">
                <a:solidFill>
                  <a:schemeClr val="tx1">
                    <a:lumMod val="60000"/>
                    <a:lumOff val="40000"/>
                  </a:schemeClr>
                </a:solidFill>
                <a:latin typeface="Courier New" charset="0"/>
              </a:rPr>
              <a:t> -j </a:t>
            </a:r>
            <a:r>
              <a:rPr lang="en-US" sz="1600" b="1" dirty="0" err="1">
                <a:solidFill>
                  <a:schemeClr val="tx1">
                    <a:lumMod val="60000"/>
                    <a:lumOff val="40000"/>
                  </a:schemeClr>
                </a:solidFill>
                <a:latin typeface="Courier New" charset="0"/>
              </a:rPr>
              <a:t>jobname</a:t>
            </a:r>
            <a:endParaRPr lang="en-US" sz="1600" dirty="0">
              <a:solidFill>
                <a:schemeClr val="tx1">
                  <a:lumMod val="60000"/>
                  <a:lumOff val="40000"/>
                </a:schemeClr>
              </a:solidFill>
              <a:latin typeface="Calibri"/>
            </a:endParaRPr>
          </a:p>
          <a:p>
            <a:pPr>
              <a:spcBef>
                <a:spcPts val="1200"/>
              </a:spcBef>
            </a:pPr>
            <a:r>
              <a:rPr lang="en-US" dirty="0">
                <a:latin typeface="Verdana" panose="020B0604030504040204" pitchFamily="34" charset="0"/>
                <a:ea typeface="Verdana" panose="020B0604030504040204" pitchFamily="34" charset="0"/>
                <a:cs typeface="Verdana" panose="020B0604030504040204" pitchFamily="34" charset="0"/>
              </a:rPr>
              <a:t>Which jobs were fixed by a </a:t>
            </a:r>
            <a:r>
              <a:rPr lang="en-US" dirty="0" err="1">
                <a:latin typeface="Verdana" panose="020B0604030504040204" pitchFamily="34" charset="0"/>
                <a:ea typeface="Verdana" panose="020B0604030504040204" pitchFamily="34" charset="0"/>
                <a:cs typeface="Verdana" panose="020B0604030504040204" pitchFamily="34" charset="0"/>
              </a:rPr>
              <a:t>changelist</a:t>
            </a:r>
            <a:r>
              <a:rPr lang="en-US" dirty="0">
                <a:latin typeface="Verdana" panose="020B0604030504040204" pitchFamily="34" charset="0"/>
                <a:ea typeface="Verdana" panose="020B0604030504040204" pitchFamily="34" charset="0"/>
                <a:cs typeface="Verdana" panose="020B0604030504040204" pitchFamily="34" charset="0"/>
              </a:rPr>
              <a:t>?</a:t>
            </a:r>
          </a:p>
          <a:p>
            <a:pPr marL="111125" indent="0">
              <a:buNone/>
            </a:pPr>
            <a:r>
              <a:rPr lang="en-US" sz="1600" b="1" dirty="0">
                <a:solidFill>
                  <a:srgbClr val="F79646"/>
                </a:solidFill>
                <a:latin typeface="Calibri"/>
              </a:rPr>
              <a:t>	</a:t>
            </a:r>
            <a:r>
              <a:rPr lang="en-US" sz="1600" b="1" dirty="0">
                <a:solidFill>
                  <a:srgbClr val="0000FF"/>
                </a:solidFill>
                <a:latin typeface="Courier New" charset="0"/>
              </a:rPr>
              <a:t>p4 fixes </a:t>
            </a:r>
            <a:r>
              <a:rPr lang="en-US" sz="1600" b="1" dirty="0">
                <a:solidFill>
                  <a:srgbClr val="4167C9"/>
                </a:solidFill>
                <a:latin typeface="Courier New" charset="0"/>
              </a:rPr>
              <a:t>-c</a:t>
            </a:r>
            <a:r>
              <a:rPr lang="en-US" sz="1600" b="1" i="1" dirty="0">
                <a:solidFill>
                  <a:srgbClr val="4167C9"/>
                </a:solidFill>
                <a:latin typeface="Courier New" charset="0"/>
              </a:rPr>
              <a:t> </a:t>
            </a:r>
            <a:r>
              <a:rPr lang="en-US" sz="1600" b="1" dirty="0" err="1">
                <a:solidFill>
                  <a:srgbClr val="4167C9"/>
                </a:solidFill>
                <a:latin typeface="Courier New" charset="0"/>
              </a:rPr>
              <a:t>changenum</a:t>
            </a:r>
            <a:endParaRPr lang="en-US" sz="1600" b="1" dirty="0">
              <a:solidFill>
                <a:srgbClr val="4167C9"/>
              </a:solidFill>
              <a:latin typeface="Courier New" charset="0"/>
            </a:endParaRPr>
          </a:p>
          <a:p>
            <a:pPr>
              <a:spcBef>
                <a:spcPts val="1200"/>
              </a:spcBef>
            </a:pPr>
            <a:r>
              <a:rPr lang="en-US" dirty="0">
                <a:latin typeface="Verdana" panose="020B0604030504040204" pitchFamily="34" charset="0"/>
                <a:ea typeface="Verdana" panose="020B0604030504040204" pitchFamily="34" charset="0"/>
                <a:cs typeface="Verdana" panose="020B0604030504040204" pitchFamily="34" charset="0"/>
              </a:rPr>
              <a:t>Same output for both</a:t>
            </a:r>
          </a:p>
          <a:p>
            <a:pPr marL="457200" lvl="1" indent="0">
              <a:lnSpc>
                <a:spcPct val="120000"/>
              </a:lnSpc>
              <a:buNone/>
            </a:pPr>
            <a:r>
              <a:rPr lang="en-US" b="1" dirty="0">
                <a:solidFill>
                  <a:srgbClr val="0000FF"/>
                </a:solidFill>
                <a:latin typeface="Courier New"/>
                <a:cs typeface="Courier New"/>
              </a:rPr>
              <a:t>p4 fixes </a:t>
            </a:r>
            <a:r>
              <a:rPr lang="en-US" b="1" dirty="0">
                <a:solidFill>
                  <a:srgbClr val="4167C9"/>
                </a:solidFill>
                <a:latin typeface="Courier New"/>
                <a:cs typeface="Courier New"/>
              </a:rPr>
              <a:t>-j job001234 </a:t>
            </a:r>
            <a:r>
              <a:rPr lang="en-US" dirty="0">
                <a:latin typeface="Calibri"/>
              </a:rPr>
              <a:t>or</a:t>
            </a:r>
            <a:r>
              <a:rPr lang="en-US" b="1" i="1" dirty="0">
                <a:solidFill>
                  <a:srgbClr val="4167C9"/>
                </a:solidFill>
                <a:latin typeface="Courier New" charset="0"/>
              </a:rPr>
              <a:t> </a:t>
            </a:r>
            <a:r>
              <a:rPr lang="en-US" b="1" dirty="0">
                <a:solidFill>
                  <a:srgbClr val="0000FF"/>
                </a:solidFill>
                <a:latin typeface="Courier New" charset="0"/>
              </a:rPr>
              <a:t>p4 fixes </a:t>
            </a:r>
            <a:r>
              <a:rPr lang="en-US" b="1" dirty="0">
                <a:solidFill>
                  <a:srgbClr val="4167C9"/>
                </a:solidFill>
                <a:latin typeface="Courier New" charset="0"/>
              </a:rPr>
              <a:t>-c 12345</a:t>
            </a:r>
          </a:p>
          <a:p>
            <a:pPr lvl="1">
              <a:lnSpc>
                <a:spcPct val="120000"/>
              </a:lnSpc>
              <a:buFont typeface="Times" charset="0"/>
              <a:buNone/>
            </a:pPr>
            <a:r>
              <a:rPr lang="en-US" b="1" dirty="0">
                <a:latin typeface="Courier New" charset="0"/>
              </a:rPr>
              <a:t> job001234 fixed by change 12345 on 2015/01/22 by </a:t>
            </a:r>
            <a:r>
              <a:rPr lang="en-US" b="1" dirty="0" err="1">
                <a:latin typeface="Courier New" charset="0"/>
              </a:rPr>
              <a:t>bobby@esau</a:t>
            </a:r>
            <a:endParaRPr lang="en-US" b="1" dirty="0">
              <a:latin typeface="Courier New" charset="0"/>
            </a:endParaRPr>
          </a:p>
        </p:txBody>
      </p:sp>
    </p:spTree>
    <p:extLst>
      <p:ext uri="{BB962C8B-B14F-4D97-AF65-F5344CB8AC3E}">
        <p14:creationId xmlns:p14="http://schemas.microsoft.com/office/powerpoint/2010/main" val="586379036"/>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noFill/>
        </p:spPr>
        <p:txBody>
          <a:bodyPr/>
          <a:lstStyle/>
          <a:p>
            <a:r>
              <a:rPr lang="en-US" dirty="0"/>
              <a:t>New Commands in this Chapter</a:t>
            </a:r>
          </a:p>
        </p:txBody>
      </p:sp>
      <p:sp>
        <p:nvSpPr>
          <p:cNvPr id="180227" name="Rectangle 3"/>
          <p:cNvSpPr>
            <a:spLocks noGrp="1" noChangeArrowheads="1"/>
          </p:cNvSpPr>
          <p:nvPr>
            <p:ph idx="1"/>
          </p:nvPr>
        </p:nvSpPr>
        <p:spPr/>
        <p:txBody>
          <a:bodyPr numCol="2"/>
          <a:lstStyle/>
          <a:p>
            <a:pPr>
              <a:spcBef>
                <a:spcPct val="50000"/>
              </a:spcBef>
            </a:pPr>
            <a:r>
              <a:rPr lang="en-US" b="1" dirty="0">
                <a:solidFill>
                  <a:srgbClr val="0000FF"/>
                </a:solidFill>
                <a:latin typeface="Courier New" charset="0"/>
              </a:rPr>
              <a:t>p4 job</a:t>
            </a:r>
          </a:p>
          <a:p>
            <a:pPr>
              <a:spcBef>
                <a:spcPct val="50000"/>
              </a:spcBef>
            </a:pPr>
            <a:r>
              <a:rPr lang="en-US" b="1" dirty="0">
                <a:solidFill>
                  <a:srgbClr val="0000FF"/>
                </a:solidFill>
                <a:latin typeface="Courier New" charset="0"/>
              </a:rPr>
              <a:t>p4 jobs</a:t>
            </a:r>
          </a:p>
          <a:p>
            <a:pPr>
              <a:spcBef>
                <a:spcPct val="50000"/>
              </a:spcBef>
            </a:pPr>
            <a:r>
              <a:rPr lang="en-US" b="1" dirty="0">
                <a:solidFill>
                  <a:srgbClr val="0000FF"/>
                </a:solidFill>
                <a:latin typeface="Courier New" charset="0"/>
              </a:rPr>
              <a:t>p4 user</a:t>
            </a:r>
          </a:p>
          <a:p>
            <a:pPr>
              <a:spcBef>
                <a:spcPct val="50000"/>
              </a:spcBef>
            </a:pPr>
            <a:r>
              <a:rPr lang="en-US" b="1" dirty="0">
                <a:solidFill>
                  <a:srgbClr val="0000FF"/>
                </a:solidFill>
                <a:latin typeface="Courier New" charset="0"/>
              </a:rPr>
              <a:t>p4 fix</a:t>
            </a:r>
          </a:p>
          <a:p>
            <a:pPr>
              <a:spcBef>
                <a:spcPct val="50000"/>
              </a:spcBef>
            </a:pPr>
            <a:r>
              <a:rPr lang="en-US" b="1" dirty="0">
                <a:solidFill>
                  <a:srgbClr val="0000FF"/>
                </a:solidFill>
                <a:latin typeface="Courier New" charset="0"/>
              </a:rPr>
              <a:t>p4 fixes</a:t>
            </a:r>
            <a:endParaRPr lang="en-US" b="1" dirty="0">
              <a:solidFill>
                <a:srgbClr val="0000FF"/>
              </a:solidFill>
              <a:latin typeface="Calibri"/>
            </a:endParaRPr>
          </a:p>
        </p:txBody>
      </p:sp>
    </p:spTree>
    <p:extLst>
      <p:ext uri="{BB962C8B-B14F-4D97-AF65-F5344CB8AC3E}">
        <p14:creationId xmlns:p14="http://schemas.microsoft.com/office/powerpoint/2010/main" val="1377538965"/>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spTree>
    <p:extLst>
      <p:ext uri="{BB962C8B-B14F-4D97-AF65-F5344CB8AC3E}">
        <p14:creationId xmlns:p14="http://schemas.microsoft.com/office/powerpoint/2010/main" val="153565249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noFill/>
        </p:spPr>
        <p:txBody>
          <a:bodyPr>
            <a:normAutofit/>
          </a:bodyPr>
          <a:lstStyle/>
          <a:p>
            <a:r>
              <a:rPr lang="en-GB" dirty="0"/>
              <a:t>Perforce Documentation</a:t>
            </a:r>
            <a:endParaRPr lang="en-US" dirty="0"/>
          </a:p>
        </p:txBody>
      </p:sp>
      <p:sp>
        <p:nvSpPr>
          <p:cNvPr id="36867" name="Rectangle 3"/>
          <p:cNvSpPr>
            <a:spLocks noGrp="1" noChangeArrowheads="1"/>
          </p:cNvSpPr>
          <p:nvPr>
            <p:ph idx="1"/>
          </p:nvPr>
        </p:nvSpPr>
        <p:spPr/>
        <p:txBody>
          <a:bodyPr/>
          <a:lstStyle/>
          <a:p>
            <a:pPr>
              <a:spcBef>
                <a:spcPct val="30000"/>
              </a:spcBef>
            </a:pPr>
            <a:r>
              <a:rPr lang="en-US" dirty="0"/>
              <a:t>Introducing Perforce</a:t>
            </a:r>
          </a:p>
          <a:p>
            <a:pPr>
              <a:spcBef>
                <a:spcPct val="30000"/>
              </a:spcBef>
            </a:pPr>
            <a:r>
              <a:rPr lang="en-US" dirty="0"/>
              <a:t>P4 User</a:t>
            </a:r>
            <a:r>
              <a:rPr lang="en-GB" dirty="0"/>
              <a:t>’</a:t>
            </a:r>
            <a:r>
              <a:rPr lang="en-US" dirty="0"/>
              <a:t>s Guide</a:t>
            </a:r>
          </a:p>
          <a:p>
            <a:pPr>
              <a:spcBef>
                <a:spcPct val="30000"/>
              </a:spcBef>
            </a:pPr>
            <a:r>
              <a:rPr lang="en-US" dirty="0"/>
              <a:t>Perforce Command Reference</a:t>
            </a:r>
          </a:p>
          <a:p>
            <a:pPr>
              <a:spcBef>
                <a:spcPct val="30000"/>
              </a:spcBef>
            </a:pPr>
            <a:r>
              <a:rPr lang="en-US" dirty="0"/>
              <a:t>Perforce System Administrator</a:t>
            </a:r>
            <a:r>
              <a:rPr lang="ja-JP" altLang="en-US" dirty="0"/>
              <a:t>’</a:t>
            </a:r>
            <a:r>
              <a:rPr lang="en-US" dirty="0"/>
              <a:t>s Guide</a:t>
            </a:r>
          </a:p>
          <a:p>
            <a:pPr>
              <a:spcBef>
                <a:spcPct val="30000"/>
              </a:spcBef>
            </a:pPr>
            <a:r>
              <a:rPr lang="en-US" dirty="0"/>
              <a:t>Release Notes</a:t>
            </a:r>
          </a:p>
          <a:p>
            <a:pPr>
              <a:spcBef>
                <a:spcPct val="30000"/>
              </a:spcBef>
            </a:pPr>
            <a:r>
              <a:rPr lang="en-US" dirty="0"/>
              <a:t>Knowledge Base</a:t>
            </a:r>
          </a:p>
          <a:p>
            <a:pPr>
              <a:spcBef>
                <a:spcPct val="30000"/>
              </a:spcBef>
            </a:pPr>
            <a:r>
              <a:rPr lang="en-US" dirty="0"/>
              <a:t>White Papers</a:t>
            </a: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Introduction to</a:t>
            </a:r>
            <a:br>
              <a:rPr lang="en-US" dirty="0">
                <a:latin typeface="Verdana" panose="020B0604030504040204" pitchFamily="34" charset="0"/>
                <a:ea typeface="Verdana" panose="020B0604030504040204" pitchFamily="34" charset="0"/>
                <a:cs typeface="Verdana" panose="020B0604030504040204" pitchFamily="34" charset="0"/>
              </a:rPr>
            </a:br>
            <a:r>
              <a:rPr lang="en-US" dirty="0">
                <a:latin typeface="Verdana" panose="020B0604030504040204" pitchFamily="34" charset="0"/>
                <a:ea typeface="Verdana" panose="020B0604030504040204" pitchFamily="34" charset="0"/>
                <a:cs typeface="Verdana" panose="020B0604030504040204" pitchFamily="34" charset="0"/>
              </a:rPr>
              <a:t>Helix for Users</a:t>
            </a:r>
            <a:endParaRPr lang="en-US" dirty="0"/>
          </a:p>
        </p:txBody>
      </p:sp>
      <p:sp>
        <p:nvSpPr>
          <p:cNvPr id="5" name="Text Placeholder 4"/>
          <p:cNvSpPr>
            <a:spLocks noGrp="1"/>
          </p:cNvSpPr>
          <p:nvPr>
            <p:ph type="body" sz="quarter" idx="10"/>
          </p:nvPr>
        </p:nvSpPr>
        <p:spPr/>
        <p:txBody>
          <a:bodyPr/>
          <a:lstStyle/>
          <a:p>
            <a:r>
              <a:rPr lang="en-US" dirty="0"/>
              <a:t>DVCS Quick Tour</a:t>
            </a:r>
          </a:p>
        </p:txBody>
      </p:sp>
    </p:spTree>
    <p:extLst>
      <p:ext uri="{BB962C8B-B14F-4D97-AF65-F5344CB8AC3E}">
        <p14:creationId xmlns:p14="http://schemas.microsoft.com/office/powerpoint/2010/main" val="532598031"/>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DVCS?</a:t>
            </a:r>
          </a:p>
        </p:txBody>
      </p:sp>
      <p:sp>
        <p:nvSpPr>
          <p:cNvPr id="3" name="Content Placeholder 2"/>
          <p:cNvSpPr>
            <a:spLocks noGrp="1"/>
          </p:cNvSpPr>
          <p:nvPr>
            <p:ph idx="1"/>
          </p:nvPr>
        </p:nvSpPr>
        <p:spPr>
          <a:xfrm>
            <a:off x="465147" y="1320808"/>
            <a:ext cx="7771948" cy="3476909"/>
          </a:xfrm>
        </p:spPr>
        <p:txBody>
          <a:bodyPr/>
          <a:lstStyle/>
          <a:p>
            <a:pPr marL="285750" indent="-285750">
              <a:buClr>
                <a:srgbClr val="31AABE"/>
              </a:buClr>
            </a:pPr>
            <a:r>
              <a:rPr lang="en-US" b="1" dirty="0"/>
              <a:t>D</a:t>
            </a:r>
            <a:r>
              <a:rPr lang="en-US" dirty="0">
                <a:solidFill>
                  <a:schemeClr val="tx1"/>
                </a:solidFill>
              </a:rPr>
              <a:t>istributed</a:t>
            </a:r>
          </a:p>
          <a:p>
            <a:pPr marL="285750" indent="-285750">
              <a:buClr>
                <a:srgbClr val="31AABE"/>
              </a:buClr>
            </a:pPr>
            <a:r>
              <a:rPr lang="en-US" b="1" dirty="0"/>
              <a:t>V</a:t>
            </a:r>
            <a:r>
              <a:rPr lang="en-US" dirty="0"/>
              <a:t>ersion</a:t>
            </a:r>
          </a:p>
          <a:p>
            <a:pPr marL="285750" indent="-285750">
              <a:buClr>
                <a:srgbClr val="31AABE"/>
              </a:buClr>
            </a:pPr>
            <a:r>
              <a:rPr lang="en-US" b="1" dirty="0">
                <a:solidFill>
                  <a:schemeClr val="tx1"/>
                </a:solidFill>
              </a:rPr>
              <a:t>C</a:t>
            </a:r>
            <a:r>
              <a:rPr lang="en-US" dirty="0">
                <a:solidFill>
                  <a:schemeClr val="tx1"/>
                </a:solidFill>
              </a:rPr>
              <a:t>ontrol</a:t>
            </a:r>
          </a:p>
          <a:p>
            <a:pPr marL="285750" indent="-285750">
              <a:buClr>
                <a:srgbClr val="31AABE"/>
              </a:buClr>
            </a:pPr>
            <a:r>
              <a:rPr lang="en-US" b="1" dirty="0"/>
              <a:t>S</a:t>
            </a:r>
            <a:r>
              <a:rPr lang="en-US" dirty="0"/>
              <a:t>ystem</a:t>
            </a:r>
          </a:p>
          <a:p>
            <a:pPr marL="285750" indent="-285750">
              <a:buClr>
                <a:srgbClr val="31AABE"/>
              </a:buClr>
            </a:pPr>
            <a:endParaRPr lang="en-US" dirty="0">
              <a:solidFill>
                <a:schemeClr val="tx1"/>
              </a:solidFill>
            </a:endParaRPr>
          </a:p>
        </p:txBody>
      </p:sp>
    </p:spTree>
    <p:extLst>
      <p:ext uri="{BB962C8B-B14F-4D97-AF65-F5344CB8AC3E}">
        <p14:creationId xmlns:p14="http://schemas.microsoft.com/office/powerpoint/2010/main" val="2237548590"/>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DVCS offer?</a:t>
            </a:r>
          </a:p>
        </p:txBody>
      </p:sp>
      <p:sp>
        <p:nvSpPr>
          <p:cNvPr id="3" name="Content Placeholder 2"/>
          <p:cNvSpPr>
            <a:spLocks noGrp="1"/>
          </p:cNvSpPr>
          <p:nvPr>
            <p:ph idx="1"/>
          </p:nvPr>
        </p:nvSpPr>
        <p:spPr>
          <a:xfrm>
            <a:off x="465147" y="1320808"/>
            <a:ext cx="7771948" cy="3476909"/>
          </a:xfrm>
        </p:spPr>
        <p:txBody>
          <a:bodyPr/>
          <a:lstStyle/>
          <a:p>
            <a:pPr marL="285750" indent="-285750">
              <a:buClr>
                <a:srgbClr val="31AABE"/>
              </a:buClr>
            </a:pPr>
            <a:r>
              <a:rPr lang="en-US" dirty="0">
                <a:solidFill>
                  <a:schemeClr val="tx1"/>
                </a:solidFill>
              </a:rPr>
              <a:t>Local experimentation or development</a:t>
            </a:r>
          </a:p>
          <a:p>
            <a:pPr marL="285750" indent="-285750">
              <a:buClr>
                <a:srgbClr val="31AABE"/>
              </a:buClr>
            </a:pPr>
            <a:r>
              <a:rPr lang="en-US" dirty="0">
                <a:solidFill>
                  <a:schemeClr val="tx1"/>
                </a:solidFill>
              </a:rPr>
              <a:t>Offline commits (train, plane, behind firewalls, etc.)</a:t>
            </a:r>
          </a:p>
          <a:p>
            <a:pPr marL="285750" indent="-285750">
              <a:buClr>
                <a:srgbClr val="31AABE"/>
              </a:buClr>
            </a:pPr>
            <a:r>
              <a:rPr lang="en-US" dirty="0"/>
              <a:t>Immediately available local repository</a:t>
            </a:r>
          </a:p>
          <a:p>
            <a:pPr marL="285750" indent="-285750">
              <a:buClr>
                <a:srgbClr val="31AABE"/>
              </a:buClr>
            </a:pPr>
            <a:r>
              <a:rPr lang="en-US" dirty="0">
                <a:solidFill>
                  <a:schemeClr val="tx1"/>
                </a:solidFill>
              </a:rPr>
              <a:t>Wide variety of workflows available</a:t>
            </a:r>
          </a:p>
          <a:p>
            <a:pPr marL="285750" indent="-285750">
              <a:buClr>
                <a:srgbClr val="31AABE"/>
              </a:buClr>
            </a:pPr>
            <a:endParaRPr lang="en-US" dirty="0">
              <a:solidFill>
                <a:schemeClr val="tx1"/>
              </a:solidFill>
            </a:endParaRPr>
          </a:p>
          <a:p>
            <a:pPr marL="285750" indent="-285750">
              <a:buClr>
                <a:srgbClr val="31AABE"/>
              </a:buClr>
            </a:pPr>
            <a:endParaRPr lang="en-US" dirty="0">
              <a:solidFill>
                <a:schemeClr val="tx1"/>
              </a:solidFill>
            </a:endParaRPr>
          </a:p>
        </p:txBody>
      </p:sp>
    </p:spTree>
    <p:extLst>
      <p:ext uri="{BB962C8B-B14F-4D97-AF65-F5344CB8AC3E}">
        <p14:creationId xmlns:p14="http://schemas.microsoft.com/office/powerpoint/2010/main" val="435934417"/>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DVCS architecture</a:t>
            </a:r>
          </a:p>
        </p:txBody>
      </p:sp>
      <p:sp>
        <p:nvSpPr>
          <p:cNvPr id="3" name="Content Placeholder 2"/>
          <p:cNvSpPr>
            <a:spLocks noGrp="1"/>
          </p:cNvSpPr>
          <p:nvPr>
            <p:ph idx="1"/>
          </p:nvPr>
        </p:nvSpPr>
        <p:spPr>
          <a:xfrm>
            <a:off x="465138" y="1025877"/>
            <a:ext cx="8611406" cy="3476475"/>
          </a:xfrm>
        </p:spPr>
        <p:txBody>
          <a:bodyPr/>
          <a:lstStyle/>
          <a:p>
            <a:r>
              <a:rPr lang="en-US" dirty="0"/>
              <a:t>Push/fetch protocol</a:t>
            </a:r>
          </a:p>
          <a:p>
            <a:pPr lvl="1"/>
            <a:r>
              <a:rPr lang="en-US" dirty="0"/>
              <a:t>Fast &amp; built for large data sets</a:t>
            </a:r>
          </a:p>
          <a:p>
            <a:pPr>
              <a:spcBef>
                <a:spcPts val="1200"/>
              </a:spcBef>
              <a:spcAft>
                <a:spcPts val="0"/>
              </a:spcAft>
            </a:pPr>
            <a:r>
              <a:rPr lang="en-US" dirty="0"/>
              <a:t>Easily move content and metadata</a:t>
            </a:r>
          </a:p>
          <a:p>
            <a:pPr lvl="1"/>
            <a:r>
              <a:rPr lang="en-US" dirty="0"/>
              <a:t>Between servers and peers</a:t>
            </a:r>
          </a:p>
          <a:p>
            <a:pPr>
              <a:spcBef>
                <a:spcPts val="1200"/>
              </a:spcBef>
              <a:spcAft>
                <a:spcPts val="0"/>
              </a:spcAft>
            </a:pPr>
            <a:r>
              <a:rPr lang="en-US" dirty="0"/>
              <a:t>Relocate content</a:t>
            </a:r>
          </a:p>
          <a:p>
            <a:pPr lvl="1"/>
            <a:r>
              <a:rPr lang="en-US" dirty="0"/>
              <a:t>Part of push/fetch process</a:t>
            </a:r>
          </a:p>
          <a:p>
            <a:pPr>
              <a:spcBef>
                <a:spcPts val="1200"/>
              </a:spcBef>
              <a:spcAft>
                <a:spcPts val="0"/>
              </a:spcAft>
            </a:pPr>
            <a:r>
              <a:rPr lang="en-US" dirty="0"/>
              <a:t>History and changes tracked</a:t>
            </a:r>
          </a:p>
          <a:p>
            <a:pPr lvl="1"/>
            <a:r>
              <a:rPr lang="en-US" dirty="0"/>
              <a:t>As with other Helix Server operations</a:t>
            </a:r>
          </a:p>
          <a:p>
            <a:pPr>
              <a:spcBef>
                <a:spcPts val="900"/>
              </a:spcBef>
              <a:spcAft>
                <a:spcPts val="0"/>
              </a:spcAft>
            </a:pPr>
            <a:r>
              <a:rPr lang="en-US" dirty="0"/>
              <a:t>Security / access controls</a:t>
            </a:r>
          </a:p>
        </p:txBody>
      </p:sp>
      <p:grpSp>
        <p:nvGrpSpPr>
          <p:cNvPr id="6" name="Group 5"/>
          <p:cNvGrpSpPr/>
          <p:nvPr/>
        </p:nvGrpSpPr>
        <p:grpSpPr>
          <a:xfrm>
            <a:off x="5088992" y="1928991"/>
            <a:ext cx="3720133" cy="1436615"/>
            <a:chOff x="5088992" y="1928991"/>
            <a:chExt cx="3720133" cy="1436615"/>
          </a:xfrm>
        </p:grpSpPr>
        <p:grpSp>
          <p:nvGrpSpPr>
            <p:cNvPr id="38" name="Group 37"/>
            <p:cNvGrpSpPr/>
            <p:nvPr/>
          </p:nvGrpSpPr>
          <p:grpSpPr>
            <a:xfrm>
              <a:off x="5088992" y="2908902"/>
              <a:ext cx="3720133" cy="456704"/>
              <a:chOff x="1758363" y="2894320"/>
              <a:chExt cx="5946161" cy="729983"/>
            </a:xfrm>
          </p:grpSpPr>
          <p:sp>
            <p:nvSpPr>
              <p:cNvPr id="4" name="Rounded Rectangle 3"/>
              <p:cNvSpPr/>
              <p:nvPr/>
            </p:nvSpPr>
            <p:spPr>
              <a:xfrm>
                <a:off x="1758363" y="2894320"/>
                <a:ext cx="1413862" cy="729983"/>
              </a:xfrm>
              <a:prstGeom prst="roundRect">
                <a:avLst/>
              </a:prstGeom>
              <a:solidFill>
                <a:schemeClr val="tx1">
                  <a:lumMod val="20000"/>
                  <a:lumOff val="80000"/>
                </a:schemeClr>
              </a:solidFill>
              <a:ln w="127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None/>
                </a:pPr>
                <a:r>
                  <a:rPr lang="en-US" sz="900" i="0" dirty="0">
                    <a:solidFill>
                      <a:schemeClr val="tx1"/>
                    </a:solidFill>
                    <a:latin typeface="Verdana" panose="020B0604030504040204" pitchFamily="34" charset="0"/>
                    <a:ea typeface="Verdana" panose="020B0604030504040204" pitchFamily="34" charset="0"/>
                    <a:cs typeface="Verdana" panose="020B0604030504040204" pitchFamily="34" charset="0"/>
                  </a:rPr>
                  <a:t>Developer Repository</a:t>
                </a:r>
              </a:p>
            </p:txBody>
          </p:sp>
          <p:sp>
            <p:nvSpPr>
              <p:cNvPr id="8" name="Rounded Rectangle 7"/>
              <p:cNvSpPr/>
              <p:nvPr/>
            </p:nvSpPr>
            <p:spPr>
              <a:xfrm>
                <a:off x="6290662" y="2894320"/>
                <a:ext cx="1413862" cy="729983"/>
              </a:xfrm>
              <a:prstGeom prst="roundRect">
                <a:avLst/>
              </a:prstGeom>
              <a:solidFill>
                <a:schemeClr val="tx1">
                  <a:lumMod val="20000"/>
                  <a:lumOff val="80000"/>
                </a:schemeClr>
              </a:solidFill>
              <a:ln w="127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None/>
                </a:pPr>
                <a:r>
                  <a:rPr lang="en-US" sz="900" i="0" dirty="0">
                    <a:solidFill>
                      <a:schemeClr val="tx1"/>
                    </a:solidFill>
                    <a:latin typeface="Verdana" panose="020B0604030504040204" pitchFamily="34" charset="0"/>
                    <a:ea typeface="Verdana" panose="020B0604030504040204" pitchFamily="34" charset="0"/>
                    <a:cs typeface="Verdana" panose="020B0604030504040204" pitchFamily="34" charset="0"/>
                  </a:rPr>
                  <a:t>Developer Repository</a:t>
                </a:r>
              </a:p>
            </p:txBody>
          </p:sp>
          <p:sp>
            <p:nvSpPr>
              <p:cNvPr id="9" name="Rounded Rectangle 8"/>
              <p:cNvSpPr/>
              <p:nvPr/>
            </p:nvSpPr>
            <p:spPr>
              <a:xfrm>
                <a:off x="4009145" y="2894320"/>
                <a:ext cx="1413862" cy="729983"/>
              </a:xfrm>
              <a:prstGeom prst="roundRect">
                <a:avLst/>
              </a:prstGeom>
              <a:solidFill>
                <a:schemeClr val="tx1">
                  <a:lumMod val="20000"/>
                  <a:lumOff val="80000"/>
                </a:schemeClr>
              </a:solidFill>
              <a:ln w="127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None/>
                </a:pPr>
                <a:r>
                  <a:rPr lang="en-US" sz="900" i="0" dirty="0">
                    <a:solidFill>
                      <a:schemeClr val="tx1"/>
                    </a:solidFill>
                    <a:latin typeface="Verdana" panose="020B0604030504040204" pitchFamily="34" charset="0"/>
                    <a:ea typeface="Verdana" panose="020B0604030504040204" pitchFamily="34" charset="0"/>
                    <a:cs typeface="Verdana" panose="020B0604030504040204" pitchFamily="34" charset="0"/>
                  </a:rPr>
                  <a:t>Developer Repository</a:t>
                </a:r>
              </a:p>
            </p:txBody>
          </p:sp>
          <p:grpSp>
            <p:nvGrpSpPr>
              <p:cNvPr id="17" name="Group 16"/>
              <p:cNvGrpSpPr/>
              <p:nvPr/>
            </p:nvGrpSpPr>
            <p:grpSpPr>
              <a:xfrm>
                <a:off x="3237529" y="3183111"/>
                <a:ext cx="708212" cy="152400"/>
                <a:chOff x="2480662" y="3334871"/>
                <a:chExt cx="1042467" cy="152400"/>
              </a:xfrm>
            </p:grpSpPr>
            <p:cxnSp>
              <p:nvCxnSpPr>
                <p:cNvPr id="12" name="Straight Arrow Connector 11"/>
                <p:cNvCxnSpPr/>
                <p:nvPr/>
              </p:nvCxnSpPr>
              <p:spPr>
                <a:xfrm>
                  <a:off x="2480662" y="3334871"/>
                  <a:ext cx="1042467" cy="0"/>
                </a:xfrm>
                <a:prstGeom prst="straightConnector1">
                  <a:avLst/>
                </a:prstGeom>
                <a:ln w="25400" cmpd="sng">
                  <a:solidFill>
                    <a:schemeClr val="accent2">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a:off x="2480662" y="3487271"/>
                  <a:ext cx="1042467" cy="0"/>
                </a:xfrm>
                <a:prstGeom prst="straightConnector1">
                  <a:avLst/>
                </a:prstGeom>
                <a:ln w="25400" cmpd="sng">
                  <a:solidFill>
                    <a:srgbClr val="006600"/>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a:off x="5490886" y="3183111"/>
                <a:ext cx="708212" cy="152400"/>
                <a:chOff x="2480662" y="3334871"/>
                <a:chExt cx="1042467" cy="152400"/>
              </a:xfrm>
            </p:grpSpPr>
            <p:cxnSp>
              <p:nvCxnSpPr>
                <p:cNvPr id="19" name="Straight Arrow Connector 18"/>
                <p:cNvCxnSpPr/>
                <p:nvPr/>
              </p:nvCxnSpPr>
              <p:spPr>
                <a:xfrm>
                  <a:off x="2480662" y="3334871"/>
                  <a:ext cx="1042467" cy="0"/>
                </a:xfrm>
                <a:prstGeom prst="straightConnector1">
                  <a:avLst/>
                </a:prstGeom>
                <a:ln w="25400" cmpd="sng">
                  <a:solidFill>
                    <a:schemeClr val="accent2">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a:off x="2480662" y="3487271"/>
                  <a:ext cx="1042467" cy="0"/>
                </a:xfrm>
                <a:prstGeom prst="straightConnector1">
                  <a:avLst/>
                </a:prstGeom>
                <a:ln w="25400" cmpd="sng">
                  <a:solidFill>
                    <a:srgbClr val="006600"/>
                  </a:solidFill>
                  <a:tailEnd type="arrow"/>
                </a:ln>
                <a:effectLst/>
              </p:spPr>
              <p:style>
                <a:lnRef idx="2">
                  <a:schemeClr val="accent1"/>
                </a:lnRef>
                <a:fillRef idx="0">
                  <a:schemeClr val="accent1"/>
                </a:fillRef>
                <a:effectRef idx="1">
                  <a:schemeClr val="accent1"/>
                </a:effectRef>
                <a:fontRef idx="minor">
                  <a:schemeClr val="tx1"/>
                </a:fontRef>
              </p:style>
            </p:cxnSp>
          </p:grpSp>
        </p:grpSp>
        <p:grpSp>
          <p:nvGrpSpPr>
            <p:cNvPr id="5" name="Group 4"/>
            <p:cNvGrpSpPr/>
            <p:nvPr/>
          </p:nvGrpSpPr>
          <p:grpSpPr>
            <a:xfrm>
              <a:off x="6118053" y="1928991"/>
              <a:ext cx="1660852" cy="982363"/>
              <a:chOff x="6118053" y="1928991"/>
              <a:chExt cx="1660852" cy="982363"/>
            </a:xfrm>
          </p:grpSpPr>
          <p:sp>
            <p:nvSpPr>
              <p:cNvPr id="7" name="Rounded Rectangle 6"/>
              <p:cNvSpPr/>
              <p:nvPr/>
            </p:nvSpPr>
            <p:spPr>
              <a:xfrm>
                <a:off x="6248400" y="1928991"/>
                <a:ext cx="1402167" cy="456704"/>
              </a:xfrm>
              <a:prstGeom prst="roundRect">
                <a:avLst/>
              </a:prstGeom>
              <a:solidFill>
                <a:schemeClr val="tx1">
                  <a:lumMod val="40000"/>
                  <a:lumOff val="60000"/>
                </a:schemeClr>
              </a:solidFill>
              <a:ln w="127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None/>
                </a:pPr>
                <a:r>
                  <a:rPr lang="en-US" sz="1100" i="0" dirty="0">
                    <a:solidFill>
                      <a:schemeClr val="tx1"/>
                    </a:solidFill>
                    <a:latin typeface="Verdana" panose="020B0604030504040204" pitchFamily="34" charset="0"/>
                    <a:ea typeface="Verdana" panose="020B0604030504040204" pitchFamily="34" charset="0"/>
                    <a:cs typeface="Verdana" panose="020B0604030504040204" pitchFamily="34" charset="0"/>
                  </a:rPr>
                  <a:t>Shared Repository</a:t>
                </a:r>
              </a:p>
            </p:txBody>
          </p:sp>
          <p:grpSp>
            <p:nvGrpSpPr>
              <p:cNvPr id="21" name="Group 20"/>
              <p:cNvGrpSpPr/>
              <p:nvPr/>
            </p:nvGrpSpPr>
            <p:grpSpPr>
              <a:xfrm rot="5400000">
                <a:off x="6717902" y="2609737"/>
                <a:ext cx="443083" cy="95347"/>
                <a:chOff x="2480662" y="3334871"/>
                <a:chExt cx="1042467" cy="152400"/>
              </a:xfrm>
            </p:grpSpPr>
            <p:cxnSp>
              <p:nvCxnSpPr>
                <p:cNvPr id="22" name="Straight Arrow Connector 21"/>
                <p:cNvCxnSpPr/>
                <p:nvPr/>
              </p:nvCxnSpPr>
              <p:spPr>
                <a:xfrm>
                  <a:off x="2480662" y="3334871"/>
                  <a:ext cx="1042467" cy="0"/>
                </a:xfrm>
                <a:prstGeom prst="straightConnector1">
                  <a:avLst/>
                </a:prstGeom>
                <a:ln w="25400" cmpd="sng">
                  <a:solidFill>
                    <a:schemeClr val="accent2">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a:off x="2480662" y="3487271"/>
                  <a:ext cx="1042467" cy="0"/>
                </a:xfrm>
                <a:prstGeom prst="straightConnector1">
                  <a:avLst/>
                </a:prstGeom>
                <a:ln w="25400" cmpd="sng">
                  <a:solidFill>
                    <a:srgbClr val="006600"/>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24" name="Group 23"/>
              <p:cNvGrpSpPr/>
              <p:nvPr/>
            </p:nvGrpSpPr>
            <p:grpSpPr>
              <a:xfrm rot="2717812">
                <a:off x="7509690" y="2640280"/>
                <a:ext cx="443083" cy="95347"/>
                <a:chOff x="2480662" y="3334871"/>
                <a:chExt cx="1042467" cy="152400"/>
              </a:xfrm>
            </p:grpSpPr>
            <p:cxnSp>
              <p:nvCxnSpPr>
                <p:cNvPr id="25" name="Straight Arrow Connector 24"/>
                <p:cNvCxnSpPr/>
                <p:nvPr/>
              </p:nvCxnSpPr>
              <p:spPr>
                <a:xfrm>
                  <a:off x="2480662" y="3334871"/>
                  <a:ext cx="1042467" cy="0"/>
                </a:xfrm>
                <a:prstGeom prst="straightConnector1">
                  <a:avLst/>
                </a:prstGeom>
                <a:ln w="25400" cmpd="sng">
                  <a:solidFill>
                    <a:schemeClr val="accent2">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H="1">
                  <a:off x="2480662" y="3487271"/>
                  <a:ext cx="1042467" cy="0"/>
                </a:xfrm>
                <a:prstGeom prst="straightConnector1">
                  <a:avLst/>
                </a:prstGeom>
                <a:ln w="25400" cmpd="sng">
                  <a:solidFill>
                    <a:srgbClr val="006600"/>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28" name="Group 27"/>
              <p:cNvGrpSpPr/>
              <p:nvPr/>
            </p:nvGrpSpPr>
            <p:grpSpPr>
              <a:xfrm rot="18830180">
                <a:off x="5944185" y="2642138"/>
                <a:ext cx="443084" cy="95347"/>
                <a:chOff x="2480662" y="3334871"/>
                <a:chExt cx="1042467" cy="152400"/>
              </a:xfrm>
            </p:grpSpPr>
            <p:cxnSp>
              <p:nvCxnSpPr>
                <p:cNvPr id="29" name="Straight Arrow Connector 28"/>
                <p:cNvCxnSpPr/>
                <p:nvPr/>
              </p:nvCxnSpPr>
              <p:spPr>
                <a:xfrm>
                  <a:off x="2480662" y="3334871"/>
                  <a:ext cx="1042467" cy="0"/>
                </a:xfrm>
                <a:prstGeom prst="straightConnector1">
                  <a:avLst/>
                </a:prstGeom>
                <a:ln w="25400" cmpd="sng">
                  <a:solidFill>
                    <a:schemeClr val="accent2">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H="1">
                  <a:off x="2480662" y="3487271"/>
                  <a:ext cx="1042467" cy="0"/>
                </a:xfrm>
                <a:prstGeom prst="straightConnector1">
                  <a:avLst/>
                </a:prstGeom>
                <a:ln w="25400" cmpd="sng">
                  <a:solidFill>
                    <a:srgbClr val="006600"/>
                  </a:solidFill>
                  <a:tailEnd type="arrow"/>
                </a:ln>
                <a:effectLst/>
              </p:spPr>
              <p:style>
                <a:lnRef idx="2">
                  <a:schemeClr val="accent1"/>
                </a:lnRef>
                <a:fillRef idx="0">
                  <a:schemeClr val="accent1"/>
                </a:fillRef>
                <a:effectRef idx="1">
                  <a:schemeClr val="accent1"/>
                </a:effectRef>
                <a:fontRef idx="minor">
                  <a:schemeClr val="tx1"/>
                </a:fontRef>
              </p:style>
            </p:cxnSp>
          </p:grpSp>
        </p:grpSp>
      </p:grpSp>
      <p:grpSp>
        <p:nvGrpSpPr>
          <p:cNvPr id="37" name="Group 36"/>
          <p:cNvGrpSpPr/>
          <p:nvPr/>
        </p:nvGrpSpPr>
        <p:grpSpPr>
          <a:xfrm>
            <a:off x="7495155" y="4071465"/>
            <a:ext cx="1591879" cy="430887"/>
            <a:chOff x="6907946" y="3790791"/>
            <a:chExt cx="1591879" cy="430887"/>
          </a:xfrm>
        </p:grpSpPr>
        <p:grpSp>
          <p:nvGrpSpPr>
            <p:cNvPr id="31" name="Group 30"/>
            <p:cNvGrpSpPr/>
            <p:nvPr/>
          </p:nvGrpSpPr>
          <p:grpSpPr>
            <a:xfrm>
              <a:off x="7038579" y="3942550"/>
              <a:ext cx="708212" cy="152400"/>
              <a:chOff x="2480662" y="3334871"/>
              <a:chExt cx="1042467" cy="152400"/>
            </a:xfrm>
          </p:grpSpPr>
          <p:cxnSp>
            <p:nvCxnSpPr>
              <p:cNvPr id="32" name="Straight Arrow Connector 31"/>
              <p:cNvCxnSpPr/>
              <p:nvPr/>
            </p:nvCxnSpPr>
            <p:spPr>
              <a:xfrm>
                <a:off x="2480662" y="3334871"/>
                <a:ext cx="1042467" cy="0"/>
              </a:xfrm>
              <a:prstGeom prst="straightConnector1">
                <a:avLst/>
              </a:prstGeom>
              <a:ln w="25400" cmpd="sng">
                <a:solidFill>
                  <a:schemeClr val="accent2">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flipH="1">
                <a:off x="2480662" y="3487271"/>
                <a:ext cx="1042467" cy="0"/>
              </a:xfrm>
              <a:prstGeom prst="straightConnector1">
                <a:avLst/>
              </a:prstGeom>
              <a:ln w="25400" cmpd="sng">
                <a:solidFill>
                  <a:srgbClr val="006600"/>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34" name="TextBox 33"/>
            <p:cNvSpPr txBox="1"/>
            <p:nvPr/>
          </p:nvSpPr>
          <p:spPr>
            <a:xfrm>
              <a:off x="7684034" y="3790791"/>
              <a:ext cx="815791" cy="415498"/>
            </a:xfrm>
            <a:prstGeom prst="rect">
              <a:avLst/>
            </a:prstGeom>
            <a:noFill/>
          </p:spPr>
          <p:txBody>
            <a:bodyPr wrap="square" rtlCol="0">
              <a:spAutoFit/>
            </a:bodyPr>
            <a:lstStyle/>
            <a:p>
              <a:pPr>
                <a:spcBef>
                  <a:spcPts val="0"/>
                </a:spcBef>
                <a:buNone/>
              </a:pPr>
              <a:r>
                <a:rPr lang="en-US" sz="1050" i="0" dirty="0">
                  <a:latin typeface="Verdana"/>
                  <a:cs typeface="Verdana"/>
                </a:rPr>
                <a:t>Push</a:t>
              </a:r>
            </a:p>
            <a:p>
              <a:pPr>
                <a:spcBef>
                  <a:spcPts val="0"/>
                </a:spcBef>
                <a:buNone/>
              </a:pPr>
              <a:r>
                <a:rPr lang="en-US" sz="1050" i="0" dirty="0">
                  <a:latin typeface="Verdana"/>
                  <a:cs typeface="Verdana"/>
                </a:rPr>
                <a:t>Fetch</a:t>
              </a:r>
            </a:p>
          </p:txBody>
        </p:sp>
        <p:sp>
          <p:nvSpPr>
            <p:cNvPr id="36" name="Rectangle 35"/>
            <p:cNvSpPr/>
            <p:nvPr/>
          </p:nvSpPr>
          <p:spPr>
            <a:xfrm>
              <a:off x="6907946" y="3790791"/>
              <a:ext cx="1313970" cy="430887"/>
            </a:xfrm>
            <a:prstGeom prst="rect">
              <a:avLst/>
            </a:prstGeom>
            <a:noFill/>
            <a:ln w="127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latin typeface="+mn-lt"/>
                <a:ea typeface="+mn-ea"/>
              </a:endParaRPr>
            </a:p>
          </p:txBody>
        </p:sp>
      </p:grpSp>
    </p:spTree>
    <p:extLst>
      <p:ext uri="{BB962C8B-B14F-4D97-AF65-F5344CB8AC3E}">
        <p14:creationId xmlns:p14="http://schemas.microsoft.com/office/powerpoint/2010/main" val="3311877268"/>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DVCS workflows</a:t>
            </a:r>
          </a:p>
        </p:txBody>
      </p:sp>
      <p:sp>
        <p:nvSpPr>
          <p:cNvPr id="3" name="Content Placeholder 2"/>
          <p:cNvSpPr>
            <a:spLocks noGrp="1"/>
          </p:cNvSpPr>
          <p:nvPr>
            <p:ph idx="1"/>
          </p:nvPr>
        </p:nvSpPr>
        <p:spPr>
          <a:xfrm>
            <a:off x="465138" y="1025876"/>
            <a:ext cx="8611406" cy="3476475"/>
          </a:xfrm>
        </p:spPr>
        <p:txBody>
          <a:bodyPr/>
          <a:lstStyle/>
          <a:p>
            <a:pPr>
              <a:spcAft>
                <a:spcPts val="0"/>
              </a:spcAft>
            </a:pPr>
            <a:r>
              <a:rPr lang="en-US" dirty="0"/>
              <a:t>Solo work</a:t>
            </a:r>
          </a:p>
          <a:p>
            <a:pPr lvl="1">
              <a:spcAft>
                <a:spcPts val="1800"/>
              </a:spcAft>
            </a:pPr>
            <a:r>
              <a:rPr lang="en-US" dirty="0"/>
              <a:t>User who does not want or need to share with anyone</a:t>
            </a:r>
          </a:p>
          <a:p>
            <a:pPr>
              <a:spcAft>
                <a:spcPts val="0"/>
              </a:spcAft>
            </a:pPr>
            <a:r>
              <a:rPr lang="en-US" dirty="0"/>
              <a:t>Work disconnected</a:t>
            </a:r>
          </a:p>
          <a:p>
            <a:pPr lvl="1">
              <a:spcAft>
                <a:spcPts val="1800"/>
              </a:spcAft>
            </a:pPr>
            <a:r>
              <a:rPr lang="en-US" dirty="0"/>
              <a:t>Continue working with the system without direct access to master server</a:t>
            </a:r>
          </a:p>
          <a:p>
            <a:pPr>
              <a:spcAft>
                <a:spcPts val="0"/>
              </a:spcAft>
            </a:pPr>
            <a:r>
              <a:rPr lang="en-US" dirty="0"/>
              <a:t>Pull from master</a:t>
            </a:r>
          </a:p>
          <a:p>
            <a:pPr lvl="1">
              <a:spcAft>
                <a:spcPts val="1800"/>
              </a:spcAft>
            </a:pPr>
            <a:r>
              <a:rPr lang="en-US" dirty="0"/>
              <a:t>Content is distributed to 3</a:t>
            </a:r>
            <a:r>
              <a:rPr lang="en-US" baseline="30000" dirty="0"/>
              <a:t>rd</a:t>
            </a:r>
            <a:r>
              <a:rPr lang="en-US" dirty="0"/>
              <a:t> parties, groups, etc. from a central source</a:t>
            </a:r>
          </a:p>
          <a:p>
            <a:pPr>
              <a:spcAft>
                <a:spcPts val="0"/>
              </a:spcAft>
            </a:pPr>
            <a:r>
              <a:rPr lang="en-US" dirty="0"/>
              <a:t>Cross trust collaboration</a:t>
            </a:r>
          </a:p>
          <a:p>
            <a:pPr lvl="1">
              <a:spcAft>
                <a:spcPts val="1800"/>
              </a:spcAft>
            </a:pPr>
            <a:r>
              <a:rPr lang="en-US" dirty="0"/>
              <a:t>Users never connect to the network but share data via zip files.</a:t>
            </a:r>
          </a:p>
          <a:p>
            <a:endParaRPr lang="en-US" dirty="0"/>
          </a:p>
          <a:p>
            <a:endParaRPr lang="en-US" dirty="0"/>
          </a:p>
        </p:txBody>
      </p:sp>
    </p:spTree>
    <p:extLst>
      <p:ext uri="{BB962C8B-B14F-4D97-AF65-F5344CB8AC3E}">
        <p14:creationId xmlns:p14="http://schemas.microsoft.com/office/powerpoint/2010/main" val="3326879056"/>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p4 </a:t>
            </a:r>
            <a:r>
              <a:rPr lang="en-US" dirty="0" err="1"/>
              <a:t>init</a:t>
            </a:r>
            <a:r>
              <a:rPr lang="en-US" dirty="0"/>
              <a:t> – Create personal repository</a:t>
            </a:r>
          </a:p>
        </p:txBody>
      </p:sp>
      <p:sp>
        <p:nvSpPr>
          <p:cNvPr id="3" name="Content Placeholder 2"/>
          <p:cNvSpPr>
            <a:spLocks noGrp="1"/>
          </p:cNvSpPr>
          <p:nvPr>
            <p:ph idx="1"/>
          </p:nvPr>
        </p:nvSpPr>
        <p:spPr/>
        <p:txBody>
          <a:bodyPr/>
          <a:lstStyle/>
          <a:p>
            <a:r>
              <a:rPr lang="en-US" b="1" dirty="0">
                <a:solidFill>
                  <a:srgbClr val="0000FF"/>
                </a:solidFill>
                <a:latin typeface="Courier New"/>
                <a:cs typeface="Courier New"/>
              </a:rPr>
              <a:t>p4 </a:t>
            </a:r>
            <a:r>
              <a:rPr lang="en-US" b="1" dirty="0" err="1">
                <a:solidFill>
                  <a:srgbClr val="0000FF"/>
                </a:solidFill>
                <a:latin typeface="Courier New"/>
                <a:cs typeface="Courier New"/>
              </a:rPr>
              <a:t>init</a:t>
            </a:r>
            <a:r>
              <a:rPr lang="en-US" b="1" dirty="0">
                <a:solidFill>
                  <a:srgbClr val="0000FF"/>
                </a:solidFill>
                <a:latin typeface="Courier New"/>
                <a:cs typeface="Courier New"/>
              </a:rPr>
              <a:t> </a:t>
            </a:r>
            <a:r>
              <a:rPr lang="en-US" dirty="0"/>
              <a:t>- Creates a new personal repository</a:t>
            </a:r>
          </a:p>
          <a:p>
            <a:r>
              <a:rPr lang="en-US" dirty="0"/>
              <a:t>Single command</a:t>
            </a:r>
          </a:p>
          <a:p>
            <a:r>
              <a:rPr lang="en-US" sz="2000" dirty="0"/>
              <a:t>p4d executable must be in path</a:t>
            </a:r>
          </a:p>
          <a:p>
            <a:r>
              <a:rPr lang="en-US" dirty="0"/>
              <a:t>Attempts to discover proper configuration</a:t>
            </a:r>
          </a:p>
          <a:p>
            <a:pPr lvl="1">
              <a:buFont typeface="Wingdings" charset="2"/>
              <a:buChar char="§"/>
            </a:pPr>
            <a:r>
              <a:rPr lang="en-US" sz="1600" dirty="0"/>
              <a:t>Case sensitivity</a:t>
            </a:r>
          </a:p>
          <a:p>
            <a:pPr lvl="1">
              <a:buFont typeface="Wingdings" charset="2"/>
              <a:buChar char="§"/>
            </a:pPr>
            <a:r>
              <a:rPr lang="en-US" dirty="0"/>
              <a:t>Unicode</a:t>
            </a:r>
          </a:p>
          <a:p>
            <a:r>
              <a:rPr lang="en-US" dirty="0"/>
              <a:t>Copies no data from any server it discovers</a:t>
            </a:r>
          </a:p>
          <a:p>
            <a:r>
              <a:rPr lang="en-US" dirty="0"/>
              <a:t>No p4d process runs!</a:t>
            </a:r>
          </a:p>
          <a:p>
            <a:pPr lvl="1"/>
            <a:endParaRPr lang="en-US" sz="1600" dirty="0"/>
          </a:p>
        </p:txBody>
      </p:sp>
    </p:spTree>
    <p:extLst>
      <p:ext uri="{BB962C8B-B14F-4D97-AF65-F5344CB8AC3E}">
        <p14:creationId xmlns:p14="http://schemas.microsoft.com/office/powerpoint/2010/main" val="294546487"/>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p4 </a:t>
            </a:r>
            <a:r>
              <a:rPr lang="en-US" dirty="0" err="1"/>
              <a:t>init</a:t>
            </a:r>
            <a:r>
              <a:rPr lang="en-US" dirty="0"/>
              <a:t> – Create personal repository</a:t>
            </a:r>
          </a:p>
        </p:txBody>
      </p:sp>
      <p:sp>
        <p:nvSpPr>
          <p:cNvPr id="3" name="Content Placeholder 2"/>
          <p:cNvSpPr>
            <a:spLocks noGrp="1"/>
          </p:cNvSpPr>
          <p:nvPr>
            <p:ph idx="1"/>
          </p:nvPr>
        </p:nvSpPr>
        <p:spPr/>
        <p:txBody>
          <a:bodyPr/>
          <a:lstStyle/>
          <a:p>
            <a:r>
              <a:rPr lang="en-US" b="1" dirty="0">
                <a:solidFill>
                  <a:srgbClr val="0000FF"/>
                </a:solidFill>
                <a:latin typeface="Courier New"/>
                <a:cs typeface="Courier New"/>
              </a:rPr>
              <a:t>p4 </a:t>
            </a:r>
            <a:r>
              <a:rPr lang="en-US" b="1" dirty="0" err="1">
                <a:solidFill>
                  <a:srgbClr val="0000FF"/>
                </a:solidFill>
                <a:latin typeface="Courier New"/>
                <a:cs typeface="Courier New"/>
              </a:rPr>
              <a:t>init</a:t>
            </a:r>
            <a:r>
              <a:rPr lang="en-US" b="1" dirty="0">
                <a:solidFill>
                  <a:srgbClr val="0000FF"/>
                </a:solidFill>
                <a:latin typeface="Courier New"/>
                <a:cs typeface="Courier New"/>
              </a:rPr>
              <a:t> </a:t>
            </a:r>
            <a:r>
              <a:rPr lang="en-US" dirty="0"/>
              <a:t>– with discovery:</a:t>
            </a:r>
          </a:p>
          <a:p>
            <a:endParaRPr lang="en-US" dirty="0"/>
          </a:p>
          <a:p>
            <a:endParaRPr lang="en-US" dirty="0"/>
          </a:p>
          <a:p>
            <a:endParaRPr lang="en-US" dirty="0"/>
          </a:p>
          <a:p>
            <a:endParaRPr lang="en-US" dirty="0"/>
          </a:p>
          <a:p>
            <a:endParaRPr lang="en-US" sz="800" b="1" dirty="0">
              <a:solidFill>
                <a:srgbClr val="0000FF"/>
              </a:solidFill>
              <a:latin typeface="Courier New"/>
              <a:cs typeface="Courier New"/>
            </a:endParaRPr>
          </a:p>
          <a:p>
            <a:r>
              <a:rPr lang="en-US" b="1" dirty="0">
                <a:solidFill>
                  <a:srgbClr val="0000FF"/>
                </a:solidFill>
                <a:latin typeface="Courier New"/>
                <a:cs typeface="Courier New"/>
              </a:rPr>
              <a:t>p4 </a:t>
            </a:r>
            <a:r>
              <a:rPr lang="en-US" b="1" dirty="0" err="1">
                <a:solidFill>
                  <a:srgbClr val="0000FF"/>
                </a:solidFill>
                <a:latin typeface="Courier New"/>
                <a:cs typeface="Courier New"/>
              </a:rPr>
              <a:t>init</a:t>
            </a:r>
            <a:r>
              <a:rPr lang="en-US" b="1" dirty="0">
                <a:solidFill>
                  <a:srgbClr val="0000FF"/>
                </a:solidFill>
                <a:latin typeface="Courier New"/>
                <a:cs typeface="Courier New"/>
              </a:rPr>
              <a:t> </a:t>
            </a:r>
            <a:r>
              <a:rPr lang="en-US" dirty="0"/>
              <a:t>specifying case handling</a:t>
            </a:r>
            <a:endParaRPr lang="en-US" sz="2800" dirty="0"/>
          </a:p>
        </p:txBody>
      </p:sp>
      <p:sp>
        <p:nvSpPr>
          <p:cNvPr id="4" name="TextBox 3"/>
          <p:cNvSpPr txBox="1"/>
          <p:nvPr/>
        </p:nvSpPr>
        <p:spPr>
          <a:xfrm>
            <a:off x="697042" y="1542558"/>
            <a:ext cx="6922958" cy="1277273"/>
          </a:xfrm>
          <a:prstGeom prst="rect">
            <a:avLst/>
          </a:prstGeom>
          <a:solidFill>
            <a:schemeClr val="accent1">
              <a:lumMod val="20000"/>
              <a:lumOff val="80000"/>
            </a:schemeClr>
          </a:solidFill>
          <a:ln w="25400">
            <a:solidFill>
              <a:schemeClr val="accent2">
                <a:lumMod val="60000"/>
                <a:lumOff val="40000"/>
              </a:schemeClr>
            </a:solidFill>
          </a:ln>
        </p:spPr>
        <p:txBody>
          <a:bodyPr wrap="square" rtlCol="0">
            <a:spAutoFit/>
          </a:bodyPr>
          <a:lstStyle/>
          <a:p>
            <a:pPr>
              <a:spcAft>
                <a:spcPts val="0"/>
              </a:spcAft>
              <a:buNone/>
            </a:pPr>
            <a:r>
              <a:rPr lang="en-US" sz="1400" b="1" i="0" dirty="0">
                <a:latin typeface="Courier New" panose="02070309020205020404" pitchFamily="49" charset="0"/>
                <a:cs typeface="Courier New" panose="02070309020205020404" pitchFamily="49" charset="0"/>
              </a:rPr>
              <a:t>$ </a:t>
            </a:r>
            <a:r>
              <a:rPr lang="en-US" sz="1400" b="1" i="0" dirty="0">
                <a:solidFill>
                  <a:srgbClr val="0000FF"/>
                </a:solidFill>
                <a:latin typeface="Courier New" panose="02070309020205020404" pitchFamily="49" charset="0"/>
                <a:cs typeface="Courier New" panose="02070309020205020404" pitchFamily="49" charset="0"/>
              </a:rPr>
              <a:t>p4 </a:t>
            </a:r>
            <a:r>
              <a:rPr lang="en-US" sz="1400" b="1" i="0" dirty="0" err="1">
                <a:solidFill>
                  <a:srgbClr val="0000FF"/>
                </a:solidFill>
                <a:latin typeface="Courier New" panose="02070309020205020404" pitchFamily="49" charset="0"/>
                <a:cs typeface="Courier New" panose="02070309020205020404" pitchFamily="49" charset="0"/>
              </a:rPr>
              <a:t>init</a:t>
            </a:r>
            <a:endParaRPr lang="en-US" sz="1400" b="1" i="0" dirty="0">
              <a:solidFill>
                <a:srgbClr val="0000FF"/>
              </a:solidFill>
              <a:latin typeface="Courier New" panose="02070309020205020404" pitchFamily="49" charset="0"/>
              <a:cs typeface="Courier New" panose="02070309020205020404" pitchFamily="49" charset="0"/>
            </a:endParaRPr>
          </a:p>
          <a:p>
            <a:pPr>
              <a:spcAft>
                <a:spcPts val="0"/>
              </a:spcAft>
              <a:buNone/>
            </a:pPr>
            <a:r>
              <a:rPr lang="en-US" sz="1400" b="1" i="0" dirty="0">
                <a:latin typeface="Courier New" panose="02070309020205020404" pitchFamily="49" charset="0"/>
                <a:cs typeface="Courier New" panose="02070309020205020404" pitchFamily="49" charset="0"/>
              </a:rPr>
              <a:t>Matching server configuration from 'p4svr.perforce.com:1666':</a:t>
            </a:r>
          </a:p>
          <a:p>
            <a:pPr>
              <a:spcAft>
                <a:spcPts val="0"/>
              </a:spcAft>
              <a:buNone/>
            </a:pPr>
            <a:r>
              <a:rPr lang="en-US" sz="1400" b="1" i="0" dirty="0">
                <a:latin typeface="Courier New" panose="02070309020205020404" pitchFamily="49" charset="0"/>
                <a:cs typeface="Courier New" panose="02070309020205020404" pitchFamily="49" charset="0"/>
              </a:rPr>
              <a:t>case-sensitive (-C0), non-</a:t>
            </a:r>
            <a:r>
              <a:rPr lang="en-US" sz="1400" b="1" i="0" dirty="0" err="1">
                <a:latin typeface="Courier New" panose="02070309020205020404" pitchFamily="49" charset="0"/>
                <a:cs typeface="Courier New" panose="02070309020205020404" pitchFamily="49" charset="0"/>
              </a:rPr>
              <a:t>unicode</a:t>
            </a:r>
            <a:r>
              <a:rPr lang="en-US" sz="1400" b="1" i="0" dirty="0">
                <a:latin typeface="Courier New" panose="02070309020205020404" pitchFamily="49" charset="0"/>
                <a:cs typeface="Courier New" panose="02070309020205020404" pitchFamily="49" charset="0"/>
              </a:rPr>
              <a:t> (-n)</a:t>
            </a:r>
          </a:p>
          <a:p>
            <a:pPr>
              <a:spcAft>
                <a:spcPts val="0"/>
              </a:spcAft>
              <a:buNone/>
            </a:pPr>
            <a:r>
              <a:rPr lang="en-US" sz="1400" b="1" i="0" dirty="0">
                <a:latin typeface="Courier New" panose="02070309020205020404" pitchFamily="49" charset="0"/>
                <a:cs typeface="Courier New" panose="02070309020205020404" pitchFamily="49" charset="0"/>
              </a:rPr>
              <a:t>Server reb-dvcs-1431105951 saved.</a:t>
            </a:r>
          </a:p>
        </p:txBody>
      </p:sp>
      <p:sp>
        <p:nvSpPr>
          <p:cNvPr id="6" name="TextBox 5"/>
          <p:cNvSpPr txBox="1"/>
          <p:nvPr/>
        </p:nvSpPr>
        <p:spPr>
          <a:xfrm>
            <a:off x="685800" y="3790950"/>
            <a:ext cx="6934200" cy="630942"/>
          </a:xfrm>
          <a:prstGeom prst="rect">
            <a:avLst/>
          </a:prstGeom>
          <a:solidFill>
            <a:schemeClr val="accent1">
              <a:lumMod val="20000"/>
              <a:lumOff val="80000"/>
            </a:schemeClr>
          </a:solidFill>
          <a:ln w="25400">
            <a:solidFill>
              <a:schemeClr val="accent2">
                <a:lumMod val="60000"/>
                <a:lumOff val="40000"/>
              </a:schemeClr>
            </a:solidFill>
          </a:ln>
        </p:spPr>
        <p:txBody>
          <a:bodyPr wrap="square" rtlCol="0">
            <a:spAutoFit/>
          </a:bodyPr>
          <a:lstStyle/>
          <a:p>
            <a:pPr>
              <a:spcAft>
                <a:spcPts val="0"/>
              </a:spcAft>
              <a:buNone/>
            </a:pPr>
            <a:r>
              <a:rPr lang="en-US" sz="1400" b="1" i="0" dirty="0">
                <a:latin typeface="Courier New" panose="02070309020205020404" pitchFamily="49" charset="0"/>
                <a:cs typeface="Courier New" panose="02070309020205020404" pitchFamily="49" charset="0"/>
              </a:rPr>
              <a:t>$ </a:t>
            </a:r>
            <a:r>
              <a:rPr lang="en-US" sz="1400" b="1" i="0" dirty="0">
                <a:solidFill>
                  <a:srgbClr val="0000FF"/>
                </a:solidFill>
                <a:latin typeface="Courier New" panose="02070309020205020404" pitchFamily="49" charset="0"/>
                <a:cs typeface="Courier New" panose="02070309020205020404" pitchFamily="49" charset="0"/>
              </a:rPr>
              <a:t>p4 </a:t>
            </a:r>
            <a:r>
              <a:rPr lang="en-US" sz="1400" b="1" i="0" dirty="0" err="1">
                <a:solidFill>
                  <a:srgbClr val="0000FF"/>
                </a:solidFill>
                <a:latin typeface="Courier New" panose="02070309020205020404" pitchFamily="49" charset="0"/>
                <a:cs typeface="Courier New" panose="02070309020205020404" pitchFamily="49" charset="0"/>
              </a:rPr>
              <a:t>init</a:t>
            </a:r>
            <a:r>
              <a:rPr lang="en-US" sz="1400" b="1" i="0" dirty="0">
                <a:solidFill>
                  <a:srgbClr val="0000FF"/>
                </a:solidFill>
                <a:latin typeface="Courier New" panose="02070309020205020404" pitchFamily="49" charset="0"/>
                <a:cs typeface="Courier New" panose="02070309020205020404" pitchFamily="49" charset="0"/>
              </a:rPr>
              <a:t> </a:t>
            </a:r>
            <a:r>
              <a:rPr lang="en-US" sz="1400" b="1" i="0" dirty="0">
                <a:solidFill>
                  <a:schemeClr val="accent1"/>
                </a:solidFill>
                <a:latin typeface="Courier New" panose="02070309020205020404" pitchFamily="49" charset="0"/>
                <a:cs typeface="Courier New" panose="02070309020205020404" pitchFamily="49" charset="0"/>
              </a:rPr>
              <a:t>-C0</a:t>
            </a:r>
          </a:p>
          <a:p>
            <a:pPr>
              <a:spcAft>
                <a:spcPts val="0"/>
              </a:spcAft>
              <a:buNone/>
            </a:pPr>
            <a:r>
              <a:rPr lang="en-US" sz="1400" b="1" i="0" dirty="0">
                <a:latin typeface="Courier New" panose="02070309020205020404" pitchFamily="49" charset="0"/>
                <a:cs typeface="Courier New" panose="02070309020205020404" pitchFamily="49" charset="0"/>
              </a:rPr>
              <a:t>Server reb-dvcs-1431108157 saved.</a:t>
            </a:r>
            <a:endParaRPr lang="en-US" sz="1400" b="1" i="0" dirty="0">
              <a:solidFill>
                <a:schemeClr val="bg1"/>
              </a:solidFill>
              <a:latin typeface="Verdana"/>
              <a:cs typeface="Verdana"/>
            </a:endParaRPr>
          </a:p>
        </p:txBody>
      </p:sp>
    </p:spTree>
    <p:extLst>
      <p:ext uri="{BB962C8B-B14F-4D97-AF65-F5344CB8AC3E}">
        <p14:creationId xmlns:p14="http://schemas.microsoft.com/office/powerpoint/2010/main" val="1941119256"/>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a:p>
            <a:endParaRPr lang="en-US" dirty="0"/>
          </a:p>
          <a:p>
            <a:endParaRPr lang="en-US" dirty="0"/>
          </a:p>
        </p:txBody>
      </p:sp>
      <p:sp>
        <p:nvSpPr>
          <p:cNvPr id="4" name="TextBox 3"/>
          <p:cNvSpPr txBox="1"/>
          <p:nvPr/>
        </p:nvSpPr>
        <p:spPr>
          <a:xfrm>
            <a:off x="569625" y="1078293"/>
            <a:ext cx="6865496" cy="3539431"/>
          </a:xfrm>
          <a:prstGeom prst="rect">
            <a:avLst/>
          </a:prstGeom>
          <a:solidFill>
            <a:schemeClr val="accent1">
              <a:lumMod val="20000"/>
              <a:lumOff val="80000"/>
            </a:schemeClr>
          </a:solidFill>
          <a:ln w="25400">
            <a:solidFill>
              <a:schemeClr val="accent2">
                <a:lumMod val="60000"/>
                <a:lumOff val="40000"/>
              </a:schemeClr>
            </a:solidFill>
          </a:ln>
        </p:spPr>
        <p:txBody>
          <a:bodyPr wrap="square" rtlCol="0">
            <a:spAutoFit/>
          </a:bodyPr>
          <a:lstStyle/>
          <a:p>
            <a:pPr>
              <a:spcBef>
                <a:spcPts val="0"/>
              </a:spcBef>
              <a:spcAft>
                <a:spcPts val="0"/>
              </a:spcAft>
              <a:buNone/>
            </a:pPr>
            <a:r>
              <a:rPr lang="en-US" sz="1400" b="1" i="0" dirty="0">
                <a:latin typeface="Courier New" panose="02070309020205020404" pitchFamily="49" charset="0"/>
                <a:cs typeface="Courier New" panose="02070309020205020404" pitchFamily="49" charset="0"/>
              </a:rPr>
              <a:t>$ </a:t>
            </a:r>
            <a:r>
              <a:rPr lang="en-US" sz="1400" b="1" i="0" dirty="0">
                <a:solidFill>
                  <a:srgbClr val="0000FF"/>
                </a:solidFill>
                <a:latin typeface="Courier New" panose="02070309020205020404" pitchFamily="49" charset="0"/>
                <a:cs typeface="Courier New" panose="02070309020205020404" pitchFamily="49" charset="0"/>
              </a:rPr>
              <a:t>p4 info</a:t>
            </a:r>
          </a:p>
          <a:p>
            <a:pPr>
              <a:spcBef>
                <a:spcPts val="0"/>
              </a:spcBef>
              <a:spcAft>
                <a:spcPts val="0"/>
              </a:spcAft>
              <a:buNone/>
            </a:pPr>
            <a:r>
              <a:rPr lang="en-US" sz="1400" b="1" i="0" dirty="0">
                <a:latin typeface="Courier New" panose="02070309020205020404" pitchFamily="49" charset="0"/>
                <a:cs typeface="Courier New" panose="02070309020205020404" pitchFamily="49" charset="0"/>
              </a:rPr>
              <a:t>User name: </a:t>
            </a:r>
            <a:r>
              <a:rPr lang="en-US" sz="1400" b="1" i="0" dirty="0" err="1">
                <a:latin typeface="Courier New" panose="02070309020205020404" pitchFamily="49" charset="0"/>
                <a:cs typeface="Courier New" panose="02070309020205020404" pitchFamily="49" charset="0"/>
              </a:rPr>
              <a:t>reb</a:t>
            </a:r>
            <a:endParaRPr lang="en-US" sz="1400" b="1" i="0" dirty="0">
              <a:latin typeface="Courier New" panose="02070309020205020404" pitchFamily="49" charset="0"/>
              <a:cs typeface="Courier New" panose="02070309020205020404" pitchFamily="49" charset="0"/>
            </a:endParaRPr>
          </a:p>
          <a:p>
            <a:pPr>
              <a:spcBef>
                <a:spcPts val="0"/>
              </a:spcBef>
              <a:spcAft>
                <a:spcPts val="0"/>
              </a:spcAft>
              <a:buNone/>
            </a:pPr>
            <a:r>
              <a:rPr lang="en-US" sz="1400" b="1" i="0" dirty="0">
                <a:latin typeface="Courier New" panose="02070309020205020404" pitchFamily="49" charset="0"/>
                <a:cs typeface="Courier New" panose="02070309020205020404" pitchFamily="49" charset="0"/>
              </a:rPr>
              <a:t>Client name: reb-dvcs-1431108157</a:t>
            </a:r>
          </a:p>
          <a:p>
            <a:pPr>
              <a:spcBef>
                <a:spcPts val="0"/>
              </a:spcBef>
              <a:spcAft>
                <a:spcPts val="0"/>
              </a:spcAft>
              <a:buNone/>
            </a:pPr>
            <a:r>
              <a:rPr lang="en-US" sz="1400" i="0" dirty="0">
                <a:latin typeface="Courier New" panose="02070309020205020404" pitchFamily="49" charset="0"/>
                <a:cs typeface="Courier New" panose="02070309020205020404" pitchFamily="49" charset="0"/>
              </a:rPr>
              <a:t>Client root: /home/</a:t>
            </a:r>
            <a:r>
              <a:rPr lang="en-US" sz="1400" i="0" dirty="0" err="1">
                <a:latin typeface="Courier New" panose="02070309020205020404" pitchFamily="49" charset="0"/>
                <a:cs typeface="Courier New" panose="02070309020205020404" pitchFamily="49" charset="0"/>
              </a:rPr>
              <a:t>reb</a:t>
            </a:r>
            <a:r>
              <a:rPr lang="en-US" sz="1400" i="0" dirty="0">
                <a:latin typeface="Courier New" panose="02070309020205020404" pitchFamily="49" charset="0"/>
                <a:cs typeface="Courier New" panose="02070309020205020404" pitchFamily="49" charset="0"/>
              </a:rPr>
              <a:t>/</a:t>
            </a:r>
            <a:r>
              <a:rPr lang="en-US" sz="1400" i="0" dirty="0" err="1">
                <a:latin typeface="Courier New" panose="02070309020205020404" pitchFamily="49" charset="0"/>
                <a:cs typeface="Courier New" panose="02070309020205020404" pitchFamily="49" charset="0"/>
              </a:rPr>
              <a:t>xyzzy</a:t>
            </a:r>
            <a:endParaRPr lang="en-US" sz="1400" i="0" dirty="0">
              <a:latin typeface="Courier New" panose="02070309020205020404" pitchFamily="49" charset="0"/>
              <a:cs typeface="Courier New" panose="02070309020205020404" pitchFamily="49" charset="0"/>
            </a:endParaRPr>
          </a:p>
          <a:p>
            <a:pPr>
              <a:spcBef>
                <a:spcPts val="0"/>
              </a:spcBef>
              <a:spcAft>
                <a:spcPts val="0"/>
              </a:spcAft>
              <a:buNone/>
            </a:pPr>
            <a:r>
              <a:rPr lang="en-US" sz="1400" i="0" dirty="0">
                <a:latin typeface="Courier New" panose="02070309020205020404" pitchFamily="49" charset="0"/>
                <a:cs typeface="Courier New" panose="02070309020205020404" pitchFamily="49" charset="0"/>
              </a:rPr>
              <a:t>Client stream: //stream/main</a:t>
            </a:r>
          </a:p>
          <a:p>
            <a:pPr>
              <a:spcBef>
                <a:spcPts val="0"/>
              </a:spcBef>
              <a:spcAft>
                <a:spcPts val="0"/>
              </a:spcAft>
              <a:buNone/>
            </a:pPr>
            <a:r>
              <a:rPr lang="en-US" sz="1400" i="0" dirty="0">
                <a:latin typeface="Courier New" panose="02070309020205020404" pitchFamily="49" charset="0"/>
                <a:cs typeface="Courier New" panose="02070309020205020404" pitchFamily="49" charset="0"/>
              </a:rPr>
              <a:t>Current directory: /home/</a:t>
            </a:r>
            <a:r>
              <a:rPr lang="en-US" sz="1400" i="0" dirty="0" err="1">
                <a:latin typeface="Courier New" panose="02070309020205020404" pitchFamily="49" charset="0"/>
                <a:cs typeface="Courier New" panose="02070309020205020404" pitchFamily="49" charset="0"/>
              </a:rPr>
              <a:t>reb</a:t>
            </a:r>
            <a:r>
              <a:rPr lang="en-US" sz="1400" i="0" dirty="0">
                <a:latin typeface="Courier New" panose="02070309020205020404" pitchFamily="49" charset="0"/>
                <a:cs typeface="Courier New" panose="02070309020205020404" pitchFamily="49" charset="0"/>
              </a:rPr>
              <a:t>/</a:t>
            </a:r>
            <a:r>
              <a:rPr lang="en-US" sz="1400" i="0" dirty="0" err="1">
                <a:latin typeface="Courier New" panose="02070309020205020404" pitchFamily="49" charset="0"/>
                <a:cs typeface="Courier New" panose="02070309020205020404" pitchFamily="49" charset="0"/>
              </a:rPr>
              <a:t>xyzzy</a:t>
            </a:r>
            <a:endParaRPr lang="en-US" sz="1400" i="0" dirty="0">
              <a:latin typeface="Courier New" panose="02070309020205020404" pitchFamily="49" charset="0"/>
              <a:cs typeface="Courier New" panose="02070309020205020404" pitchFamily="49" charset="0"/>
            </a:endParaRPr>
          </a:p>
          <a:p>
            <a:pPr>
              <a:spcBef>
                <a:spcPts val="0"/>
              </a:spcBef>
              <a:spcAft>
                <a:spcPts val="0"/>
              </a:spcAft>
              <a:buNone/>
            </a:pPr>
            <a:r>
              <a:rPr lang="en-US" sz="1400" i="0" dirty="0">
                <a:latin typeface="Courier New" panose="02070309020205020404" pitchFamily="49" charset="0"/>
                <a:cs typeface="Courier New" panose="02070309020205020404" pitchFamily="49" charset="0"/>
              </a:rPr>
              <a:t>Peer address: unknown</a:t>
            </a:r>
          </a:p>
          <a:p>
            <a:pPr>
              <a:spcBef>
                <a:spcPts val="0"/>
              </a:spcBef>
              <a:spcAft>
                <a:spcPts val="0"/>
              </a:spcAft>
              <a:buNone/>
            </a:pPr>
            <a:r>
              <a:rPr lang="en-US" sz="1400" i="0" dirty="0">
                <a:latin typeface="Courier New" panose="02070309020205020404" pitchFamily="49" charset="0"/>
                <a:cs typeface="Courier New" panose="02070309020205020404" pitchFamily="49" charset="0"/>
              </a:rPr>
              <a:t>Client address: unknown</a:t>
            </a:r>
          </a:p>
          <a:p>
            <a:pPr>
              <a:spcBef>
                <a:spcPts val="0"/>
              </a:spcBef>
              <a:spcAft>
                <a:spcPts val="0"/>
              </a:spcAft>
              <a:buNone/>
            </a:pPr>
            <a:r>
              <a:rPr lang="en-US" sz="1400" b="1" i="0" dirty="0">
                <a:latin typeface="Courier New" panose="02070309020205020404" pitchFamily="49" charset="0"/>
                <a:cs typeface="Courier New" panose="02070309020205020404" pitchFamily="49" charset="0"/>
              </a:rPr>
              <a:t>Server address: personal server created by '</a:t>
            </a:r>
            <a:r>
              <a:rPr lang="en-US" sz="1400" b="1" i="0" dirty="0" err="1">
                <a:latin typeface="Courier New" panose="02070309020205020404" pitchFamily="49" charset="0"/>
                <a:cs typeface="Courier New" panose="02070309020205020404" pitchFamily="49" charset="0"/>
              </a:rPr>
              <a:t>init</a:t>
            </a:r>
            <a:r>
              <a:rPr lang="en-US" sz="1400" b="1" i="0" dirty="0">
                <a:latin typeface="Courier New" panose="02070309020205020404" pitchFamily="49" charset="0"/>
                <a:cs typeface="Courier New" panose="02070309020205020404" pitchFamily="49" charset="0"/>
              </a:rPr>
              <a:t>'</a:t>
            </a:r>
          </a:p>
          <a:p>
            <a:pPr>
              <a:spcBef>
                <a:spcPts val="0"/>
              </a:spcBef>
              <a:spcAft>
                <a:spcPts val="0"/>
              </a:spcAft>
              <a:buNone/>
            </a:pPr>
            <a:r>
              <a:rPr lang="en-US" sz="1400" i="0" dirty="0">
                <a:latin typeface="Courier New" panose="02070309020205020404" pitchFamily="49" charset="0"/>
                <a:cs typeface="Courier New" panose="02070309020205020404" pitchFamily="49" charset="0"/>
              </a:rPr>
              <a:t>Server root: /home/</a:t>
            </a:r>
            <a:r>
              <a:rPr lang="en-US" sz="1400" i="0" dirty="0" err="1">
                <a:latin typeface="Courier New" panose="02070309020205020404" pitchFamily="49" charset="0"/>
                <a:cs typeface="Courier New" panose="02070309020205020404" pitchFamily="49" charset="0"/>
              </a:rPr>
              <a:t>reb</a:t>
            </a:r>
            <a:r>
              <a:rPr lang="en-US" sz="1400" i="0" dirty="0">
                <a:latin typeface="Courier New" panose="02070309020205020404" pitchFamily="49" charset="0"/>
                <a:cs typeface="Courier New" panose="02070309020205020404" pitchFamily="49" charset="0"/>
              </a:rPr>
              <a:t>/</a:t>
            </a:r>
            <a:r>
              <a:rPr lang="en-US" sz="1400" i="0" dirty="0" err="1">
                <a:latin typeface="Courier New" panose="02070309020205020404" pitchFamily="49" charset="0"/>
                <a:cs typeface="Courier New" panose="02070309020205020404" pitchFamily="49" charset="0"/>
              </a:rPr>
              <a:t>xyzzy</a:t>
            </a:r>
            <a:r>
              <a:rPr lang="en-US" sz="1400" i="0" dirty="0">
                <a:latin typeface="Courier New" panose="02070309020205020404" pitchFamily="49" charset="0"/>
                <a:cs typeface="Courier New" panose="02070309020205020404" pitchFamily="49" charset="0"/>
              </a:rPr>
              <a:t>/.p4root</a:t>
            </a:r>
          </a:p>
          <a:p>
            <a:pPr>
              <a:spcBef>
                <a:spcPts val="0"/>
              </a:spcBef>
              <a:spcAft>
                <a:spcPts val="0"/>
              </a:spcAft>
              <a:buNone/>
            </a:pPr>
            <a:r>
              <a:rPr lang="en-US" sz="1400" i="0" dirty="0">
                <a:latin typeface="Courier New" panose="02070309020205020404" pitchFamily="49" charset="0"/>
                <a:cs typeface="Courier New" panose="02070309020205020404" pitchFamily="49" charset="0"/>
              </a:rPr>
              <a:t>Server date: 2015/05/08 14:15:39 -0400 EDT</a:t>
            </a:r>
          </a:p>
          <a:p>
            <a:pPr>
              <a:spcBef>
                <a:spcPts val="0"/>
              </a:spcBef>
              <a:spcAft>
                <a:spcPts val="0"/>
              </a:spcAft>
              <a:buNone/>
            </a:pPr>
            <a:r>
              <a:rPr lang="en-US" sz="1400" i="0" dirty="0">
                <a:latin typeface="Courier New" panose="02070309020205020404" pitchFamily="49" charset="0"/>
                <a:cs typeface="Courier New" panose="02070309020205020404" pitchFamily="49" charset="0"/>
              </a:rPr>
              <a:t>Server uptime: 00:00:00</a:t>
            </a:r>
          </a:p>
          <a:p>
            <a:pPr>
              <a:spcBef>
                <a:spcPts val="0"/>
              </a:spcBef>
              <a:spcAft>
                <a:spcPts val="0"/>
              </a:spcAft>
              <a:buNone/>
            </a:pPr>
            <a:r>
              <a:rPr lang="en-US" sz="1400" i="0" dirty="0">
                <a:latin typeface="Courier New" panose="02070309020205020404" pitchFamily="49" charset="0"/>
                <a:cs typeface="Courier New" panose="02070309020205020404" pitchFamily="49" charset="0"/>
              </a:rPr>
              <a:t>Server version: P4D/LINUX26X86_64/2015.1/1028542 (2015/03/20)</a:t>
            </a:r>
          </a:p>
          <a:p>
            <a:pPr>
              <a:spcBef>
                <a:spcPts val="0"/>
              </a:spcBef>
              <a:spcAft>
                <a:spcPts val="0"/>
              </a:spcAft>
              <a:buNone/>
            </a:pPr>
            <a:r>
              <a:rPr lang="en-US" sz="1400" b="1" i="0" dirty="0" err="1">
                <a:latin typeface="Courier New" panose="02070309020205020404" pitchFamily="49" charset="0"/>
                <a:cs typeface="Courier New" panose="02070309020205020404" pitchFamily="49" charset="0"/>
              </a:rPr>
              <a:t>ServerID</a:t>
            </a:r>
            <a:r>
              <a:rPr lang="en-US" sz="1400" b="1" i="0" dirty="0">
                <a:latin typeface="Courier New" panose="02070309020205020404" pitchFamily="49" charset="0"/>
                <a:cs typeface="Courier New" panose="02070309020205020404" pitchFamily="49" charset="0"/>
              </a:rPr>
              <a:t>: reb-dvcs-1431108157</a:t>
            </a:r>
          </a:p>
          <a:p>
            <a:pPr>
              <a:spcBef>
                <a:spcPts val="0"/>
              </a:spcBef>
              <a:spcAft>
                <a:spcPts val="0"/>
              </a:spcAft>
              <a:buNone/>
            </a:pPr>
            <a:r>
              <a:rPr lang="en-US" sz="1400" i="0" dirty="0">
                <a:latin typeface="Courier New" panose="02070309020205020404" pitchFamily="49" charset="0"/>
                <a:cs typeface="Courier New" panose="02070309020205020404" pitchFamily="49" charset="0"/>
              </a:rPr>
              <a:t>Server license: none</a:t>
            </a:r>
          </a:p>
          <a:p>
            <a:pPr>
              <a:spcBef>
                <a:spcPts val="0"/>
              </a:spcBef>
              <a:spcAft>
                <a:spcPts val="0"/>
              </a:spcAft>
              <a:buNone/>
            </a:pPr>
            <a:r>
              <a:rPr lang="en-US" sz="1400" i="0" dirty="0">
                <a:latin typeface="Courier New" panose="02070309020205020404" pitchFamily="49" charset="0"/>
                <a:cs typeface="Courier New" panose="02070309020205020404" pitchFamily="49" charset="0"/>
              </a:rPr>
              <a:t>Case Handling: sensitive</a:t>
            </a:r>
          </a:p>
        </p:txBody>
      </p:sp>
      <p:sp>
        <p:nvSpPr>
          <p:cNvPr id="2" name="Title 1"/>
          <p:cNvSpPr>
            <a:spLocks noGrp="1"/>
          </p:cNvSpPr>
          <p:nvPr>
            <p:ph type="title"/>
          </p:nvPr>
        </p:nvSpPr>
        <p:spPr/>
        <p:txBody>
          <a:bodyPr/>
          <a:lstStyle/>
          <a:p>
            <a:r>
              <a:rPr lang="en-US" dirty="0"/>
              <a:t>p4 info – results!</a:t>
            </a:r>
          </a:p>
        </p:txBody>
      </p:sp>
    </p:spTree>
    <p:extLst>
      <p:ext uri="{BB962C8B-B14F-4D97-AF65-F5344CB8AC3E}">
        <p14:creationId xmlns:p14="http://schemas.microsoft.com/office/powerpoint/2010/main" val="2904317346"/>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p4 </a:t>
            </a:r>
            <a:r>
              <a:rPr lang="en-US" dirty="0" err="1"/>
              <a:t>init</a:t>
            </a:r>
            <a:r>
              <a:rPr lang="en-US" dirty="0"/>
              <a:t> – results!</a:t>
            </a:r>
          </a:p>
        </p:txBody>
      </p:sp>
      <p:sp>
        <p:nvSpPr>
          <p:cNvPr id="3" name="Content Placeholder 2"/>
          <p:cNvSpPr>
            <a:spLocks noGrp="1"/>
          </p:cNvSpPr>
          <p:nvPr>
            <p:ph idx="1"/>
          </p:nvPr>
        </p:nvSpPr>
        <p:spPr/>
        <p:txBody>
          <a:bodyPr/>
          <a:lstStyle/>
          <a:p>
            <a:r>
              <a:rPr lang="en-US" dirty="0"/>
              <a:t>Server environment set up and ready to use</a:t>
            </a:r>
          </a:p>
          <a:p>
            <a:endParaRPr lang="en-US" dirty="0"/>
          </a:p>
          <a:p>
            <a:endParaRPr lang="en-US" dirty="0"/>
          </a:p>
          <a:p>
            <a:r>
              <a:rPr lang="en-US" dirty="0"/>
              <a:t>Full local Helix Server (p4d)installation</a:t>
            </a:r>
          </a:p>
          <a:p>
            <a:endParaRPr lang="en-US" sz="2800" dirty="0"/>
          </a:p>
          <a:p>
            <a:endParaRPr lang="en-US" sz="2800" dirty="0"/>
          </a:p>
          <a:p>
            <a:endParaRPr lang="en-US" sz="2800" dirty="0"/>
          </a:p>
          <a:p>
            <a:endParaRPr lang="en-US" dirty="0"/>
          </a:p>
          <a:p>
            <a:r>
              <a:rPr lang="en-US" dirty="0"/>
              <a:t>No user-serviceable parts inside!</a:t>
            </a:r>
          </a:p>
        </p:txBody>
      </p:sp>
      <p:sp>
        <p:nvSpPr>
          <p:cNvPr id="4" name="TextBox 3"/>
          <p:cNvSpPr txBox="1"/>
          <p:nvPr/>
        </p:nvSpPr>
        <p:spPr>
          <a:xfrm>
            <a:off x="697042" y="1479555"/>
            <a:ext cx="6865496" cy="630942"/>
          </a:xfrm>
          <a:prstGeom prst="rect">
            <a:avLst/>
          </a:prstGeom>
          <a:solidFill>
            <a:schemeClr val="accent1">
              <a:lumMod val="20000"/>
              <a:lumOff val="80000"/>
            </a:schemeClr>
          </a:solidFill>
          <a:ln w="25400">
            <a:solidFill>
              <a:schemeClr val="accent2">
                <a:lumMod val="60000"/>
                <a:lumOff val="40000"/>
              </a:schemeClr>
            </a:solidFill>
          </a:ln>
        </p:spPr>
        <p:txBody>
          <a:bodyPr wrap="square" rtlCol="0">
            <a:spAutoFit/>
          </a:bodyPr>
          <a:lstStyle/>
          <a:p>
            <a:pPr>
              <a:spcAft>
                <a:spcPts val="0"/>
              </a:spcAft>
              <a:buNone/>
            </a:pPr>
            <a:r>
              <a:rPr lang="en-US" sz="1400" b="1" i="0" dirty="0">
                <a:latin typeface="Courier New" panose="02070309020205020404" pitchFamily="49" charset="0"/>
                <a:cs typeface="Courier New" panose="02070309020205020404" pitchFamily="49" charset="0"/>
              </a:rPr>
              <a:t>$ ls -a</a:t>
            </a:r>
          </a:p>
          <a:p>
            <a:pPr>
              <a:spcAft>
                <a:spcPts val="0"/>
              </a:spcAft>
              <a:buNone/>
            </a:pPr>
            <a:r>
              <a:rPr lang="en-US" sz="1400" b="1" i="0" dirty="0">
                <a:latin typeface="Courier New" panose="02070309020205020404" pitchFamily="49" charset="0"/>
                <a:cs typeface="Courier New" panose="02070309020205020404" pitchFamily="49" charset="0"/>
              </a:rPr>
              <a:t>.  ..  .p4config  .p4ignore  .p4root</a:t>
            </a:r>
          </a:p>
        </p:txBody>
      </p:sp>
      <p:sp>
        <p:nvSpPr>
          <p:cNvPr id="5" name="TextBox 4"/>
          <p:cNvSpPr txBox="1"/>
          <p:nvPr/>
        </p:nvSpPr>
        <p:spPr>
          <a:xfrm>
            <a:off x="697042" y="2742784"/>
            <a:ext cx="6865496" cy="1815882"/>
          </a:xfrm>
          <a:prstGeom prst="rect">
            <a:avLst/>
          </a:prstGeom>
          <a:solidFill>
            <a:schemeClr val="accent1">
              <a:lumMod val="20000"/>
              <a:lumOff val="80000"/>
            </a:schemeClr>
          </a:solidFill>
          <a:ln w="25400">
            <a:solidFill>
              <a:schemeClr val="accent2">
                <a:lumMod val="60000"/>
                <a:lumOff val="40000"/>
              </a:schemeClr>
            </a:solidFill>
          </a:ln>
        </p:spPr>
        <p:txBody>
          <a:bodyPr wrap="square" rtlCol="0">
            <a:spAutoFit/>
          </a:bodyPr>
          <a:lstStyle/>
          <a:p>
            <a:pPr>
              <a:spcBef>
                <a:spcPts val="0"/>
              </a:spcBef>
              <a:spcAft>
                <a:spcPts val="0"/>
              </a:spcAft>
              <a:buNone/>
            </a:pPr>
            <a:r>
              <a:rPr lang="en-US" sz="1400" b="1" i="0" dirty="0">
                <a:latin typeface="Courier New" panose="02070309020205020404" pitchFamily="49" charset="0"/>
                <a:cs typeface="Courier New" panose="02070309020205020404" pitchFamily="49" charset="0"/>
              </a:rPr>
              <a:t>$ ls .p4root</a:t>
            </a:r>
          </a:p>
          <a:p>
            <a:pPr>
              <a:spcBef>
                <a:spcPts val="0"/>
              </a:spcBef>
              <a:spcAft>
                <a:spcPts val="0"/>
              </a:spcAft>
              <a:buNone/>
            </a:pPr>
            <a:r>
              <a:rPr lang="en-US" sz="1400" b="1" i="0" dirty="0">
                <a:latin typeface="Courier New" panose="02070309020205020404" pitchFamily="49" charset="0"/>
                <a:cs typeface="Courier New" panose="02070309020205020404" pitchFamily="49" charset="0"/>
              </a:rPr>
              <a:t>Backups     </a:t>
            </a:r>
            <a:r>
              <a:rPr lang="en-US" sz="1400" b="1" i="0" dirty="0" err="1">
                <a:latin typeface="Courier New" panose="02070309020205020404" pitchFamily="49" charset="0"/>
                <a:cs typeface="Courier New" panose="02070309020205020404" pitchFamily="49" charset="0"/>
              </a:rPr>
              <a:t>db.archmap</a:t>
            </a:r>
            <a:r>
              <a:rPr lang="en-US" sz="1400" b="1" i="0" dirty="0">
                <a:latin typeface="Courier New" panose="02070309020205020404" pitchFamily="49" charset="0"/>
                <a:cs typeface="Courier New" panose="02070309020205020404" pitchFamily="49" charset="0"/>
              </a:rPr>
              <a:t>    </a:t>
            </a:r>
            <a:r>
              <a:rPr lang="en-US" sz="1400" b="1" i="0" dirty="0" err="1">
                <a:latin typeface="Courier New" panose="02070309020205020404" pitchFamily="49" charset="0"/>
                <a:cs typeface="Courier New" panose="02070309020205020404" pitchFamily="49" charset="0"/>
              </a:rPr>
              <a:t>db.bodtext</a:t>
            </a:r>
            <a:r>
              <a:rPr lang="en-US" sz="1400" b="1" i="0" dirty="0">
                <a:latin typeface="Courier New" panose="02070309020205020404" pitchFamily="49" charset="0"/>
                <a:cs typeface="Courier New" panose="02070309020205020404" pitchFamily="49" charset="0"/>
              </a:rPr>
              <a:t>  </a:t>
            </a:r>
            <a:r>
              <a:rPr lang="en-US" sz="1400" b="1" i="0" dirty="0" err="1">
                <a:latin typeface="Courier New" panose="02070309020205020404" pitchFamily="49" charset="0"/>
                <a:cs typeface="Courier New" panose="02070309020205020404" pitchFamily="49" charset="0"/>
              </a:rPr>
              <a:t>db.change</a:t>
            </a:r>
            <a:r>
              <a:rPr lang="en-US" sz="1400" b="1" i="0" dirty="0">
                <a:latin typeface="Courier New" panose="02070309020205020404" pitchFamily="49" charset="0"/>
                <a:cs typeface="Courier New" panose="02070309020205020404" pitchFamily="49" charset="0"/>
              </a:rPr>
              <a:t>   </a:t>
            </a:r>
            <a:r>
              <a:rPr lang="en-US" sz="1400" b="1" i="0" dirty="0" err="1">
                <a:latin typeface="Courier New" panose="02070309020205020404" pitchFamily="49" charset="0"/>
                <a:cs typeface="Courier New" panose="02070309020205020404" pitchFamily="49" charset="0"/>
              </a:rPr>
              <a:t>db.changex</a:t>
            </a:r>
            <a:endParaRPr lang="en-US" sz="1400" b="1" i="0" dirty="0">
              <a:latin typeface="Courier New" panose="02070309020205020404" pitchFamily="49" charset="0"/>
              <a:cs typeface="Courier New" panose="02070309020205020404" pitchFamily="49" charset="0"/>
            </a:endParaRPr>
          </a:p>
          <a:p>
            <a:pPr>
              <a:spcBef>
                <a:spcPts val="0"/>
              </a:spcBef>
              <a:spcAft>
                <a:spcPts val="0"/>
              </a:spcAft>
              <a:buNone/>
            </a:pPr>
            <a:r>
              <a:rPr lang="en-US" sz="1400" b="1" i="0" dirty="0" err="1">
                <a:latin typeface="Courier New" panose="02070309020205020404" pitchFamily="49" charset="0"/>
                <a:cs typeface="Courier New" panose="02070309020205020404" pitchFamily="49" charset="0"/>
              </a:rPr>
              <a:t>db.config</a:t>
            </a:r>
            <a:r>
              <a:rPr lang="en-US" sz="1400" b="1" i="0" dirty="0">
                <a:latin typeface="Courier New" panose="02070309020205020404" pitchFamily="49" charset="0"/>
                <a:cs typeface="Courier New" panose="02070309020205020404" pitchFamily="49" charset="0"/>
              </a:rPr>
              <a:t>   </a:t>
            </a:r>
            <a:r>
              <a:rPr lang="en-US" sz="1400" b="1" i="0" dirty="0" err="1">
                <a:latin typeface="Courier New" panose="02070309020205020404" pitchFamily="49" charset="0"/>
                <a:cs typeface="Courier New" panose="02070309020205020404" pitchFamily="49" charset="0"/>
              </a:rPr>
              <a:t>db.counters</a:t>
            </a:r>
            <a:r>
              <a:rPr lang="en-US" sz="1400" b="1" i="0" dirty="0">
                <a:latin typeface="Courier New" panose="02070309020205020404" pitchFamily="49" charset="0"/>
                <a:cs typeface="Courier New" panose="02070309020205020404" pitchFamily="49" charset="0"/>
              </a:rPr>
              <a:t>   </a:t>
            </a:r>
            <a:r>
              <a:rPr lang="en-US" sz="1400" b="1" i="0" dirty="0" err="1">
                <a:latin typeface="Courier New" panose="02070309020205020404" pitchFamily="49" charset="0"/>
                <a:cs typeface="Courier New" panose="02070309020205020404" pitchFamily="49" charset="0"/>
              </a:rPr>
              <a:t>db.depot</a:t>
            </a:r>
            <a:r>
              <a:rPr lang="en-US" sz="1400" b="1" i="0" dirty="0">
                <a:latin typeface="Courier New" panose="02070309020205020404" pitchFamily="49" charset="0"/>
                <a:cs typeface="Courier New" panose="02070309020205020404" pitchFamily="49" charset="0"/>
              </a:rPr>
              <a:t>    </a:t>
            </a:r>
            <a:r>
              <a:rPr lang="en-US" sz="1400" b="1" i="0" dirty="0" err="1">
                <a:latin typeface="Courier New" panose="02070309020205020404" pitchFamily="49" charset="0"/>
                <a:cs typeface="Courier New" panose="02070309020205020404" pitchFamily="49" charset="0"/>
              </a:rPr>
              <a:t>db.desc</a:t>
            </a:r>
            <a:r>
              <a:rPr lang="en-US" sz="1400" b="1" i="0" dirty="0">
                <a:latin typeface="Courier New" panose="02070309020205020404" pitchFamily="49" charset="0"/>
                <a:cs typeface="Courier New" panose="02070309020205020404" pitchFamily="49" charset="0"/>
              </a:rPr>
              <a:t>     </a:t>
            </a:r>
            <a:r>
              <a:rPr lang="en-US" sz="1400" b="1" i="0" dirty="0" err="1">
                <a:latin typeface="Courier New" panose="02070309020205020404" pitchFamily="49" charset="0"/>
                <a:cs typeface="Courier New" panose="02070309020205020404" pitchFamily="49" charset="0"/>
              </a:rPr>
              <a:t>db.domain</a:t>
            </a:r>
            <a:endParaRPr lang="en-US" sz="1400" b="1" i="0" dirty="0">
              <a:latin typeface="Courier New" panose="02070309020205020404" pitchFamily="49" charset="0"/>
              <a:cs typeface="Courier New" panose="02070309020205020404" pitchFamily="49" charset="0"/>
            </a:endParaRPr>
          </a:p>
          <a:p>
            <a:pPr>
              <a:spcBef>
                <a:spcPts val="0"/>
              </a:spcBef>
              <a:spcAft>
                <a:spcPts val="0"/>
              </a:spcAft>
              <a:buNone/>
            </a:pPr>
            <a:r>
              <a:rPr lang="en-US" sz="1400" b="1" i="0" dirty="0" err="1">
                <a:latin typeface="Courier New" panose="02070309020205020404" pitchFamily="49" charset="0"/>
                <a:cs typeface="Courier New" panose="02070309020205020404" pitchFamily="49" charset="0"/>
              </a:rPr>
              <a:t>db.excl</a:t>
            </a:r>
            <a:r>
              <a:rPr lang="en-US" sz="1400" b="1" i="0" dirty="0">
                <a:latin typeface="Courier New" panose="02070309020205020404" pitchFamily="49" charset="0"/>
                <a:cs typeface="Courier New" panose="02070309020205020404" pitchFamily="49" charset="0"/>
              </a:rPr>
              <a:t>     </a:t>
            </a:r>
            <a:r>
              <a:rPr lang="en-US" sz="1400" b="1" i="0" dirty="0" err="1">
                <a:latin typeface="Courier New" panose="02070309020205020404" pitchFamily="49" charset="0"/>
                <a:cs typeface="Courier New" panose="02070309020205020404" pitchFamily="49" charset="0"/>
              </a:rPr>
              <a:t>db.fix</a:t>
            </a:r>
            <a:r>
              <a:rPr lang="en-US" sz="1400" b="1" i="0" dirty="0">
                <a:latin typeface="Courier New" panose="02070309020205020404" pitchFamily="49" charset="0"/>
                <a:cs typeface="Courier New" panose="02070309020205020404" pitchFamily="49" charset="0"/>
              </a:rPr>
              <a:t>        </a:t>
            </a:r>
            <a:r>
              <a:rPr lang="en-US" sz="1400" b="1" i="0" dirty="0" err="1">
                <a:latin typeface="Courier New" panose="02070309020205020404" pitchFamily="49" charset="0"/>
                <a:cs typeface="Courier New" panose="02070309020205020404" pitchFamily="49" charset="0"/>
              </a:rPr>
              <a:t>db.fixrev</a:t>
            </a:r>
            <a:r>
              <a:rPr lang="en-US" sz="1400" b="1" i="0" dirty="0">
                <a:latin typeface="Courier New" panose="02070309020205020404" pitchFamily="49" charset="0"/>
                <a:cs typeface="Courier New" panose="02070309020205020404" pitchFamily="49" charset="0"/>
              </a:rPr>
              <a:t>   </a:t>
            </a:r>
            <a:r>
              <a:rPr lang="en-US" sz="1400" b="1" i="0" dirty="0" err="1">
                <a:latin typeface="Courier New" panose="02070309020205020404" pitchFamily="49" charset="0"/>
                <a:cs typeface="Courier New" panose="02070309020205020404" pitchFamily="49" charset="0"/>
              </a:rPr>
              <a:t>db.group</a:t>
            </a:r>
            <a:r>
              <a:rPr lang="en-US" sz="1400" b="1" i="0" dirty="0">
                <a:latin typeface="Courier New" panose="02070309020205020404" pitchFamily="49" charset="0"/>
                <a:cs typeface="Courier New" panose="02070309020205020404" pitchFamily="49" charset="0"/>
              </a:rPr>
              <a:t>    </a:t>
            </a:r>
            <a:r>
              <a:rPr lang="en-US" sz="1400" b="1" i="0" dirty="0" err="1">
                <a:latin typeface="Courier New" panose="02070309020205020404" pitchFamily="49" charset="0"/>
                <a:cs typeface="Courier New" panose="02070309020205020404" pitchFamily="49" charset="0"/>
              </a:rPr>
              <a:t>db.groupx</a:t>
            </a:r>
            <a:endParaRPr lang="en-US" sz="1400" b="1" i="0" dirty="0">
              <a:latin typeface="Courier New" panose="02070309020205020404" pitchFamily="49" charset="0"/>
              <a:cs typeface="Courier New" panose="02070309020205020404" pitchFamily="49" charset="0"/>
            </a:endParaRPr>
          </a:p>
          <a:p>
            <a:pPr>
              <a:spcBef>
                <a:spcPts val="0"/>
              </a:spcBef>
              <a:spcAft>
                <a:spcPts val="0"/>
              </a:spcAft>
              <a:buNone/>
            </a:pPr>
            <a:r>
              <a:rPr lang="en-US" sz="1400" b="1" i="0" dirty="0" err="1">
                <a:latin typeface="Courier New" panose="02070309020205020404" pitchFamily="49" charset="0"/>
                <a:cs typeface="Courier New" panose="02070309020205020404" pitchFamily="49" charset="0"/>
              </a:rPr>
              <a:t>db.have</a:t>
            </a:r>
            <a:r>
              <a:rPr lang="en-US" sz="1400" b="1" i="0" dirty="0">
                <a:latin typeface="Courier New" panose="02070309020205020404" pitchFamily="49" charset="0"/>
                <a:cs typeface="Courier New" panose="02070309020205020404" pitchFamily="49" charset="0"/>
              </a:rPr>
              <a:t>     </a:t>
            </a:r>
            <a:r>
              <a:rPr lang="en-US" sz="1400" b="1" i="0" dirty="0" err="1">
                <a:latin typeface="Courier New" panose="02070309020205020404" pitchFamily="49" charset="0"/>
                <a:cs typeface="Courier New" panose="02070309020205020404" pitchFamily="49" charset="0"/>
              </a:rPr>
              <a:t>db.have.rp</a:t>
            </a:r>
            <a:r>
              <a:rPr lang="en-US" sz="1400" b="1" i="0" dirty="0">
                <a:latin typeface="Courier New" panose="02070309020205020404" pitchFamily="49" charset="0"/>
                <a:cs typeface="Courier New" panose="02070309020205020404" pitchFamily="49" charset="0"/>
              </a:rPr>
              <a:t>    </a:t>
            </a:r>
            <a:r>
              <a:rPr lang="en-US" sz="1400" b="1" i="0" dirty="0" err="1">
                <a:latin typeface="Courier New" panose="02070309020205020404" pitchFamily="49" charset="0"/>
                <a:cs typeface="Courier New" panose="02070309020205020404" pitchFamily="49" charset="0"/>
              </a:rPr>
              <a:t>db.integ</a:t>
            </a:r>
            <a:r>
              <a:rPr lang="en-US" sz="1400" b="1" i="0" dirty="0">
                <a:latin typeface="Courier New" panose="02070309020205020404" pitchFamily="49" charset="0"/>
                <a:cs typeface="Courier New" panose="02070309020205020404" pitchFamily="49" charset="0"/>
              </a:rPr>
              <a:t>    </a:t>
            </a:r>
            <a:r>
              <a:rPr lang="en-US" sz="1400" b="1" i="0" dirty="0" err="1">
                <a:latin typeface="Courier New" panose="02070309020205020404" pitchFamily="49" charset="0"/>
                <a:cs typeface="Courier New" panose="02070309020205020404" pitchFamily="49" charset="0"/>
              </a:rPr>
              <a:t>db.integed</a:t>
            </a:r>
            <a:r>
              <a:rPr lang="en-US" sz="1400" b="1" i="0" dirty="0">
                <a:latin typeface="Courier New" panose="02070309020205020404" pitchFamily="49" charset="0"/>
                <a:cs typeface="Courier New" panose="02070309020205020404" pitchFamily="49" charset="0"/>
              </a:rPr>
              <a:t>  </a:t>
            </a:r>
            <a:r>
              <a:rPr lang="en-US" sz="1400" b="1" i="0" dirty="0" err="1">
                <a:latin typeface="Courier New" panose="02070309020205020404" pitchFamily="49" charset="0"/>
                <a:cs typeface="Courier New" panose="02070309020205020404" pitchFamily="49" charset="0"/>
              </a:rPr>
              <a:t>db.integtx</a:t>
            </a:r>
            <a:endParaRPr lang="en-US" sz="1400" b="1" i="0" dirty="0">
              <a:latin typeface="Courier New" panose="02070309020205020404" pitchFamily="49" charset="0"/>
              <a:cs typeface="Courier New" panose="02070309020205020404" pitchFamily="49" charset="0"/>
            </a:endParaRPr>
          </a:p>
          <a:p>
            <a:pPr>
              <a:spcBef>
                <a:spcPts val="0"/>
              </a:spcBef>
              <a:spcAft>
                <a:spcPts val="0"/>
              </a:spcAft>
              <a:buNone/>
            </a:pPr>
            <a:r>
              <a:rPr lang="en-US" sz="1400" b="1" i="0" dirty="0" err="1">
                <a:latin typeface="Courier New" panose="02070309020205020404" pitchFamily="49" charset="0"/>
                <a:cs typeface="Courier New" panose="02070309020205020404" pitchFamily="49" charset="0"/>
              </a:rPr>
              <a:t>db.ixtext</a:t>
            </a:r>
            <a:r>
              <a:rPr lang="en-US" sz="1400" b="1" i="0" dirty="0">
                <a:latin typeface="Courier New" panose="02070309020205020404" pitchFamily="49" charset="0"/>
                <a:cs typeface="Courier New" panose="02070309020205020404" pitchFamily="49" charset="0"/>
              </a:rPr>
              <a:t>   </a:t>
            </a:r>
            <a:r>
              <a:rPr lang="en-US" sz="1400" b="1" i="0" dirty="0" err="1">
                <a:latin typeface="Courier New" panose="02070309020205020404" pitchFamily="49" charset="0"/>
                <a:cs typeface="Courier New" panose="02070309020205020404" pitchFamily="49" charset="0"/>
              </a:rPr>
              <a:t>db.jnlack</a:t>
            </a:r>
            <a:r>
              <a:rPr lang="en-US" sz="1400" b="1" i="0" dirty="0">
                <a:latin typeface="Courier New" panose="02070309020205020404" pitchFamily="49" charset="0"/>
                <a:cs typeface="Courier New" panose="02070309020205020404" pitchFamily="49" charset="0"/>
              </a:rPr>
              <a:t>     </a:t>
            </a:r>
            <a:r>
              <a:rPr lang="en-US" sz="1400" b="1" i="0" dirty="0" err="1">
                <a:latin typeface="Courier New" panose="02070309020205020404" pitchFamily="49" charset="0"/>
                <a:cs typeface="Courier New" panose="02070309020205020404" pitchFamily="49" charset="0"/>
              </a:rPr>
              <a:t>db.job</a:t>
            </a:r>
            <a:r>
              <a:rPr lang="en-US" sz="1400" b="1" i="0" dirty="0">
                <a:latin typeface="Courier New" panose="02070309020205020404" pitchFamily="49" charset="0"/>
                <a:cs typeface="Courier New" panose="02070309020205020404" pitchFamily="49" charset="0"/>
              </a:rPr>
              <a:t>      </a:t>
            </a:r>
            <a:r>
              <a:rPr lang="en-US" sz="1400" b="1" i="0" dirty="0" err="1">
                <a:latin typeface="Courier New" panose="02070309020205020404" pitchFamily="49" charset="0"/>
                <a:cs typeface="Courier New" panose="02070309020205020404" pitchFamily="49" charset="0"/>
              </a:rPr>
              <a:t>db.label</a:t>
            </a:r>
            <a:r>
              <a:rPr lang="en-US" sz="1400" b="1" i="0" dirty="0">
                <a:latin typeface="Courier New" panose="02070309020205020404" pitchFamily="49" charset="0"/>
                <a:cs typeface="Courier New" panose="02070309020205020404" pitchFamily="49" charset="0"/>
              </a:rPr>
              <a:t>    </a:t>
            </a:r>
            <a:r>
              <a:rPr lang="en-US" sz="1400" b="1" i="0" dirty="0" err="1">
                <a:latin typeface="Courier New" panose="02070309020205020404" pitchFamily="49" charset="0"/>
                <a:cs typeface="Courier New" panose="02070309020205020404" pitchFamily="49" charset="0"/>
              </a:rPr>
              <a:t>db.locks</a:t>
            </a:r>
            <a:endParaRPr lang="en-US" sz="1400" b="1" i="0" dirty="0">
              <a:latin typeface="Courier New" panose="02070309020205020404" pitchFamily="49" charset="0"/>
              <a:cs typeface="Courier New" panose="02070309020205020404" pitchFamily="49" charset="0"/>
            </a:endParaRPr>
          </a:p>
          <a:p>
            <a:pPr>
              <a:spcBef>
                <a:spcPts val="0"/>
              </a:spcBef>
              <a:spcAft>
                <a:spcPts val="0"/>
              </a:spcAft>
              <a:buNone/>
            </a:pPr>
            <a:r>
              <a:rPr lang="en-US" sz="1400" b="1" i="0" dirty="0" err="1">
                <a:latin typeface="Courier New" panose="02070309020205020404" pitchFamily="49" charset="0"/>
                <a:cs typeface="Courier New" panose="02070309020205020404" pitchFamily="49" charset="0"/>
              </a:rPr>
              <a:t>db.logger</a:t>
            </a:r>
            <a:r>
              <a:rPr lang="en-US" sz="1400" b="1" i="0" dirty="0">
                <a:latin typeface="Courier New" panose="02070309020205020404" pitchFamily="49" charset="0"/>
                <a:cs typeface="Courier New" panose="02070309020205020404" pitchFamily="49" charset="0"/>
              </a:rPr>
              <a:t>   </a:t>
            </a:r>
            <a:r>
              <a:rPr lang="en-US" sz="1400" b="1" i="0" dirty="0" err="1">
                <a:latin typeface="Courier New" panose="02070309020205020404" pitchFamily="49" charset="0"/>
                <a:cs typeface="Courier New" panose="02070309020205020404" pitchFamily="49" charset="0"/>
              </a:rPr>
              <a:t>db.message</a:t>
            </a:r>
            <a:r>
              <a:rPr lang="en-US" sz="1400" b="1" i="0" dirty="0">
                <a:latin typeface="Courier New" panose="02070309020205020404" pitchFamily="49" charset="0"/>
                <a:cs typeface="Courier New" panose="02070309020205020404" pitchFamily="49" charset="0"/>
              </a:rPr>
              <a:t>    </a:t>
            </a:r>
            <a:r>
              <a:rPr lang="en-US" sz="1400" b="1" i="0" dirty="0" err="1">
                <a:latin typeface="Courier New" panose="02070309020205020404" pitchFamily="49" charset="0"/>
                <a:cs typeface="Courier New" panose="02070309020205020404" pitchFamily="49" charset="0"/>
              </a:rPr>
              <a:t>db.monitor</a:t>
            </a:r>
            <a:r>
              <a:rPr lang="en-US" sz="1400" b="1" i="0" dirty="0">
                <a:latin typeface="Courier New" panose="02070309020205020404" pitchFamily="49" charset="0"/>
                <a:cs typeface="Courier New" panose="02070309020205020404" pitchFamily="49" charset="0"/>
              </a:rPr>
              <a:t>  </a:t>
            </a:r>
            <a:r>
              <a:rPr lang="en-US" sz="1400" b="1" i="0" dirty="0" err="1">
                <a:latin typeface="Courier New" panose="02070309020205020404" pitchFamily="49" charset="0"/>
                <a:cs typeface="Courier New" panose="02070309020205020404" pitchFamily="49" charset="0"/>
              </a:rPr>
              <a:t>db.nameval</a:t>
            </a:r>
            <a:r>
              <a:rPr lang="en-US" sz="1400" b="1" i="0" dirty="0">
                <a:latin typeface="Courier New" panose="02070309020205020404" pitchFamily="49" charset="0"/>
                <a:cs typeface="Courier New" panose="02070309020205020404" pitchFamily="49" charset="0"/>
              </a:rPr>
              <a:t>  </a:t>
            </a:r>
            <a:r>
              <a:rPr lang="en-US" sz="1400" b="1" i="0" dirty="0" err="1">
                <a:latin typeface="Courier New" panose="02070309020205020404" pitchFamily="49" charset="0"/>
                <a:cs typeface="Courier New" panose="02070309020205020404" pitchFamily="49" charset="0"/>
              </a:rPr>
              <a:t>db.property</a:t>
            </a:r>
            <a:endParaRPr lang="en-US" sz="1400" b="1" i="0" dirty="0">
              <a:latin typeface="Courier New" panose="02070309020205020404" pitchFamily="49" charset="0"/>
              <a:cs typeface="Courier New" panose="02070309020205020404" pitchFamily="49" charset="0"/>
            </a:endParaRPr>
          </a:p>
          <a:p>
            <a:pPr>
              <a:spcBef>
                <a:spcPts val="0"/>
              </a:spcBef>
              <a:spcAft>
                <a:spcPts val="0"/>
              </a:spcAft>
              <a:buNone/>
            </a:pPr>
            <a:r>
              <a:rPr lang="en-US" sz="1400" b="1" i="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49902606"/>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instantly</a:t>
            </a:r>
          </a:p>
        </p:txBody>
      </p:sp>
      <p:sp>
        <p:nvSpPr>
          <p:cNvPr id="3" name="Content Placeholder 2"/>
          <p:cNvSpPr>
            <a:spLocks noGrp="1"/>
          </p:cNvSpPr>
          <p:nvPr>
            <p:ph idx="1"/>
          </p:nvPr>
        </p:nvSpPr>
        <p:spPr/>
        <p:txBody>
          <a:bodyPr/>
          <a:lstStyle/>
          <a:p>
            <a:r>
              <a:rPr lang="en-US" dirty="0"/>
              <a:t>Server environment set up and ready to use</a:t>
            </a:r>
          </a:p>
          <a:p>
            <a:endParaRPr lang="en-US" dirty="0"/>
          </a:p>
          <a:p>
            <a:endParaRPr lang="en-US" dirty="0"/>
          </a:p>
          <a:p>
            <a:r>
              <a:rPr lang="en-US" dirty="0"/>
              <a:t>Full local Helix Server installation</a:t>
            </a:r>
            <a:endParaRPr lang="en-US" sz="2800" dirty="0"/>
          </a:p>
        </p:txBody>
      </p:sp>
      <p:sp>
        <p:nvSpPr>
          <p:cNvPr id="4" name="TextBox 3"/>
          <p:cNvSpPr txBox="1"/>
          <p:nvPr/>
        </p:nvSpPr>
        <p:spPr>
          <a:xfrm>
            <a:off x="697042" y="1601029"/>
            <a:ext cx="6865496" cy="2718693"/>
          </a:xfrm>
          <a:prstGeom prst="rect">
            <a:avLst/>
          </a:prstGeom>
          <a:solidFill>
            <a:schemeClr val="accent1">
              <a:lumMod val="20000"/>
              <a:lumOff val="80000"/>
            </a:schemeClr>
          </a:solidFill>
          <a:ln w="25400">
            <a:solidFill>
              <a:schemeClr val="accent2">
                <a:lumMod val="60000"/>
                <a:lumOff val="40000"/>
              </a:schemeClr>
            </a:solidFill>
          </a:ln>
        </p:spPr>
        <p:txBody>
          <a:bodyPr wrap="square" rtlCol="0">
            <a:spAutoFit/>
          </a:bodyPr>
          <a:lstStyle/>
          <a:p>
            <a:pPr>
              <a:spcBef>
                <a:spcPts val="0"/>
              </a:spcBef>
              <a:spcAft>
                <a:spcPts val="200"/>
              </a:spcAft>
              <a:buNone/>
            </a:pPr>
            <a:r>
              <a:rPr lang="en-US" sz="1400" b="1" i="0" dirty="0">
                <a:latin typeface="Courier New" panose="02070309020205020404" pitchFamily="49" charset="0"/>
                <a:cs typeface="Courier New" panose="02070309020205020404" pitchFamily="49" charset="0"/>
              </a:rPr>
              <a:t>$ echo "This is a test" &gt; file.txt</a:t>
            </a:r>
          </a:p>
          <a:p>
            <a:pPr>
              <a:spcBef>
                <a:spcPts val="0"/>
              </a:spcBef>
              <a:spcAft>
                <a:spcPts val="200"/>
              </a:spcAft>
              <a:buNone/>
            </a:pPr>
            <a:r>
              <a:rPr lang="en-US" sz="1400" b="1" i="0" dirty="0">
                <a:latin typeface="Courier New" panose="02070309020205020404" pitchFamily="49" charset="0"/>
                <a:cs typeface="Courier New" panose="02070309020205020404" pitchFamily="49" charset="0"/>
              </a:rPr>
              <a:t>$ </a:t>
            </a:r>
            <a:r>
              <a:rPr lang="en-US" sz="1400" b="1" i="0" dirty="0">
                <a:solidFill>
                  <a:srgbClr val="0000FF"/>
                </a:solidFill>
                <a:latin typeface="Courier New" panose="02070309020205020404" pitchFamily="49" charset="0"/>
                <a:cs typeface="Courier New" panose="02070309020205020404" pitchFamily="49" charset="0"/>
              </a:rPr>
              <a:t>p4 status</a:t>
            </a:r>
          </a:p>
          <a:p>
            <a:pPr>
              <a:spcBef>
                <a:spcPts val="0"/>
              </a:spcBef>
              <a:spcAft>
                <a:spcPts val="200"/>
              </a:spcAft>
              <a:buNone/>
            </a:pPr>
            <a:r>
              <a:rPr lang="en-US" sz="1400" b="1" i="0" dirty="0">
                <a:latin typeface="Courier New" panose="02070309020205020404" pitchFamily="49" charset="0"/>
                <a:cs typeface="Courier New" panose="02070309020205020404" pitchFamily="49" charset="0"/>
              </a:rPr>
              <a:t>file.txt - reconcile to add //stream/main/file.txt#1</a:t>
            </a:r>
          </a:p>
          <a:p>
            <a:pPr>
              <a:spcBef>
                <a:spcPts val="0"/>
              </a:spcBef>
              <a:spcAft>
                <a:spcPts val="200"/>
              </a:spcAft>
              <a:buNone/>
            </a:pPr>
            <a:r>
              <a:rPr lang="en-US" sz="1400" b="1" i="0" dirty="0">
                <a:latin typeface="Courier New" panose="02070309020205020404" pitchFamily="49" charset="0"/>
                <a:cs typeface="Courier New" panose="02070309020205020404" pitchFamily="49" charset="0"/>
              </a:rPr>
              <a:t>$ </a:t>
            </a:r>
            <a:r>
              <a:rPr lang="en-US" sz="1400" b="1" i="0" dirty="0">
                <a:solidFill>
                  <a:srgbClr val="0000FF"/>
                </a:solidFill>
                <a:latin typeface="Courier New" panose="02070309020205020404" pitchFamily="49" charset="0"/>
                <a:cs typeface="Courier New" panose="02070309020205020404" pitchFamily="49" charset="0"/>
              </a:rPr>
              <a:t>p4 reconcile</a:t>
            </a:r>
          </a:p>
          <a:p>
            <a:pPr>
              <a:spcBef>
                <a:spcPts val="0"/>
              </a:spcBef>
              <a:spcAft>
                <a:spcPts val="200"/>
              </a:spcAft>
              <a:buNone/>
            </a:pPr>
            <a:r>
              <a:rPr lang="en-US" sz="1400" b="1" i="0" dirty="0">
                <a:latin typeface="Courier New" panose="02070309020205020404" pitchFamily="49" charset="0"/>
                <a:cs typeface="Courier New" panose="02070309020205020404" pitchFamily="49" charset="0"/>
              </a:rPr>
              <a:t>//stream/main/file.txt#1 - opened for add</a:t>
            </a:r>
          </a:p>
          <a:p>
            <a:pPr>
              <a:spcBef>
                <a:spcPts val="0"/>
              </a:spcBef>
              <a:spcAft>
                <a:spcPts val="200"/>
              </a:spcAft>
              <a:buNone/>
            </a:pPr>
            <a:r>
              <a:rPr lang="en-US" sz="1400" b="1" i="0" dirty="0">
                <a:latin typeface="Courier New" panose="02070309020205020404" pitchFamily="49" charset="0"/>
                <a:cs typeface="Courier New" panose="02070309020205020404" pitchFamily="49" charset="0"/>
              </a:rPr>
              <a:t>$ </a:t>
            </a:r>
            <a:r>
              <a:rPr lang="en-US" sz="1400" b="1" i="0" dirty="0">
                <a:solidFill>
                  <a:srgbClr val="0000FF"/>
                </a:solidFill>
                <a:latin typeface="Courier New" panose="02070309020205020404" pitchFamily="49" charset="0"/>
                <a:cs typeface="Courier New" panose="02070309020205020404" pitchFamily="49" charset="0"/>
              </a:rPr>
              <a:t>p4 submit </a:t>
            </a:r>
            <a:r>
              <a:rPr lang="en-US" sz="1400" b="1" i="0" dirty="0">
                <a:solidFill>
                  <a:schemeClr val="accent1"/>
                </a:solidFill>
                <a:latin typeface="Courier New" panose="02070309020205020404" pitchFamily="49" charset="0"/>
                <a:cs typeface="Courier New" panose="02070309020205020404" pitchFamily="49" charset="0"/>
              </a:rPr>
              <a:t>-d "Add our first file"</a:t>
            </a:r>
          </a:p>
          <a:p>
            <a:pPr>
              <a:spcBef>
                <a:spcPts val="0"/>
              </a:spcBef>
              <a:spcAft>
                <a:spcPts val="200"/>
              </a:spcAft>
              <a:buNone/>
            </a:pPr>
            <a:r>
              <a:rPr lang="en-US" sz="1400" b="1" i="0" dirty="0">
                <a:latin typeface="Courier New" panose="02070309020205020404" pitchFamily="49" charset="0"/>
                <a:cs typeface="Courier New" panose="02070309020205020404" pitchFamily="49" charset="0"/>
              </a:rPr>
              <a:t>Submitting change 1.</a:t>
            </a:r>
          </a:p>
          <a:p>
            <a:pPr>
              <a:spcBef>
                <a:spcPts val="0"/>
              </a:spcBef>
              <a:spcAft>
                <a:spcPts val="200"/>
              </a:spcAft>
              <a:buNone/>
            </a:pPr>
            <a:r>
              <a:rPr lang="en-US" sz="1400" b="1" i="0" dirty="0">
                <a:latin typeface="Courier New" panose="02070309020205020404" pitchFamily="49" charset="0"/>
                <a:cs typeface="Courier New" panose="02070309020205020404" pitchFamily="49" charset="0"/>
              </a:rPr>
              <a:t>Locking 1 files ...</a:t>
            </a:r>
          </a:p>
          <a:p>
            <a:pPr>
              <a:spcBef>
                <a:spcPts val="0"/>
              </a:spcBef>
              <a:spcAft>
                <a:spcPts val="200"/>
              </a:spcAft>
              <a:buNone/>
            </a:pPr>
            <a:r>
              <a:rPr lang="en-US" sz="1400" b="1" i="0" dirty="0">
                <a:latin typeface="Courier New" panose="02070309020205020404" pitchFamily="49" charset="0"/>
                <a:cs typeface="Courier New" panose="02070309020205020404" pitchFamily="49" charset="0"/>
              </a:rPr>
              <a:t>add //stream/main/file.txt#1</a:t>
            </a:r>
          </a:p>
          <a:p>
            <a:pPr>
              <a:spcBef>
                <a:spcPts val="0"/>
              </a:spcBef>
              <a:spcAft>
                <a:spcPts val="200"/>
              </a:spcAft>
              <a:buNone/>
            </a:pPr>
            <a:r>
              <a:rPr lang="en-US" sz="1400" b="1" i="0" dirty="0">
                <a:latin typeface="Courier New" panose="02070309020205020404" pitchFamily="49" charset="0"/>
                <a:cs typeface="Courier New" panose="02070309020205020404" pitchFamily="49" charset="0"/>
              </a:rPr>
              <a:t>Change 1 submitted.</a:t>
            </a:r>
          </a:p>
          <a:p>
            <a:pPr>
              <a:spcBef>
                <a:spcPts val="0"/>
              </a:spcBef>
              <a:spcAft>
                <a:spcPts val="200"/>
              </a:spcAft>
              <a:buNone/>
            </a:pPr>
            <a:r>
              <a:rPr lang="en-US" sz="1400" b="1" i="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7878264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noFill/>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Help via E-mail</a:t>
            </a:r>
          </a:p>
        </p:txBody>
      </p:sp>
      <p:sp>
        <p:nvSpPr>
          <p:cNvPr id="37891" name="Rectangle 3"/>
          <p:cNvSpPr>
            <a:spLocks noGrp="1" noChangeArrowheads="1"/>
          </p:cNvSpPr>
          <p:nvPr>
            <p:ph idx="1"/>
          </p:nvPr>
        </p:nvSpPr>
        <p:spPr/>
        <p:txBody>
          <a:bodyPr/>
          <a:lstStyle/>
          <a:p>
            <a:r>
              <a:rPr lang="en-US" dirty="0">
                <a:ea typeface="Verdana" panose="020B0604030504040204" pitchFamily="34" charset="0"/>
              </a:rPr>
              <a:t>E-mail Perforce at:</a:t>
            </a:r>
          </a:p>
          <a:p>
            <a:pPr lvl="1">
              <a:buFont typeface="Wingdings" charset="2"/>
              <a:buChar char="§"/>
            </a:pPr>
            <a:r>
              <a:rPr lang="en-US" sz="1800" dirty="0" err="1">
                <a:ea typeface="Verdana" panose="020B0604030504040204" pitchFamily="34" charset="0"/>
              </a:rPr>
              <a:t>support@perforce.com</a:t>
            </a:r>
            <a:endParaRPr lang="en-US" sz="1800" dirty="0">
              <a:ea typeface="Verdana" panose="020B0604030504040204" pitchFamily="34" charset="0"/>
            </a:endParaRPr>
          </a:p>
          <a:p>
            <a:pPr lvl="1">
              <a:buFont typeface="Wingdings" charset="2"/>
              <a:buChar char="§"/>
            </a:pPr>
            <a:r>
              <a:rPr lang="en-US" sz="1800" dirty="0" err="1">
                <a:ea typeface="Verdana" panose="020B0604030504040204" pitchFamily="34" charset="0"/>
              </a:rPr>
              <a:t>sales@perforce.com</a:t>
            </a:r>
            <a:endParaRPr lang="en-US" sz="1800" dirty="0">
              <a:ea typeface="Verdana" panose="020B0604030504040204" pitchFamily="34" charset="0"/>
            </a:endParaRPr>
          </a:p>
          <a:p>
            <a:pPr lvl="1">
              <a:buFont typeface="Wingdings" charset="2"/>
              <a:buChar char="§"/>
            </a:pPr>
            <a:r>
              <a:rPr lang="en-US" sz="1800" dirty="0">
                <a:ea typeface="Verdana" panose="020B0604030504040204" pitchFamily="34" charset="0"/>
              </a:rPr>
              <a:t>consulting@perforce.com</a:t>
            </a:r>
          </a:p>
          <a:p>
            <a:pPr>
              <a:lnSpc>
                <a:spcPct val="210000"/>
              </a:lnSpc>
            </a:pPr>
            <a:r>
              <a:rPr lang="en-US" dirty="0">
                <a:ea typeface="Verdana" panose="020B0604030504040204" pitchFamily="34" charset="0"/>
              </a:rPr>
              <a:t>Perforce Forums</a:t>
            </a:r>
          </a:p>
          <a:p>
            <a:pPr lvl="1">
              <a:lnSpc>
                <a:spcPct val="80000"/>
              </a:lnSpc>
              <a:buFont typeface="Wingdings" charset="2"/>
              <a:buChar char="§"/>
            </a:pPr>
            <a:r>
              <a:rPr lang="en-US" sz="1800" dirty="0">
                <a:ea typeface="Verdana" panose="020B0604030504040204" pitchFamily="34" charset="0"/>
              </a:rPr>
              <a:t>Subscribe at </a:t>
            </a:r>
            <a:r>
              <a:rPr lang="en-US" sz="1800" dirty="0">
                <a:ea typeface="Verdana" panose="020B0604030504040204" pitchFamily="34" charset="0"/>
                <a:hlinkClick r:id="rId3"/>
              </a:rPr>
              <a:t>http://forums.perforce.com/</a:t>
            </a:r>
            <a:endParaRPr lang="en-US" sz="1800" dirty="0">
              <a:ea typeface="Verdana" panose="020B0604030504040204" pitchFamily="34" charset="0"/>
            </a:endParaRPr>
          </a:p>
          <a:p>
            <a:pPr lvl="1">
              <a:lnSpc>
                <a:spcPct val="80000"/>
              </a:lnSpc>
              <a:buFont typeface="Wingdings" charset="2"/>
              <a:buChar char="§"/>
            </a:pPr>
            <a:r>
              <a:rPr lang="en-US" sz="1800" dirty="0">
                <a:ea typeface="Verdana" panose="020B0604030504040204" pitchFamily="34" charset="0"/>
              </a:rPr>
              <a:t>Exchange ideas with other Perforce users</a:t>
            </a: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Easily create and use additional branches</a:t>
            </a:r>
          </a:p>
        </p:txBody>
      </p:sp>
      <p:sp>
        <p:nvSpPr>
          <p:cNvPr id="3" name="Content Placeholder 2"/>
          <p:cNvSpPr>
            <a:spLocks noGrp="1"/>
          </p:cNvSpPr>
          <p:nvPr>
            <p:ph idx="1"/>
          </p:nvPr>
        </p:nvSpPr>
        <p:spPr/>
        <p:txBody>
          <a:bodyPr/>
          <a:lstStyle/>
          <a:p>
            <a:r>
              <a:rPr lang="en-US" b="1" dirty="0">
                <a:solidFill>
                  <a:srgbClr val="0000FF"/>
                </a:solidFill>
                <a:latin typeface="Courier New"/>
                <a:cs typeface="Courier New"/>
              </a:rPr>
              <a:t>p4 switch</a:t>
            </a:r>
          </a:p>
          <a:p>
            <a:pPr lvl="1"/>
            <a:r>
              <a:rPr lang="en-US" dirty="0"/>
              <a:t>Shows current branch</a:t>
            </a:r>
          </a:p>
          <a:p>
            <a:pPr lvl="1"/>
            <a:r>
              <a:rPr lang="en-US" dirty="0"/>
              <a:t>Easily create and switch between branches</a:t>
            </a:r>
          </a:p>
          <a:p>
            <a:endParaRPr lang="en-US" dirty="0"/>
          </a:p>
          <a:p>
            <a:endParaRPr lang="en-US" dirty="0"/>
          </a:p>
          <a:p>
            <a:r>
              <a:rPr lang="en-US" dirty="0"/>
              <a:t>Full local Helix Server installation</a:t>
            </a:r>
            <a:endParaRPr lang="en-US" sz="2800" dirty="0"/>
          </a:p>
        </p:txBody>
      </p:sp>
      <p:sp>
        <p:nvSpPr>
          <p:cNvPr id="4" name="TextBox 3"/>
          <p:cNvSpPr txBox="1"/>
          <p:nvPr/>
        </p:nvSpPr>
        <p:spPr>
          <a:xfrm>
            <a:off x="697042" y="2234436"/>
            <a:ext cx="6865496" cy="2236510"/>
          </a:xfrm>
          <a:prstGeom prst="rect">
            <a:avLst/>
          </a:prstGeom>
          <a:solidFill>
            <a:schemeClr val="accent1">
              <a:lumMod val="20000"/>
              <a:lumOff val="80000"/>
            </a:schemeClr>
          </a:solidFill>
          <a:ln w="25400">
            <a:solidFill>
              <a:schemeClr val="accent2">
                <a:lumMod val="60000"/>
                <a:lumOff val="40000"/>
              </a:schemeClr>
            </a:solidFill>
          </a:ln>
        </p:spPr>
        <p:txBody>
          <a:bodyPr wrap="square" rtlCol="0">
            <a:spAutoFit/>
          </a:bodyPr>
          <a:lstStyle/>
          <a:p>
            <a:pPr>
              <a:spcBef>
                <a:spcPts val="0"/>
              </a:spcBef>
              <a:spcAft>
                <a:spcPts val="200"/>
              </a:spcAft>
              <a:buNone/>
            </a:pPr>
            <a:r>
              <a:rPr lang="en-US" sz="1400" b="1" i="0" dirty="0">
                <a:latin typeface="Courier New" panose="02070309020205020404" pitchFamily="49" charset="0"/>
                <a:cs typeface="Courier New" panose="02070309020205020404" pitchFamily="49" charset="0"/>
              </a:rPr>
              <a:t>$ </a:t>
            </a:r>
            <a:r>
              <a:rPr lang="en-US" sz="1400" b="1" i="0" dirty="0">
                <a:solidFill>
                  <a:srgbClr val="0000FF"/>
                </a:solidFill>
                <a:latin typeface="Courier New" panose="02070309020205020404" pitchFamily="49" charset="0"/>
                <a:cs typeface="Courier New" panose="02070309020205020404" pitchFamily="49" charset="0"/>
              </a:rPr>
              <a:t>p4 switch</a:t>
            </a:r>
          </a:p>
          <a:p>
            <a:pPr>
              <a:spcBef>
                <a:spcPts val="0"/>
              </a:spcBef>
              <a:spcAft>
                <a:spcPts val="200"/>
              </a:spcAft>
              <a:buNone/>
            </a:pPr>
            <a:r>
              <a:rPr lang="en-US" sz="1400" b="1" i="0" dirty="0">
                <a:latin typeface="Courier New" panose="02070309020205020404" pitchFamily="49" charset="0"/>
                <a:cs typeface="Courier New" panose="02070309020205020404" pitchFamily="49" charset="0"/>
              </a:rPr>
              <a:t>main</a:t>
            </a:r>
          </a:p>
          <a:p>
            <a:pPr>
              <a:spcBef>
                <a:spcPts val="0"/>
              </a:spcBef>
              <a:spcAft>
                <a:spcPts val="200"/>
              </a:spcAft>
              <a:buNone/>
            </a:pPr>
            <a:r>
              <a:rPr lang="en-US" sz="1400" b="1" i="0" dirty="0">
                <a:latin typeface="Courier New" panose="02070309020205020404" pitchFamily="49" charset="0"/>
                <a:cs typeface="Courier New" panose="02070309020205020404" pitchFamily="49" charset="0"/>
              </a:rPr>
              <a:t>$ echo "Hello world!" &gt; helloworld.py</a:t>
            </a:r>
          </a:p>
          <a:p>
            <a:pPr>
              <a:spcBef>
                <a:spcPts val="0"/>
              </a:spcBef>
              <a:spcAft>
                <a:spcPts val="200"/>
              </a:spcAft>
              <a:buNone/>
            </a:pPr>
            <a:r>
              <a:rPr lang="en-US" sz="1400" b="1" i="0" dirty="0">
                <a:latin typeface="Courier New" panose="02070309020205020404" pitchFamily="49" charset="0"/>
                <a:cs typeface="Courier New" panose="02070309020205020404" pitchFamily="49" charset="0"/>
              </a:rPr>
              <a:t>$ </a:t>
            </a:r>
            <a:r>
              <a:rPr lang="en-US" sz="1400" b="1" i="0" dirty="0">
                <a:solidFill>
                  <a:srgbClr val="0000FF"/>
                </a:solidFill>
                <a:latin typeface="Courier New" panose="02070309020205020404" pitchFamily="49" charset="0"/>
                <a:cs typeface="Courier New" panose="02070309020205020404" pitchFamily="49" charset="0"/>
              </a:rPr>
              <a:t>p4 switch </a:t>
            </a:r>
            <a:r>
              <a:rPr lang="en-US" sz="1400" b="1" i="0" dirty="0">
                <a:solidFill>
                  <a:schemeClr val="tx1">
                    <a:lumMod val="60000"/>
                    <a:lumOff val="40000"/>
                  </a:schemeClr>
                </a:solidFill>
                <a:latin typeface="Courier New" panose="02070309020205020404" pitchFamily="49" charset="0"/>
                <a:cs typeface="Courier New" panose="02070309020205020404" pitchFamily="49" charset="0"/>
              </a:rPr>
              <a:t>-c dev</a:t>
            </a:r>
          </a:p>
          <a:p>
            <a:pPr>
              <a:spcBef>
                <a:spcPts val="0"/>
              </a:spcBef>
              <a:spcAft>
                <a:spcPts val="200"/>
              </a:spcAft>
              <a:buNone/>
            </a:pPr>
            <a:r>
              <a:rPr lang="en-US" sz="1400" b="1" i="0" dirty="0">
                <a:latin typeface="Courier New" panose="02070309020205020404" pitchFamily="49" charset="0"/>
                <a:cs typeface="Courier New" panose="02070309020205020404" pitchFamily="49" charset="0"/>
              </a:rPr>
              <a:t>dev</a:t>
            </a:r>
          </a:p>
          <a:p>
            <a:pPr>
              <a:spcBef>
                <a:spcPts val="0"/>
              </a:spcBef>
              <a:spcAft>
                <a:spcPts val="200"/>
              </a:spcAft>
              <a:buNone/>
            </a:pPr>
            <a:r>
              <a:rPr lang="en-US" sz="1400" b="1" i="0" dirty="0">
                <a:latin typeface="Courier New" panose="02070309020205020404" pitchFamily="49" charset="0"/>
                <a:cs typeface="Courier New" panose="02070309020205020404" pitchFamily="49" charset="0"/>
              </a:rPr>
              <a:t>$ </a:t>
            </a:r>
            <a:r>
              <a:rPr lang="en-US" sz="1400" b="1" i="0" dirty="0">
                <a:solidFill>
                  <a:srgbClr val="0000FF"/>
                </a:solidFill>
                <a:latin typeface="Courier New" panose="02070309020205020404" pitchFamily="49" charset="0"/>
                <a:cs typeface="Courier New" panose="02070309020205020404" pitchFamily="49" charset="0"/>
              </a:rPr>
              <a:t>p4 switch </a:t>
            </a:r>
            <a:r>
              <a:rPr lang="en-US" sz="1400" b="1" i="0" dirty="0">
                <a:solidFill>
                  <a:schemeClr val="tx1">
                    <a:lumMod val="60000"/>
                    <a:lumOff val="40000"/>
                  </a:schemeClr>
                </a:solidFill>
                <a:latin typeface="Courier New" panose="02070309020205020404" pitchFamily="49" charset="0"/>
                <a:cs typeface="Courier New" panose="02070309020205020404" pitchFamily="49" charset="0"/>
              </a:rPr>
              <a:t>-l</a:t>
            </a:r>
          </a:p>
          <a:p>
            <a:pPr>
              <a:spcBef>
                <a:spcPts val="0"/>
              </a:spcBef>
              <a:spcAft>
                <a:spcPts val="200"/>
              </a:spcAft>
              <a:buNone/>
            </a:pPr>
            <a:r>
              <a:rPr lang="en-US" sz="1400" b="1" i="0" dirty="0">
                <a:latin typeface="Courier New" panose="02070309020205020404" pitchFamily="49" charset="0"/>
                <a:cs typeface="Courier New" panose="02070309020205020404" pitchFamily="49" charset="0"/>
              </a:rPr>
              <a:t>dev *</a:t>
            </a:r>
          </a:p>
          <a:p>
            <a:pPr>
              <a:spcBef>
                <a:spcPts val="0"/>
              </a:spcBef>
              <a:spcAft>
                <a:spcPts val="200"/>
              </a:spcAft>
              <a:buNone/>
            </a:pPr>
            <a:r>
              <a:rPr lang="en-US" sz="1400" b="1" i="0" dirty="0">
                <a:latin typeface="Courier New" panose="02070309020205020404" pitchFamily="49" charset="0"/>
                <a:cs typeface="Courier New" panose="02070309020205020404" pitchFamily="49" charset="0"/>
              </a:rPr>
              <a:t>Main</a:t>
            </a:r>
          </a:p>
          <a:p>
            <a:pPr>
              <a:spcBef>
                <a:spcPts val="0"/>
              </a:spcBef>
              <a:spcAft>
                <a:spcPts val="200"/>
              </a:spcAft>
              <a:buNone/>
            </a:pPr>
            <a:r>
              <a:rPr lang="en-US" sz="1400" b="1" i="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410929920"/>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Easily create and use additional branches</a:t>
            </a:r>
          </a:p>
        </p:txBody>
      </p:sp>
      <p:sp>
        <p:nvSpPr>
          <p:cNvPr id="3" name="Content Placeholder 2"/>
          <p:cNvSpPr>
            <a:spLocks noGrp="1"/>
          </p:cNvSpPr>
          <p:nvPr>
            <p:ph idx="1"/>
          </p:nvPr>
        </p:nvSpPr>
        <p:spPr/>
        <p:txBody>
          <a:bodyPr/>
          <a:lstStyle/>
          <a:p>
            <a:r>
              <a:rPr lang="en-US" dirty="0"/>
              <a:t>Lightweight branching takes care of your workspace</a:t>
            </a:r>
          </a:p>
          <a:p>
            <a:pPr lvl="1"/>
            <a:r>
              <a:rPr lang="en-US" dirty="0"/>
              <a:t>New file </a:t>
            </a:r>
            <a:r>
              <a:rPr lang="en-US" b="1" dirty="0">
                <a:solidFill>
                  <a:schemeClr val="accent1"/>
                </a:solidFill>
                <a:latin typeface="Courier New" panose="02070309020205020404" pitchFamily="49" charset="0"/>
                <a:cs typeface="Courier New" panose="02070309020205020404" pitchFamily="49" charset="0"/>
              </a:rPr>
              <a:t>helloworld.py</a:t>
            </a:r>
            <a:r>
              <a:rPr lang="en-US" dirty="0"/>
              <a:t> was created in main branch</a:t>
            </a:r>
          </a:p>
          <a:p>
            <a:pPr lvl="1"/>
            <a:r>
              <a:rPr lang="en-US" dirty="0"/>
              <a:t>Switch back to access that workspace</a:t>
            </a:r>
            <a:endParaRPr lang="en-US" sz="2800" dirty="0"/>
          </a:p>
        </p:txBody>
      </p:sp>
      <p:sp>
        <p:nvSpPr>
          <p:cNvPr id="4" name="TextBox 3"/>
          <p:cNvSpPr txBox="1"/>
          <p:nvPr/>
        </p:nvSpPr>
        <p:spPr>
          <a:xfrm>
            <a:off x="697042" y="2190724"/>
            <a:ext cx="6865496" cy="1513235"/>
          </a:xfrm>
          <a:prstGeom prst="rect">
            <a:avLst/>
          </a:prstGeom>
          <a:solidFill>
            <a:schemeClr val="accent1">
              <a:lumMod val="20000"/>
              <a:lumOff val="80000"/>
            </a:schemeClr>
          </a:solidFill>
          <a:ln w="25400">
            <a:solidFill>
              <a:schemeClr val="accent2">
                <a:lumMod val="60000"/>
                <a:lumOff val="40000"/>
              </a:schemeClr>
            </a:solidFill>
          </a:ln>
        </p:spPr>
        <p:txBody>
          <a:bodyPr wrap="square" rtlCol="0">
            <a:spAutoFit/>
          </a:bodyPr>
          <a:lstStyle/>
          <a:p>
            <a:pPr>
              <a:spcBef>
                <a:spcPts val="0"/>
              </a:spcBef>
              <a:spcAft>
                <a:spcPts val="200"/>
              </a:spcAft>
              <a:buNone/>
            </a:pPr>
            <a:r>
              <a:rPr lang="en-US" sz="1400" b="1" i="0" dirty="0">
                <a:latin typeface="Courier New" panose="02070309020205020404" pitchFamily="49" charset="0"/>
                <a:cs typeface="Courier New" panose="02070309020205020404" pitchFamily="49" charset="0"/>
              </a:rPr>
              <a:t>$ ls</a:t>
            </a:r>
          </a:p>
          <a:p>
            <a:pPr>
              <a:spcBef>
                <a:spcPts val="0"/>
              </a:spcBef>
              <a:spcAft>
                <a:spcPts val="200"/>
              </a:spcAft>
              <a:buNone/>
            </a:pPr>
            <a:r>
              <a:rPr lang="en-US" sz="1400" b="1" i="0" dirty="0">
                <a:latin typeface="Courier New" panose="02070309020205020404" pitchFamily="49" charset="0"/>
                <a:cs typeface="Courier New" panose="02070309020205020404" pitchFamily="49" charset="0"/>
              </a:rPr>
              <a:t>file.txt</a:t>
            </a:r>
          </a:p>
          <a:p>
            <a:pPr>
              <a:spcBef>
                <a:spcPts val="0"/>
              </a:spcBef>
              <a:spcAft>
                <a:spcPts val="200"/>
              </a:spcAft>
              <a:buNone/>
            </a:pPr>
            <a:r>
              <a:rPr lang="en-US" sz="1400" b="1" i="0" dirty="0">
                <a:latin typeface="Courier New" panose="02070309020205020404" pitchFamily="49" charset="0"/>
                <a:cs typeface="Courier New" panose="02070309020205020404" pitchFamily="49" charset="0"/>
              </a:rPr>
              <a:t>$ </a:t>
            </a:r>
            <a:r>
              <a:rPr lang="en-US" sz="1400" b="1" i="0" dirty="0">
                <a:solidFill>
                  <a:srgbClr val="0000FF"/>
                </a:solidFill>
                <a:latin typeface="Courier New" panose="02070309020205020404" pitchFamily="49" charset="0"/>
                <a:cs typeface="Courier New" panose="02070309020205020404" pitchFamily="49" charset="0"/>
              </a:rPr>
              <a:t>p4 switch </a:t>
            </a:r>
            <a:r>
              <a:rPr lang="en-US" sz="1400" b="1" i="0" dirty="0">
                <a:solidFill>
                  <a:schemeClr val="tx1">
                    <a:lumMod val="60000"/>
                    <a:lumOff val="40000"/>
                  </a:schemeClr>
                </a:solidFill>
                <a:latin typeface="Courier New" panose="02070309020205020404" pitchFamily="49" charset="0"/>
                <a:cs typeface="Courier New" panose="02070309020205020404" pitchFamily="49" charset="0"/>
              </a:rPr>
              <a:t>main</a:t>
            </a:r>
          </a:p>
          <a:p>
            <a:pPr>
              <a:spcBef>
                <a:spcPts val="0"/>
              </a:spcBef>
              <a:spcAft>
                <a:spcPts val="200"/>
              </a:spcAft>
              <a:buNone/>
            </a:pPr>
            <a:r>
              <a:rPr lang="en-US" sz="1400" b="1" i="0" dirty="0">
                <a:latin typeface="Courier New" panose="02070309020205020404" pitchFamily="49" charset="0"/>
                <a:cs typeface="Courier New" panose="02070309020205020404" pitchFamily="49" charset="0"/>
              </a:rPr>
              <a:t>$ ls</a:t>
            </a:r>
          </a:p>
          <a:p>
            <a:pPr>
              <a:spcBef>
                <a:spcPts val="0"/>
              </a:spcBef>
              <a:spcAft>
                <a:spcPts val="200"/>
              </a:spcAft>
              <a:buNone/>
            </a:pPr>
            <a:r>
              <a:rPr lang="en-US" sz="1400" b="1" i="0" dirty="0">
                <a:latin typeface="Courier New" panose="02070309020205020404" pitchFamily="49" charset="0"/>
                <a:cs typeface="Courier New" panose="02070309020205020404" pitchFamily="49" charset="0"/>
              </a:rPr>
              <a:t>file.txt  helloworld.py</a:t>
            </a:r>
          </a:p>
          <a:p>
            <a:pPr>
              <a:spcBef>
                <a:spcPts val="0"/>
              </a:spcBef>
              <a:spcAft>
                <a:spcPts val="200"/>
              </a:spcAft>
              <a:buNone/>
            </a:pPr>
            <a:r>
              <a:rPr lang="en-US" sz="1400" b="1" i="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84675363"/>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p4 </a:t>
            </a:r>
            <a:r>
              <a:rPr lang="en-US" dirty="0" err="1"/>
              <a:t>init</a:t>
            </a:r>
            <a:r>
              <a:rPr lang="en-US" dirty="0"/>
              <a:t> vs. p4 clone</a:t>
            </a:r>
          </a:p>
        </p:txBody>
      </p:sp>
      <p:sp>
        <p:nvSpPr>
          <p:cNvPr id="3" name="Content Placeholder 2"/>
          <p:cNvSpPr>
            <a:spLocks noGrp="1"/>
          </p:cNvSpPr>
          <p:nvPr>
            <p:ph idx="1"/>
          </p:nvPr>
        </p:nvSpPr>
        <p:spPr/>
        <p:txBody>
          <a:bodyPr/>
          <a:lstStyle/>
          <a:p>
            <a:r>
              <a:rPr lang="en-US" b="1" dirty="0">
                <a:solidFill>
                  <a:srgbClr val="0000FF"/>
                </a:solidFill>
                <a:latin typeface="Courier New" panose="02070309020205020404" pitchFamily="49" charset="0"/>
                <a:cs typeface="Courier New" panose="02070309020205020404" pitchFamily="49" charset="0"/>
              </a:rPr>
              <a:t>p4 </a:t>
            </a:r>
            <a:r>
              <a:rPr lang="en-US" b="1" dirty="0" err="1">
                <a:solidFill>
                  <a:srgbClr val="0000FF"/>
                </a:solidFill>
                <a:latin typeface="Courier New" panose="02070309020205020404" pitchFamily="49" charset="0"/>
                <a:cs typeface="Courier New" panose="02070309020205020404" pitchFamily="49" charset="0"/>
              </a:rPr>
              <a:t>init</a:t>
            </a:r>
            <a:endParaRPr lang="en-US" b="1" dirty="0">
              <a:solidFill>
                <a:srgbClr val="0000FF"/>
              </a:solidFill>
              <a:latin typeface="Courier New" panose="02070309020205020404" pitchFamily="49" charset="0"/>
              <a:cs typeface="Courier New" panose="02070309020205020404" pitchFamily="49" charset="0"/>
            </a:endParaRPr>
          </a:p>
          <a:p>
            <a:pPr lvl="1"/>
            <a:r>
              <a:rPr lang="en-US" dirty="0"/>
              <a:t>Initialize a new personal (local) Helix Server</a:t>
            </a:r>
          </a:p>
          <a:p>
            <a:pPr lvl="1"/>
            <a:r>
              <a:rPr lang="en-US" dirty="0"/>
              <a:t>Server initialized with no data in it</a:t>
            </a:r>
          </a:p>
          <a:p>
            <a:endParaRPr lang="en-US" dirty="0"/>
          </a:p>
          <a:p>
            <a:r>
              <a:rPr lang="en-US" b="1" dirty="0">
                <a:solidFill>
                  <a:srgbClr val="0000FF"/>
                </a:solidFill>
                <a:latin typeface="Courier New" panose="02070309020205020404" pitchFamily="49" charset="0"/>
                <a:cs typeface="Courier New" panose="02070309020205020404" pitchFamily="49" charset="0"/>
              </a:rPr>
              <a:t>p4 clone</a:t>
            </a:r>
          </a:p>
          <a:p>
            <a:pPr lvl="1"/>
            <a:r>
              <a:rPr lang="en-US" dirty="0"/>
              <a:t>Create a new local Helix Server from a remote server</a:t>
            </a:r>
          </a:p>
          <a:p>
            <a:pPr lvl="1"/>
            <a:r>
              <a:rPr lang="en-US" dirty="0"/>
              <a:t>Desired portion of remote servers contents copied locally</a:t>
            </a:r>
          </a:p>
          <a:p>
            <a:endParaRPr lang="en-US" dirty="0"/>
          </a:p>
        </p:txBody>
      </p:sp>
    </p:spTree>
    <p:extLst>
      <p:ext uri="{BB962C8B-B14F-4D97-AF65-F5344CB8AC3E}">
        <p14:creationId xmlns:p14="http://schemas.microsoft.com/office/powerpoint/2010/main" val="2223587830"/>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Clone from existing repository</a:t>
            </a:r>
          </a:p>
        </p:txBody>
      </p:sp>
      <p:sp>
        <p:nvSpPr>
          <p:cNvPr id="3" name="Content Placeholder 2"/>
          <p:cNvSpPr>
            <a:spLocks noGrp="1"/>
          </p:cNvSpPr>
          <p:nvPr>
            <p:ph idx="1"/>
          </p:nvPr>
        </p:nvSpPr>
        <p:spPr/>
        <p:txBody>
          <a:bodyPr/>
          <a:lstStyle/>
          <a:p>
            <a:r>
              <a:rPr lang="en-US" sz="1600" b="1" dirty="0">
                <a:solidFill>
                  <a:srgbClr val="0000FF"/>
                </a:solidFill>
                <a:latin typeface="Courier New" panose="02070309020205020404" pitchFamily="49" charset="0"/>
                <a:cs typeface="Courier New" panose="02070309020205020404" pitchFamily="49" charset="0"/>
              </a:rPr>
              <a:t>p4 clone</a:t>
            </a:r>
          </a:p>
          <a:p>
            <a:endParaRPr lang="en-US" sz="1600" b="1" dirty="0">
              <a:solidFill>
                <a:srgbClr val="0000FF"/>
              </a:solidFill>
              <a:latin typeface="Courier New" panose="02070309020205020404" pitchFamily="49" charset="0"/>
              <a:cs typeface="Courier New" panose="02070309020205020404" pitchFamily="49" charset="0"/>
            </a:endParaRP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marL="346075" lvl="1" indent="0">
              <a:buNone/>
            </a:pPr>
            <a:endParaRPr lang="en-US" dirty="0"/>
          </a:p>
          <a:p>
            <a:pPr lvl="1"/>
            <a:r>
              <a:rPr lang="en-US" dirty="0"/>
              <a:t>Use </a:t>
            </a:r>
            <a:r>
              <a:rPr lang="en-US" b="1" dirty="0">
                <a:solidFill>
                  <a:srgbClr val="0000FF"/>
                </a:solidFill>
                <a:latin typeface="Courier New" panose="02070309020205020404" pitchFamily="49" charset="0"/>
                <a:cs typeface="Courier New" panose="02070309020205020404" pitchFamily="49" charset="0"/>
              </a:rPr>
              <a:t>p4 clone</a:t>
            </a:r>
            <a:r>
              <a:rPr lang="en-US" dirty="0"/>
              <a:t>’s  </a:t>
            </a:r>
            <a:r>
              <a:rPr lang="en-US" b="1" dirty="0">
                <a:solidFill>
                  <a:srgbClr val="0000FF"/>
                </a:solidFill>
                <a:latin typeface="Courier New" panose="02070309020205020404" pitchFamily="49" charset="0"/>
                <a:cs typeface="Courier New" panose="02070309020205020404" pitchFamily="49" charset="0"/>
              </a:rPr>
              <a:t>-m</a:t>
            </a:r>
            <a:r>
              <a:rPr lang="en-US" dirty="0"/>
              <a:t> flag to limit the number of revisions copied</a:t>
            </a:r>
          </a:p>
          <a:p>
            <a:pPr lvl="1"/>
            <a:endParaRPr lang="en-US" sz="2800" dirty="0"/>
          </a:p>
        </p:txBody>
      </p:sp>
      <p:sp>
        <p:nvSpPr>
          <p:cNvPr id="4" name="TextBox 3"/>
          <p:cNvSpPr txBox="1"/>
          <p:nvPr/>
        </p:nvSpPr>
        <p:spPr>
          <a:xfrm>
            <a:off x="614596" y="1402675"/>
            <a:ext cx="7919804" cy="2893100"/>
          </a:xfrm>
          <a:prstGeom prst="rect">
            <a:avLst/>
          </a:prstGeom>
          <a:solidFill>
            <a:schemeClr val="accent1">
              <a:lumMod val="20000"/>
              <a:lumOff val="80000"/>
            </a:schemeClr>
          </a:solidFill>
          <a:ln w="25400">
            <a:solidFill>
              <a:schemeClr val="accent2">
                <a:lumMod val="60000"/>
                <a:lumOff val="40000"/>
              </a:schemeClr>
            </a:solidFill>
          </a:ln>
        </p:spPr>
        <p:txBody>
          <a:bodyPr wrap="square" rtlCol="0">
            <a:spAutoFit/>
          </a:bodyPr>
          <a:lstStyle/>
          <a:p>
            <a:pPr>
              <a:spcBef>
                <a:spcPts val="0"/>
              </a:spcBef>
              <a:spcAft>
                <a:spcPts val="0"/>
              </a:spcAft>
              <a:buNone/>
            </a:pPr>
            <a:r>
              <a:rPr lang="en-US" sz="1400" b="1" i="0" dirty="0">
                <a:latin typeface="Courier New" panose="02070309020205020404" pitchFamily="49" charset="0"/>
                <a:cs typeface="Courier New" panose="02070309020205020404" pitchFamily="49" charset="0"/>
              </a:rPr>
              <a:t>$ </a:t>
            </a:r>
            <a:r>
              <a:rPr lang="en-US" sz="1400" b="1" i="0" dirty="0" err="1">
                <a:latin typeface="Courier New" panose="02070309020205020404" pitchFamily="49" charset="0"/>
                <a:cs typeface="Courier New" panose="02070309020205020404" pitchFamily="49" charset="0"/>
              </a:rPr>
              <a:t>mkdir</a:t>
            </a:r>
            <a:r>
              <a:rPr lang="en-US" sz="1400" b="1" i="0" dirty="0">
                <a:latin typeface="Courier New" panose="02070309020205020404" pitchFamily="49" charset="0"/>
                <a:cs typeface="Courier New" panose="02070309020205020404" pitchFamily="49" charset="0"/>
              </a:rPr>
              <a:t> </a:t>
            </a:r>
            <a:r>
              <a:rPr lang="en-US" sz="1400" b="1" i="0" dirty="0" err="1">
                <a:latin typeface="Courier New" panose="02070309020205020404" pitchFamily="49" charset="0"/>
                <a:cs typeface="Courier New" panose="02070309020205020404" pitchFamily="49" charset="0"/>
              </a:rPr>
              <a:t>talkhouse</a:t>
            </a:r>
            <a:r>
              <a:rPr lang="en-US" sz="1400" b="1" i="0" dirty="0">
                <a:latin typeface="Courier New" panose="02070309020205020404" pitchFamily="49" charset="0"/>
                <a:cs typeface="Courier New" panose="02070309020205020404" pitchFamily="49" charset="0"/>
              </a:rPr>
              <a:t> &amp;&amp; cd </a:t>
            </a:r>
            <a:r>
              <a:rPr lang="en-US" sz="1400" b="1" i="0" dirty="0" err="1">
                <a:latin typeface="Courier New" panose="02070309020205020404" pitchFamily="49" charset="0"/>
                <a:cs typeface="Courier New" panose="02070309020205020404" pitchFamily="49" charset="0"/>
              </a:rPr>
              <a:t>talkhouse</a:t>
            </a:r>
            <a:endParaRPr lang="en-US" sz="1400" b="1" i="0" dirty="0">
              <a:latin typeface="Courier New" panose="02070309020205020404" pitchFamily="49" charset="0"/>
              <a:cs typeface="Courier New" panose="02070309020205020404" pitchFamily="49" charset="0"/>
            </a:endParaRPr>
          </a:p>
          <a:p>
            <a:pPr>
              <a:spcBef>
                <a:spcPts val="0"/>
              </a:spcBef>
              <a:spcAft>
                <a:spcPts val="0"/>
              </a:spcAft>
              <a:buNone/>
            </a:pPr>
            <a:r>
              <a:rPr lang="en-US" sz="1400" b="1" i="0" dirty="0">
                <a:latin typeface="Courier New" panose="02070309020205020404" pitchFamily="49" charset="0"/>
                <a:cs typeface="Courier New" panose="02070309020205020404" pitchFamily="49" charset="0"/>
              </a:rPr>
              <a:t>$ </a:t>
            </a:r>
            <a:r>
              <a:rPr lang="en-US" sz="1400" b="1" i="0" dirty="0">
                <a:solidFill>
                  <a:srgbClr val="0000FF"/>
                </a:solidFill>
                <a:latin typeface="Courier New" panose="02070309020205020404" pitchFamily="49" charset="0"/>
                <a:cs typeface="Courier New" panose="02070309020205020404" pitchFamily="49" charset="0"/>
              </a:rPr>
              <a:t>p4 clone </a:t>
            </a:r>
            <a:r>
              <a:rPr lang="en-US" sz="1400" b="1" i="0" dirty="0">
                <a:solidFill>
                  <a:schemeClr val="tx1">
                    <a:lumMod val="60000"/>
                    <a:lumOff val="40000"/>
                  </a:schemeClr>
                </a:solidFill>
                <a:latin typeface="Courier New" panose="02070309020205020404" pitchFamily="49" charset="0"/>
                <a:cs typeface="Courier New" panose="02070309020205020404" pitchFamily="49" charset="0"/>
              </a:rPr>
              <a:t>-p 1492 -f //depot/</a:t>
            </a:r>
            <a:r>
              <a:rPr lang="en-US" sz="1400" b="1" i="0" dirty="0" err="1">
                <a:solidFill>
                  <a:schemeClr val="tx1">
                    <a:lumMod val="60000"/>
                    <a:lumOff val="40000"/>
                  </a:schemeClr>
                </a:solidFill>
                <a:latin typeface="Courier New" panose="02070309020205020404" pitchFamily="49" charset="0"/>
                <a:cs typeface="Courier New" panose="02070309020205020404" pitchFamily="49" charset="0"/>
              </a:rPr>
              <a:t>Talkhouse</a:t>
            </a:r>
            <a:r>
              <a:rPr lang="en-US" sz="1400" b="1" i="0" dirty="0">
                <a:solidFill>
                  <a:schemeClr val="tx1">
                    <a:lumMod val="60000"/>
                    <a:lumOff val="40000"/>
                  </a:schemeClr>
                </a:solidFill>
                <a:latin typeface="Courier New" panose="02070309020205020404" pitchFamily="49" charset="0"/>
                <a:cs typeface="Courier New" panose="02070309020205020404" pitchFamily="49" charset="0"/>
              </a:rPr>
              <a:t>/main-dev/...</a:t>
            </a:r>
          </a:p>
          <a:p>
            <a:pPr>
              <a:spcBef>
                <a:spcPts val="0"/>
              </a:spcBef>
              <a:spcAft>
                <a:spcPts val="0"/>
              </a:spcAft>
              <a:buNone/>
            </a:pPr>
            <a:r>
              <a:rPr lang="en-US" sz="1400" b="1" i="0" dirty="0">
                <a:latin typeface="Courier New" panose="02070309020205020404" pitchFamily="49" charset="0"/>
                <a:cs typeface="Courier New" panose="02070309020205020404" pitchFamily="49" charset="0"/>
              </a:rPr>
              <a:t>Server reb-dvcs-1431436869 saved.</a:t>
            </a:r>
          </a:p>
          <a:p>
            <a:pPr>
              <a:spcBef>
                <a:spcPts val="0"/>
              </a:spcBef>
              <a:spcAft>
                <a:spcPts val="0"/>
              </a:spcAft>
              <a:buNone/>
            </a:pPr>
            <a:r>
              <a:rPr lang="en-US" sz="1400" b="1" i="0" dirty="0">
                <a:latin typeface="Courier New" panose="02070309020205020404" pitchFamily="49" charset="0"/>
                <a:cs typeface="Courier New" panose="02070309020205020404" pitchFamily="49" charset="0"/>
              </a:rPr>
              <a:t>Cloning from '1492'...</a:t>
            </a:r>
          </a:p>
          <a:p>
            <a:pPr>
              <a:spcBef>
                <a:spcPts val="0"/>
              </a:spcBef>
              <a:spcAft>
                <a:spcPts val="0"/>
              </a:spcAft>
              <a:buNone/>
            </a:pPr>
            <a:r>
              <a:rPr lang="en-US" sz="1400" b="1" i="0" dirty="0">
                <a:latin typeface="Courier New" panose="02070309020205020404" pitchFamily="49" charset="0"/>
                <a:cs typeface="Courier New" panose="02070309020205020404" pitchFamily="49" charset="0"/>
              </a:rPr>
              <a:t>fetch load revisions 339 finishing</a:t>
            </a:r>
          </a:p>
          <a:p>
            <a:pPr>
              <a:spcBef>
                <a:spcPts val="0"/>
              </a:spcBef>
              <a:spcAft>
                <a:spcPts val="0"/>
              </a:spcAft>
              <a:buNone/>
            </a:pPr>
            <a:r>
              <a:rPr lang="en-US" sz="1400" b="1" i="0" dirty="0">
                <a:latin typeface="Courier New" panose="02070309020205020404" pitchFamily="49" charset="0"/>
                <a:cs typeface="Courier New" panose="02070309020205020404" pitchFamily="49" charset="0"/>
              </a:rPr>
              <a:t>fetch load integrations 670 finishing</a:t>
            </a:r>
          </a:p>
          <a:p>
            <a:pPr>
              <a:spcBef>
                <a:spcPts val="0"/>
              </a:spcBef>
              <a:spcAft>
                <a:spcPts val="0"/>
              </a:spcAft>
              <a:buNone/>
            </a:pPr>
            <a:r>
              <a:rPr lang="en-US" sz="1400" b="1" i="0" dirty="0">
                <a:latin typeface="Courier New" panose="02070309020205020404" pitchFamily="49" charset="0"/>
                <a:cs typeface="Courier New" panose="02070309020205020404" pitchFamily="49" charset="0"/>
              </a:rPr>
              <a:t>check files 100% finishing</a:t>
            </a:r>
          </a:p>
          <a:p>
            <a:pPr>
              <a:spcBef>
                <a:spcPts val="0"/>
              </a:spcBef>
              <a:spcAft>
                <a:spcPts val="0"/>
              </a:spcAft>
              <a:buNone/>
            </a:pPr>
            <a:r>
              <a:rPr lang="en-US" sz="1400" b="1" i="0" dirty="0">
                <a:latin typeface="Courier New" panose="02070309020205020404" pitchFamily="49" charset="0"/>
                <a:cs typeface="Courier New" panose="02070309020205020404" pitchFamily="49" charset="0"/>
              </a:rPr>
              <a:t>fetch archives 100% finishing</a:t>
            </a:r>
          </a:p>
          <a:p>
            <a:pPr>
              <a:spcBef>
                <a:spcPts val="0"/>
              </a:spcBef>
              <a:spcAft>
                <a:spcPts val="0"/>
              </a:spcAft>
              <a:buNone/>
            </a:pPr>
            <a:r>
              <a:rPr lang="en-US" sz="1400" b="1" i="0" dirty="0">
                <a:latin typeface="Courier New" panose="02070309020205020404" pitchFamily="49" charset="0"/>
                <a:cs typeface="Courier New" panose="02070309020205020404" pitchFamily="49" charset="0"/>
              </a:rPr>
              <a:t>commit revisions 100% finishing</a:t>
            </a:r>
          </a:p>
          <a:p>
            <a:pPr>
              <a:spcBef>
                <a:spcPts val="0"/>
              </a:spcBef>
              <a:spcAft>
                <a:spcPts val="0"/>
              </a:spcAft>
              <a:buNone/>
            </a:pPr>
            <a:r>
              <a:rPr lang="en-US" sz="1400" b="1" i="0" dirty="0">
                <a:latin typeface="Courier New" panose="02070309020205020404" pitchFamily="49" charset="0"/>
                <a:cs typeface="Courier New" panose="02070309020205020404" pitchFamily="49" charset="0"/>
              </a:rPr>
              <a:t>sync 321 finishing</a:t>
            </a:r>
          </a:p>
          <a:p>
            <a:pPr>
              <a:spcBef>
                <a:spcPts val="0"/>
              </a:spcBef>
              <a:spcAft>
                <a:spcPts val="0"/>
              </a:spcAft>
              <a:buNone/>
            </a:pPr>
            <a:r>
              <a:rPr lang="en-US" sz="1400" b="1" i="0" dirty="0">
                <a:latin typeface="Courier New" panose="02070309020205020404" pitchFamily="49" charset="0"/>
                <a:cs typeface="Courier New" panose="02070309020205020404" pitchFamily="49" charset="0"/>
              </a:rPr>
              <a:t>18 change(s) containing a total of 339 file revision(s) were …fetched.</a:t>
            </a:r>
          </a:p>
          <a:p>
            <a:pPr>
              <a:spcBef>
                <a:spcPts val="0"/>
              </a:spcBef>
              <a:spcAft>
                <a:spcPts val="0"/>
              </a:spcAft>
              <a:buNone/>
            </a:pPr>
            <a:r>
              <a:rPr lang="en-US" sz="1400" b="1" i="0" dirty="0">
                <a:latin typeface="Courier New" panose="02070309020205020404" pitchFamily="49" charset="0"/>
                <a:cs typeface="Courier New" panose="02070309020205020404" pitchFamily="49" charset="0"/>
              </a:rPr>
              <a:t>$ </a:t>
            </a:r>
            <a:r>
              <a:rPr lang="en-US" sz="1400" b="1" i="0" dirty="0">
                <a:solidFill>
                  <a:srgbClr val="0000FF"/>
                </a:solidFill>
                <a:latin typeface="Courier New" panose="02070309020205020404" pitchFamily="49" charset="0"/>
                <a:cs typeface="Courier New" panose="02070309020205020404" pitchFamily="49" charset="0"/>
              </a:rPr>
              <a:t>p4 remotes</a:t>
            </a:r>
          </a:p>
          <a:p>
            <a:pPr>
              <a:spcBef>
                <a:spcPts val="0"/>
              </a:spcBef>
              <a:spcAft>
                <a:spcPts val="0"/>
              </a:spcAft>
              <a:buNone/>
            </a:pPr>
            <a:r>
              <a:rPr lang="en-US" sz="1400" b="1" i="0" dirty="0">
                <a:latin typeface="Courier New" panose="02070309020205020404" pitchFamily="49" charset="0"/>
                <a:cs typeface="Courier New" panose="02070309020205020404" pitchFamily="49" charset="0"/>
              </a:rPr>
              <a:t>origin 1492 'auto-generated from clone command '</a:t>
            </a:r>
          </a:p>
        </p:txBody>
      </p:sp>
    </p:spTree>
    <p:extLst>
      <p:ext uri="{BB962C8B-B14F-4D97-AF65-F5344CB8AC3E}">
        <p14:creationId xmlns:p14="http://schemas.microsoft.com/office/powerpoint/2010/main" val="2002753391"/>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Connecting to remote repos</a:t>
            </a:r>
          </a:p>
        </p:txBody>
      </p:sp>
      <p:sp>
        <p:nvSpPr>
          <p:cNvPr id="3" name="Content Placeholder 2"/>
          <p:cNvSpPr>
            <a:spLocks noGrp="1"/>
          </p:cNvSpPr>
          <p:nvPr>
            <p:ph idx="1"/>
          </p:nvPr>
        </p:nvSpPr>
        <p:spPr/>
        <p:txBody>
          <a:bodyPr/>
          <a:lstStyle/>
          <a:p>
            <a:pPr>
              <a:buFont typeface="Wingdings" panose="05000000000000000000" pitchFamily="2" charset="2"/>
              <a:buChar char="§"/>
            </a:pPr>
            <a:r>
              <a:rPr lang="en-US" b="1" dirty="0">
                <a:solidFill>
                  <a:srgbClr val="0000FF"/>
                </a:solidFill>
                <a:latin typeface="Courier New" panose="02070309020205020404" pitchFamily="49" charset="0"/>
                <a:cs typeface="Courier New" panose="02070309020205020404" pitchFamily="49" charset="0"/>
              </a:rPr>
              <a:t>p4 remote</a:t>
            </a:r>
          </a:p>
          <a:p>
            <a:pPr lvl="1">
              <a:buFont typeface="Wingdings" panose="05000000000000000000" pitchFamily="2" charset="2"/>
              <a:buChar char="§"/>
            </a:pPr>
            <a:r>
              <a:rPr lang="en-US" dirty="0"/>
              <a:t>Describes the shared server your server cooperates with</a:t>
            </a:r>
          </a:p>
          <a:p>
            <a:pPr lvl="2">
              <a:buFont typeface="Wingdings" panose="05000000000000000000" pitchFamily="2" charset="2"/>
              <a:buChar char="§"/>
            </a:pPr>
            <a:r>
              <a:rPr lang="en-US" dirty="0"/>
              <a:t>Remote spec with</a:t>
            </a:r>
          </a:p>
          <a:p>
            <a:pPr lvl="2">
              <a:buFont typeface="Wingdings" panose="05000000000000000000" pitchFamily="2" charset="2"/>
              <a:buChar char="§"/>
            </a:pPr>
            <a:r>
              <a:rPr lang="en-US" dirty="0" err="1"/>
              <a:t>RemoteID</a:t>
            </a:r>
            <a:r>
              <a:rPr lang="en-US" dirty="0"/>
              <a:t>	– Identifier of the </a:t>
            </a:r>
            <a:r>
              <a:rPr lang="en-US" dirty="0" err="1"/>
              <a:t>remnote</a:t>
            </a:r>
            <a:endParaRPr lang="en-US" dirty="0"/>
          </a:p>
          <a:p>
            <a:pPr lvl="2">
              <a:buFont typeface="Wingdings" panose="05000000000000000000" pitchFamily="2" charset="2"/>
              <a:buChar char="§"/>
            </a:pPr>
            <a:r>
              <a:rPr lang="en-US" dirty="0"/>
              <a:t>Address:	– P4PORT use by the remote server</a:t>
            </a:r>
          </a:p>
          <a:p>
            <a:pPr lvl="2">
              <a:buFont typeface="Wingdings" panose="05000000000000000000" pitchFamily="2" charset="2"/>
              <a:buChar char="§"/>
            </a:pPr>
            <a:r>
              <a:rPr lang="en-US" dirty="0" err="1"/>
              <a:t>Lastfetch</a:t>
            </a:r>
            <a:r>
              <a:rPr lang="en-US" dirty="0"/>
              <a:t>	– Last </a:t>
            </a:r>
            <a:r>
              <a:rPr lang="en-US" dirty="0" err="1"/>
              <a:t>changelist</a:t>
            </a:r>
            <a:r>
              <a:rPr lang="en-US" dirty="0"/>
              <a:t> that was fetched</a:t>
            </a:r>
          </a:p>
          <a:p>
            <a:pPr lvl="2">
              <a:buFont typeface="Wingdings" panose="05000000000000000000" pitchFamily="2" charset="2"/>
              <a:buChar char="§"/>
            </a:pPr>
            <a:r>
              <a:rPr lang="en-US" dirty="0" err="1"/>
              <a:t>LastPush</a:t>
            </a:r>
            <a:r>
              <a:rPr lang="en-US" dirty="0"/>
              <a:t> 	– Last </a:t>
            </a:r>
            <a:r>
              <a:rPr lang="en-US" dirty="0" err="1"/>
              <a:t>changelist</a:t>
            </a:r>
            <a:r>
              <a:rPr lang="en-US" dirty="0"/>
              <a:t> that was pushed</a:t>
            </a:r>
          </a:p>
          <a:p>
            <a:pPr lvl="2">
              <a:buFont typeface="Wingdings" panose="05000000000000000000" pitchFamily="2" charset="2"/>
              <a:buChar char="§"/>
            </a:pPr>
            <a:r>
              <a:rPr lang="en-US" dirty="0" err="1"/>
              <a:t>DepotMap</a:t>
            </a:r>
            <a:r>
              <a:rPr lang="en-US" dirty="0"/>
              <a:t>:	– Mappings between local and remote files</a:t>
            </a:r>
          </a:p>
          <a:p>
            <a:pPr>
              <a:spcBef>
                <a:spcPts val="1200"/>
              </a:spcBef>
            </a:pPr>
            <a:r>
              <a:rPr lang="en-US" b="1" dirty="0">
                <a:solidFill>
                  <a:srgbClr val="0000FF"/>
                </a:solidFill>
                <a:latin typeface="Courier New" panose="02070309020205020404" pitchFamily="49" charset="0"/>
                <a:cs typeface="Courier New" panose="02070309020205020404" pitchFamily="49" charset="0"/>
              </a:rPr>
              <a:t>p4 remotes</a:t>
            </a:r>
          </a:p>
          <a:p>
            <a:pPr lvl="1"/>
            <a:r>
              <a:rPr lang="en-US" dirty="0"/>
              <a:t>Displays a list of remote specifications</a:t>
            </a:r>
          </a:p>
          <a:p>
            <a:endParaRPr lang="en-US" dirty="0"/>
          </a:p>
        </p:txBody>
      </p:sp>
    </p:spTree>
    <p:extLst>
      <p:ext uri="{BB962C8B-B14F-4D97-AF65-F5344CB8AC3E}">
        <p14:creationId xmlns:p14="http://schemas.microsoft.com/office/powerpoint/2010/main" val="4159295183"/>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Remote spec</a:t>
            </a:r>
          </a:p>
        </p:txBody>
      </p:sp>
      <p:sp>
        <p:nvSpPr>
          <p:cNvPr id="4" name="TextBox 3"/>
          <p:cNvSpPr txBox="1"/>
          <p:nvPr/>
        </p:nvSpPr>
        <p:spPr>
          <a:xfrm>
            <a:off x="457200" y="1047750"/>
            <a:ext cx="6865496" cy="3200876"/>
          </a:xfrm>
          <a:prstGeom prst="rect">
            <a:avLst/>
          </a:prstGeom>
          <a:solidFill>
            <a:schemeClr val="accent1">
              <a:lumMod val="20000"/>
              <a:lumOff val="80000"/>
            </a:schemeClr>
          </a:solidFill>
          <a:ln w="25400">
            <a:solidFill>
              <a:schemeClr val="accent2">
                <a:lumMod val="60000"/>
                <a:lumOff val="40000"/>
              </a:schemeClr>
            </a:solidFill>
          </a:ln>
        </p:spPr>
        <p:txBody>
          <a:bodyPr wrap="square" rtlCol="0">
            <a:spAutoFit/>
          </a:bodyPr>
          <a:lstStyle/>
          <a:p>
            <a:pPr>
              <a:spcBef>
                <a:spcPts val="0"/>
              </a:spcBef>
              <a:spcAft>
                <a:spcPts val="200"/>
              </a:spcAft>
              <a:buNone/>
            </a:pPr>
            <a:r>
              <a:rPr lang="en-US" sz="1400" b="1" i="0" dirty="0" err="1">
                <a:latin typeface="Courier New" panose="02070309020205020404" pitchFamily="49" charset="0"/>
                <a:cs typeface="Courier New" panose="02070309020205020404" pitchFamily="49" charset="0"/>
              </a:rPr>
              <a:t>RemoteID</a:t>
            </a:r>
            <a:r>
              <a:rPr lang="en-US" sz="1400" b="1" i="0" dirty="0">
                <a:latin typeface="Courier New" panose="02070309020205020404" pitchFamily="49" charset="0"/>
                <a:cs typeface="Courier New" panose="02070309020205020404" pitchFamily="49" charset="0"/>
              </a:rPr>
              <a:t>:       origin</a:t>
            </a:r>
          </a:p>
          <a:p>
            <a:pPr>
              <a:spcBef>
                <a:spcPts val="0"/>
              </a:spcBef>
              <a:spcAft>
                <a:spcPts val="200"/>
              </a:spcAft>
              <a:buNone/>
            </a:pPr>
            <a:r>
              <a:rPr lang="en-US" sz="1400" b="1" i="0" dirty="0">
                <a:latin typeface="Courier New" panose="02070309020205020404" pitchFamily="49" charset="0"/>
                <a:cs typeface="Courier New" panose="02070309020205020404" pitchFamily="49" charset="0"/>
              </a:rPr>
              <a:t>Address:        1492</a:t>
            </a:r>
          </a:p>
          <a:p>
            <a:pPr>
              <a:spcBef>
                <a:spcPts val="0"/>
              </a:spcBef>
              <a:spcAft>
                <a:spcPts val="200"/>
              </a:spcAft>
              <a:buNone/>
            </a:pPr>
            <a:r>
              <a:rPr lang="en-US" sz="1400" b="1" i="0" dirty="0">
                <a:latin typeface="Courier New" panose="02070309020205020404" pitchFamily="49" charset="0"/>
                <a:cs typeface="Courier New" panose="02070309020205020404" pitchFamily="49" charset="0"/>
              </a:rPr>
              <a:t>Owner:  </a:t>
            </a:r>
            <a:r>
              <a:rPr lang="en-US" sz="1400" b="1" i="0" dirty="0" err="1">
                <a:latin typeface="Courier New" panose="02070309020205020404" pitchFamily="49" charset="0"/>
                <a:cs typeface="Courier New" panose="02070309020205020404" pitchFamily="49" charset="0"/>
              </a:rPr>
              <a:t>reb</a:t>
            </a:r>
            <a:endParaRPr lang="en-US" sz="1400" b="1" i="0" dirty="0">
              <a:latin typeface="Courier New" panose="02070309020205020404" pitchFamily="49" charset="0"/>
              <a:cs typeface="Courier New" panose="02070309020205020404" pitchFamily="49" charset="0"/>
            </a:endParaRPr>
          </a:p>
          <a:p>
            <a:pPr>
              <a:spcBef>
                <a:spcPts val="0"/>
              </a:spcBef>
              <a:spcAft>
                <a:spcPts val="200"/>
              </a:spcAft>
              <a:buNone/>
            </a:pPr>
            <a:r>
              <a:rPr lang="en-US" sz="1400" b="1" i="0" dirty="0">
                <a:latin typeface="Courier New" panose="02070309020205020404" pitchFamily="49" charset="0"/>
                <a:cs typeface="Courier New" panose="02070309020205020404" pitchFamily="49" charset="0"/>
              </a:rPr>
              <a:t>Options:        unlocked </a:t>
            </a:r>
            <a:r>
              <a:rPr lang="en-US" sz="1400" b="1" i="0" dirty="0" err="1">
                <a:latin typeface="Courier New" panose="02070309020205020404" pitchFamily="49" charset="0"/>
                <a:cs typeface="Courier New" panose="02070309020205020404" pitchFamily="49" charset="0"/>
              </a:rPr>
              <a:t>nocompress</a:t>
            </a:r>
            <a:endParaRPr lang="en-US" sz="1400" b="1" i="0" dirty="0">
              <a:latin typeface="Courier New" panose="02070309020205020404" pitchFamily="49" charset="0"/>
              <a:cs typeface="Courier New" panose="02070309020205020404" pitchFamily="49" charset="0"/>
            </a:endParaRPr>
          </a:p>
          <a:p>
            <a:pPr>
              <a:spcBef>
                <a:spcPts val="0"/>
              </a:spcBef>
              <a:spcAft>
                <a:spcPts val="200"/>
              </a:spcAft>
              <a:buNone/>
            </a:pPr>
            <a:r>
              <a:rPr lang="en-US" sz="1400" b="1" i="0" dirty="0">
                <a:latin typeface="Courier New" panose="02070309020205020404" pitchFamily="49" charset="0"/>
                <a:cs typeface="Courier New" panose="02070309020205020404" pitchFamily="49" charset="0"/>
              </a:rPr>
              <a:t>Update: 2015/05/12 06:25:02</a:t>
            </a:r>
          </a:p>
          <a:p>
            <a:pPr>
              <a:spcBef>
                <a:spcPts val="0"/>
              </a:spcBef>
              <a:spcAft>
                <a:spcPts val="200"/>
              </a:spcAft>
              <a:buNone/>
            </a:pPr>
            <a:r>
              <a:rPr lang="en-US" sz="1400" b="1" i="0" dirty="0">
                <a:latin typeface="Courier New" panose="02070309020205020404" pitchFamily="49" charset="0"/>
                <a:cs typeface="Courier New" panose="02070309020205020404" pitchFamily="49" charset="0"/>
              </a:rPr>
              <a:t>Access: 2015/05/15 16:29:47</a:t>
            </a:r>
          </a:p>
          <a:p>
            <a:pPr>
              <a:spcBef>
                <a:spcPts val="0"/>
              </a:spcBef>
              <a:spcAft>
                <a:spcPts val="200"/>
              </a:spcAft>
              <a:buNone/>
            </a:pPr>
            <a:r>
              <a:rPr lang="en-US" sz="1400" b="1" i="0" dirty="0">
                <a:latin typeface="Courier New" panose="02070309020205020404" pitchFamily="49" charset="0"/>
                <a:cs typeface="Courier New" panose="02070309020205020404" pitchFamily="49" charset="0"/>
              </a:rPr>
              <a:t>Description:</a:t>
            </a:r>
          </a:p>
          <a:p>
            <a:pPr>
              <a:spcBef>
                <a:spcPts val="0"/>
              </a:spcBef>
              <a:spcAft>
                <a:spcPts val="200"/>
              </a:spcAft>
              <a:buNone/>
            </a:pPr>
            <a:r>
              <a:rPr lang="en-US" sz="1400" b="1" i="0" dirty="0">
                <a:latin typeface="Courier New" panose="02070309020205020404" pitchFamily="49" charset="0"/>
                <a:cs typeface="Courier New" panose="02070309020205020404" pitchFamily="49" charset="0"/>
              </a:rPr>
              <a:t>        auto-generated from clone command</a:t>
            </a:r>
          </a:p>
          <a:p>
            <a:pPr>
              <a:spcBef>
                <a:spcPts val="0"/>
              </a:spcBef>
              <a:spcAft>
                <a:spcPts val="200"/>
              </a:spcAft>
              <a:buNone/>
            </a:pPr>
            <a:endParaRPr lang="en-US" sz="1400" b="1" i="0" dirty="0">
              <a:latin typeface="Courier New" panose="02070309020205020404" pitchFamily="49" charset="0"/>
              <a:cs typeface="Courier New" panose="02070309020205020404" pitchFamily="49" charset="0"/>
            </a:endParaRPr>
          </a:p>
          <a:p>
            <a:pPr>
              <a:spcBef>
                <a:spcPts val="0"/>
              </a:spcBef>
              <a:spcAft>
                <a:spcPts val="200"/>
              </a:spcAft>
              <a:buNone/>
            </a:pPr>
            <a:r>
              <a:rPr lang="en-US" sz="1400" b="1" i="0" dirty="0" err="1">
                <a:latin typeface="Courier New" panose="02070309020205020404" pitchFamily="49" charset="0"/>
                <a:cs typeface="Courier New" panose="02070309020205020404" pitchFamily="49" charset="0"/>
              </a:rPr>
              <a:t>LastFetch</a:t>
            </a:r>
            <a:r>
              <a:rPr lang="en-US" sz="1400" b="1" i="0" dirty="0">
                <a:latin typeface="Courier New" panose="02070309020205020404" pitchFamily="49" charset="0"/>
                <a:cs typeface="Courier New" panose="02070309020205020404" pitchFamily="49" charset="0"/>
              </a:rPr>
              <a:t>:      4554</a:t>
            </a:r>
          </a:p>
          <a:p>
            <a:pPr>
              <a:spcBef>
                <a:spcPts val="0"/>
              </a:spcBef>
              <a:spcAft>
                <a:spcPts val="200"/>
              </a:spcAft>
              <a:buNone/>
            </a:pPr>
            <a:r>
              <a:rPr lang="en-US" sz="1400" b="1" i="0" dirty="0" err="1">
                <a:latin typeface="Courier New" panose="02070309020205020404" pitchFamily="49" charset="0"/>
                <a:cs typeface="Courier New" panose="02070309020205020404" pitchFamily="49" charset="0"/>
              </a:rPr>
              <a:t>LastPush</a:t>
            </a:r>
            <a:r>
              <a:rPr lang="en-US" sz="1400" b="1" i="0" dirty="0">
                <a:latin typeface="Courier New" panose="02070309020205020404" pitchFamily="49" charset="0"/>
                <a:cs typeface="Courier New" panose="02070309020205020404" pitchFamily="49" charset="0"/>
              </a:rPr>
              <a:t>:       877</a:t>
            </a:r>
          </a:p>
          <a:p>
            <a:pPr>
              <a:spcBef>
                <a:spcPts val="0"/>
              </a:spcBef>
              <a:spcAft>
                <a:spcPts val="200"/>
              </a:spcAft>
              <a:buNone/>
            </a:pPr>
            <a:r>
              <a:rPr lang="en-US" sz="1400" b="1" i="0" dirty="0" err="1">
                <a:latin typeface="Courier New" panose="02070309020205020404" pitchFamily="49" charset="0"/>
                <a:cs typeface="Courier New" panose="02070309020205020404" pitchFamily="49" charset="0"/>
              </a:rPr>
              <a:t>DepotMap</a:t>
            </a:r>
            <a:r>
              <a:rPr lang="en-US" sz="1400" b="1" i="0" dirty="0">
                <a:latin typeface="Courier New" panose="02070309020205020404" pitchFamily="49" charset="0"/>
                <a:cs typeface="Courier New" panose="02070309020205020404" pitchFamily="49" charset="0"/>
              </a:rPr>
              <a:t>:</a:t>
            </a:r>
          </a:p>
          <a:p>
            <a:pPr>
              <a:spcBef>
                <a:spcPts val="0"/>
              </a:spcBef>
              <a:spcAft>
                <a:spcPts val="200"/>
              </a:spcAft>
              <a:buNone/>
            </a:pPr>
            <a:r>
              <a:rPr lang="en-US" sz="1400" b="1" i="0" dirty="0">
                <a:latin typeface="Courier New" panose="02070309020205020404" pitchFamily="49" charset="0"/>
                <a:cs typeface="Courier New" panose="02070309020205020404" pitchFamily="49" charset="0"/>
              </a:rPr>
              <a:t>        //stream/main/... //depot/</a:t>
            </a:r>
            <a:r>
              <a:rPr lang="en-US" sz="1400" b="1" i="0" dirty="0" err="1">
                <a:latin typeface="Courier New" panose="02070309020205020404" pitchFamily="49" charset="0"/>
                <a:cs typeface="Courier New" panose="02070309020205020404" pitchFamily="49" charset="0"/>
              </a:rPr>
              <a:t>Talkhouse</a:t>
            </a:r>
            <a:r>
              <a:rPr lang="en-US" sz="1400" b="1" i="0" dirty="0">
                <a:latin typeface="Courier New" panose="02070309020205020404" pitchFamily="49" charset="0"/>
                <a:cs typeface="Courier New" panose="02070309020205020404" pitchFamily="49" charset="0"/>
              </a:rPr>
              <a:t>/main-dev/...</a:t>
            </a:r>
          </a:p>
        </p:txBody>
      </p:sp>
    </p:spTree>
    <p:extLst>
      <p:ext uri="{BB962C8B-B14F-4D97-AF65-F5344CB8AC3E}">
        <p14:creationId xmlns:p14="http://schemas.microsoft.com/office/powerpoint/2010/main" val="386023192"/>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Make some changes… and push back</a:t>
            </a:r>
          </a:p>
        </p:txBody>
      </p:sp>
      <p:sp>
        <p:nvSpPr>
          <p:cNvPr id="3" name="Content Placeholder 2"/>
          <p:cNvSpPr>
            <a:spLocks noGrp="1"/>
          </p:cNvSpPr>
          <p:nvPr>
            <p:ph idx="1"/>
          </p:nvPr>
        </p:nvSpPr>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Edit files, submit to local workspace, push!</a:t>
            </a:r>
          </a:p>
        </p:txBody>
      </p:sp>
      <p:sp>
        <p:nvSpPr>
          <p:cNvPr id="4" name="TextBox 3"/>
          <p:cNvSpPr txBox="1"/>
          <p:nvPr/>
        </p:nvSpPr>
        <p:spPr>
          <a:xfrm>
            <a:off x="614595" y="1531767"/>
            <a:ext cx="8416979" cy="3200877"/>
          </a:xfrm>
          <a:prstGeom prst="rect">
            <a:avLst/>
          </a:prstGeom>
          <a:solidFill>
            <a:schemeClr val="accent1">
              <a:lumMod val="20000"/>
              <a:lumOff val="80000"/>
            </a:schemeClr>
          </a:solidFill>
          <a:ln w="25400">
            <a:solidFill>
              <a:schemeClr val="accent2">
                <a:lumMod val="60000"/>
                <a:lumOff val="40000"/>
              </a:schemeClr>
            </a:solidFill>
          </a:ln>
        </p:spPr>
        <p:txBody>
          <a:bodyPr wrap="square" rtlCol="0">
            <a:spAutoFit/>
          </a:bodyPr>
          <a:lstStyle/>
          <a:p>
            <a:pPr>
              <a:spcBef>
                <a:spcPts val="0"/>
              </a:spcBef>
              <a:spcAft>
                <a:spcPts val="200"/>
              </a:spcAft>
              <a:buNone/>
            </a:pPr>
            <a:r>
              <a:rPr lang="en-US" sz="1400" b="1" i="0" dirty="0">
                <a:latin typeface="Courier New" panose="02070309020205020404" pitchFamily="49" charset="0"/>
                <a:cs typeface="Courier New" panose="02070309020205020404" pitchFamily="49" charset="0"/>
              </a:rPr>
              <a:t>$ </a:t>
            </a:r>
            <a:r>
              <a:rPr lang="en-US" sz="1400" b="1" i="0" dirty="0">
                <a:solidFill>
                  <a:srgbClr val="0000FF"/>
                </a:solidFill>
                <a:latin typeface="Courier New" panose="02070309020205020404" pitchFamily="49" charset="0"/>
                <a:cs typeface="Courier New" panose="02070309020205020404" pitchFamily="49" charset="0"/>
              </a:rPr>
              <a:t>p4 reconcile</a:t>
            </a:r>
          </a:p>
          <a:p>
            <a:pPr>
              <a:spcBef>
                <a:spcPts val="0"/>
              </a:spcBef>
              <a:spcAft>
                <a:spcPts val="200"/>
              </a:spcAft>
              <a:buNone/>
            </a:pPr>
            <a:r>
              <a:rPr lang="en-US" sz="1400" b="1" i="0" dirty="0">
                <a:latin typeface="Courier New" panose="02070309020205020404" pitchFamily="49" charset="0"/>
                <a:cs typeface="Courier New" panose="02070309020205020404" pitchFamily="49" charset="0"/>
              </a:rPr>
              <a:t>//stream/main/build/build.xml#1 - opened for edit</a:t>
            </a:r>
          </a:p>
          <a:p>
            <a:pPr>
              <a:spcBef>
                <a:spcPts val="0"/>
              </a:spcBef>
              <a:spcAft>
                <a:spcPts val="200"/>
              </a:spcAft>
              <a:buNone/>
            </a:pPr>
            <a:r>
              <a:rPr lang="en-US" sz="1400" b="1" i="0" dirty="0">
                <a:latin typeface="Courier New" panose="02070309020205020404" pitchFamily="49" charset="0"/>
                <a:cs typeface="Courier New" panose="02070309020205020404" pitchFamily="49" charset="0"/>
              </a:rPr>
              <a:t>//stream/main/build/build.properties#1 - opened for edit</a:t>
            </a:r>
          </a:p>
          <a:p>
            <a:pPr>
              <a:spcBef>
                <a:spcPts val="0"/>
              </a:spcBef>
              <a:spcAft>
                <a:spcPts val="200"/>
              </a:spcAft>
              <a:buNone/>
            </a:pPr>
            <a:r>
              <a:rPr lang="en-US" sz="1400" b="1" i="0" dirty="0">
                <a:latin typeface="Courier New" panose="02070309020205020404" pitchFamily="49" charset="0"/>
                <a:cs typeface="Courier New" panose="02070309020205020404" pitchFamily="49" charset="0"/>
              </a:rPr>
              <a:t>$ </a:t>
            </a:r>
            <a:r>
              <a:rPr lang="en-US" sz="1400" b="1" i="0" dirty="0">
                <a:solidFill>
                  <a:srgbClr val="0000FF"/>
                </a:solidFill>
                <a:latin typeface="Courier New" panose="02070309020205020404" pitchFamily="49" charset="0"/>
                <a:cs typeface="Courier New" panose="02070309020205020404" pitchFamily="49" charset="0"/>
              </a:rPr>
              <a:t>p4 submit </a:t>
            </a:r>
            <a:r>
              <a:rPr lang="en-US" sz="1400" b="1" i="0" dirty="0">
                <a:solidFill>
                  <a:schemeClr val="tx1">
                    <a:lumMod val="60000"/>
                    <a:lumOff val="40000"/>
                  </a:schemeClr>
                </a:solidFill>
                <a:latin typeface="Courier New" panose="02070309020205020404" pitchFamily="49" charset="0"/>
                <a:cs typeface="Courier New" panose="02070309020205020404" pitchFamily="49" charset="0"/>
              </a:rPr>
              <a:t>-d "Changed build scripts"</a:t>
            </a:r>
          </a:p>
          <a:p>
            <a:pPr>
              <a:spcBef>
                <a:spcPts val="0"/>
              </a:spcBef>
              <a:spcAft>
                <a:spcPts val="200"/>
              </a:spcAft>
              <a:buNone/>
            </a:pPr>
            <a:r>
              <a:rPr lang="en-US" sz="1400" b="1" i="0" dirty="0">
                <a:latin typeface="Courier New" panose="02070309020205020404" pitchFamily="49" charset="0"/>
                <a:cs typeface="Courier New" panose="02070309020205020404" pitchFamily="49" charset="0"/>
              </a:rPr>
              <a:t>Submitting change 877.</a:t>
            </a:r>
          </a:p>
          <a:p>
            <a:pPr>
              <a:spcBef>
                <a:spcPts val="0"/>
              </a:spcBef>
              <a:spcAft>
                <a:spcPts val="200"/>
              </a:spcAft>
              <a:buNone/>
            </a:pPr>
            <a:r>
              <a:rPr lang="en-US" sz="1400" b="1" i="0" dirty="0">
                <a:latin typeface="Courier New" panose="02070309020205020404" pitchFamily="49" charset="0"/>
                <a:cs typeface="Courier New" panose="02070309020205020404" pitchFamily="49" charset="0"/>
              </a:rPr>
              <a:t>Locking 2 files ...</a:t>
            </a:r>
          </a:p>
          <a:p>
            <a:pPr>
              <a:spcBef>
                <a:spcPts val="0"/>
              </a:spcBef>
              <a:spcAft>
                <a:spcPts val="200"/>
              </a:spcAft>
              <a:buNone/>
            </a:pPr>
            <a:r>
              <a:rPr lang="en-US" sz="1400" b="1" i="0" dirty="0">
                <a:latin typeface="Courier New" panose="02070309020205020404" pitchFamily="49" charset="0"/>
                <a:cs typeface="Courier New" panose="02070309020205020404" pitchFamily="49" charset="0"/>
              </a:rPr>
              <a:t>edit //stream/main/build/build.properties#2</a:t>
            </a:r>
          </a:p>
          <a:p>
            <a:pPr>
              <a:spcBef>
                <a:spcPts val="0"/>
              </a:spcBef>
              <a:spcAft>
                <a:spcPts val="200"/>
              </a:spcAft>
              <a:buNone/>
            </a:pPr>
            <a:r>
              <a:rPr lang="en-US" sz="1400" b="1" i="0" dirty="0">
                <a:latin typeface="Courier New" panose="02070309020205020404" pitchFamily="49" charset="0"/>
                <a:cs typeface="Courier New" panose="02070309020205020404" pitchFamily="49" charset="0"/>
              </a:rPr>
              <a:t>edit //stream/main/build/build.xml#2</a:t>
            </a:r>
          </a:p>
          <a:p>
            <a:pPr>
              <a:spcBef>
                <a:spcPts val="0"/>
              </a:spcBef>
              <a:spcAft>
                <a:spcPts val="200"/>
              </a:spcAft>
              <a:buNone/>
            </a:pPr>
            <a:r>
              <a:rPr lang="en-US" sz="1400" b="1" i="0" dirty="0">
                <a:latin typeface="Courier New" panose="02070309020205020404" pitchFamily="49" charset="0"/>
                <a:cs typeface="Courier New" panose="02070309020205020404" pitchFamily="49" charset="0"/>
              </a:rPr>
              <a:t>Change 877 submitted.</a:t>
            </a:r>
          </a:p>
          <a:p>
            <a:pPr>
              <a:spcBef>
                <a:spcPts val="0"/>
              </a:spcBef>
              <a:spcAft>
                <a:spcPts val="200"/>
              </a:spcAft>
              <a:buNone/>
            </a:pPr>
            <a:r>
              <a:rPr lang="en-US" sz="1400" b="1" i="0" dirty="0">
                <a:latin typeface="Courier New" panose="02070309020205020404" pitchFamily="49" charset="0"/>
                <a:cs typeface="Courier New" panose="02070309020205020404" pitchFamily="49" charset="0"/>
              </a:rPr>
              <a:t>$ </a:t>
            </a:r>
            <a:r>
              <a:rPr lang="en-US" sz="1400" b="1" i="0" dirty="0">
                <a:solidFill>
                  <a:srgbClr val="0000FF"/>
                </a:solidFill>
                <a:latin typeface="Courier New" panose="02070309020205020404" pitchFamily="49" charset="0"/>
                <a:cs typeface="Courier New" panose="02070309020205020404" pitchFamily="49" charset="0"/>
              </a:rPr>
              <a:t>p4 push</a:t>
            </a:r>
          </a:p>
          <a:p>
            <a:pPr>
              <a:spcBef>
                <a:spcPts val="0"/>
              </a:spcBef>
              <a:spcAft>
                <a:spcPts val="200"/>
              </a:spcAft>
              <a:buNone/>
            </a:pPr>
            <a:r>
              <a:rPr lang="en-US" sz="1400" b="1" i="0" dirty="0">
                <a:latin typeface="Courier New" panose="02070309020205020404" pitchFamily="49" charset="0"/>
                <a:cs typeface="Courier New" panose="02070309020205020404" pitchFamily="49" charset="0"/>
              </a:rPr>
              <a:t>1 change(s) containing a total of 2 file revision(s) were successfully pushed</a:t>
            </a:r>
          </a:p>
          <a:p>
            <a:pPr>
              <a:spcBef>
                <a:spcPts val="0"/>
              </a:spcBef>
              <a:spcAft>
                <a:spcPts val="200"/>
              </a:spcAft>
              <a:buNone/>
            </a:pPr>
            <a:r>
              <a:rPr lang="en-US" sz="1400" b="1" i="0" dirty="0">
                <a:latin typeface="Courier New" panose="02070309020205020404" pitchFamily="49" charset="0"/>
                <a:cs typeface="Courier New" panose="02070309020205020404" pitchFamily="49" charset="0"/>
              </a:rPr>
              <a:t>$ </a:t>
            </a:r>
            <a:r>
              <a:rPr lang="en-US" sz="1400" b="1" i="0" dirty="0">
                <a:solidFill>
                  <a:srgbClr val="0000FF"/>
                </a:solidFill>
                <a:latin typeface="Courier New" panose="02070309020205020404" pitchFamily="49" charset="0"/>
                <a:cs typeface="Courier New" panose="02070309020205020404" pitchFamily="49" charset="0"/>
              </a:rPr>
              <a:t>p4 -p 1492 changes </a:t>
            </a:r>
            <a:r>
              <a:rPr lang="en-US" sz="1400" b="1" i="0" dirty="0">
                <a:solidFill>
                  <a:schemeClr val="tx1">
                    <a:lumMod val="60000"/>
                    <a:lumOff val="40000"/>
                  </a:schemeClr>
                </a:solidFill>
                <a:latin typeface="Courier New" panose="02070309020205020404" pitchFamily="49" charset="0"/>
                <a:cs typeface="Courier New" panose="02070309020205020404" pitchFamily="49" charset="0"/>
              </a:rPr>
              <a:t>-m 1</a:t>
            </a:r>
          </a:p>
          <a:p>
            <a:pPr>
              <a:spcBef>
                <a:spcPts val="0"/>
              </a:spcBef>
              <a:spcAft>
                <a:spcPts val="200"/>
              </a:spcAft>
              <a:buNone/>
            </a:pPr>
            <a:r>
              <a:rPr lang="en-US" sz="1400" b="1" i="0" dirty="0">
                <a:latin typeface="Courier New" panose="02070309020205020404" pitchFamily="49" charset="0"/>
                <a:cs typeface="Courier New" panose="02070309020205020404" pitchFamily="49" charset="0"/>
              </a:rPr>
              <a:t>Change 12106 on 2015/05/08 by reb@reb-dvcs-1431437102 'Changed build scripts'</a:t>
            </a:r>
          </a:p>
        </p:txBody>
      </p:sp>
    </p:spTree>
    <p:extLst>
      <p:ext uri="{BB962C8B-B14F-4D97-AF65-F5344CB8AC3E}">
        <p14:creationId xmlns:p14="http://schemas.microsoft.com/office/powerpoint/2010/main" val="3857795734"/>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DVCS commands</a:t>
            </a:r>
          </a:p>
        </p:txBody>
      </p:sp>
      <p:sp>
        <p:nvSpPr>
          <p:cNvPr id="3" name="Content Placeholder 2"/>
          <p:cNvSpPr>
            <a:spLocks noGrp="1"/>
          </p:cNvSpPr>
          <p:nvPr>
            <p:ph idx="1"/>
          </p:nvPr>
        </p:nvSpPr>
        <p:spPr>
          <a:xfrm>
            <a:off x="465138" y="1025876"/>
            <a:ext cx="8611406" cy="3476475"/>
          </a:xfrm>
        </p:spPr>
        <p:txBody>
          <a:bodyPr/>
          <a:lstStyle/>
          <a:p>
            <a:pPr>
              <a:spcAft>
                <a:spcPts val="1100"/>
              </a:spcAft>
            </a:pPr>
            <a:r>
              <a:rPr lang="en-US" b="1" dirty="0">
                <a:solidFill>
                  <a:srgbClr val="0000FF"/>
                </a:solidFill>
                <a:latin typeface="Courier New" panose="02070309020205020404" pitchFamily="49" charset="0"/>
                <a:cs typeface="Courier New" panose="02070309020205020404" pitchFamily="49" charset="0"/>
              </a:rPr>
              <a:t>p4 </a:t>
            </a:r>
            <a:r>
              <a:rPr lang="en-US" b="1" dirty="0" err="1">
                <a:solidFill>
                  <a:srgbClr val="0000FF"/>
                </a:solidFill>
                <a:latin typeface="Courier New" panose="02070309020205020404" pitchFamily="49" charset="0"/>
                <a:cs typeface="Courier New" panose="02070309020205020404" pitchFamily="49" charset="0"/>
              </a:rPr>
              <a:t>init</a:t>
            </a:r>
            <a:r>
              <a:rPr lang="en-US" b="1" dirty="0">
                <a:solidFill>
                  <a:srgbClr val="0000FF"/>
                </a:solidFill>
                <a:latin typeface="Courier New" panose="02070309020205020404" pitchFamily="49" charset="0"/>
                <a:cs typeface="Courier New" panose="02070309020205020404" pitchFamily="49" charset="0"/>
              </a:rPr>
              <a:t>	</a:t>
            </a:r>
            <a:r>
              <a:rPr lang="en-US" dirty="0"/>
              <a:t>- Create a new personal server</a:t>
            </a:r>
          </a:p>
          <a:p>
            <a:pPr>
              <a:spcAft>
                <a:spcPts val="1100"/>
              </a:spcAft>
            </a:pPr>
            <a:r>
              <a:rPr lang="en-US" b="1" dirty="0">
                <a:solidFill>
                  <a:srgbClr val="0000FF"/>
                </a:solidFill>
                <a:latin typeface="Courier New" panose="02070309020205020404" pitchFamily="49" charset="0"/>
                <a:cs typeface="Courier New" panose="02070309020205020404" pitchFamily="49" charset="0"/>
              </a:rPr>
              <a:t>p4 clone</a:t>
            </a:r>
            <a:r>
              <a:rPr lang="en-US" dirty="0"/>
              <a:t>	- Clone a new personal server from shared server</a:t>
            </a:r>
          </a:p>
          <a:p>
            <a:pPr>
              <a:spcAft>
                <a:spcPts val="1100"/>
              </a:spcAft>
            </a:pPr>
            <a:r>
              <a:rPr lang="en-US" b="1" dirty="0">
                <a:solidFill>
                  <a:srgbClr val="0000FF"/>
                </a:solidFill>
                <a:latin typeface="Courier New" panose="02070309020205020404" pitchFamily="49" charset="0"/>
                <a:cs typeface="Courier New" panose="02070309020205020404" pitchFamily="49" charset="0"/>
              </a:rPr>
              <a:t>p4 remote</a:t>
            </a:r>
            <a:r>
              <a:rPr lang="en-US" dirty="0"/>
              <a:t>	- Define a connection to a shared server</a:t>
            </a:r>
          </a:p>
          <a:p>
            <a:pPr>
              <a:spcAft>
                <a:spcPts val="1100"/>
              </a:spcAft>
            </a:pPr>
            <a:r>
              <a:rPr lang="en-US" b="1" dirty="0">
                <a:solidFill>
                  <a:srgbClr val="0000FF"/>
                </a:solidFill>
                <a:latin typeface="Courier New" panose="02070309020205020404" pitchFamily="49" charset="0"/>
                <a:cs typeface="Courier New" panose="02070309020205020404" pitchFamily="49" charset="0"/>
              </a:rPr>
              <a:t>p4 fetch</a:t>
            </a:r>
            <a:r>
              <a:rPr lang="en-US" dirty="0"/>
              <a:t>	- Copy files from shared server to personal server</a:t>
            </a:r>
          </a:p>
          <a:p>
            <a:pPr>
              <a:spcAft>
                <a:spcPts val="1100"/>
              </a:spcAft>
            </a:pPr>
            <a:r>
              <a:rPr lang="en-US" b="1" dirty="0">
                <a:solidFill>
                  <a:srgbClr val="0000FF"/>
                </a:solidFill>
                <a:latin typeface="Courier New" panose="02070309020205020404" pitchFamily="49" charset="0"/>
                <a:cs typeface="Courier New" panose="02070309020205020404" pitchFamily="49" charset="0"/>
              </a:rPr>
              <a:t>p4 push</a:t>
            </a:r>
            <a:r>
              <a:rPr lang="en-US" dirty="0"/>
              <a:t>	- Copy files from personal server to shared server</a:t>
            </a:r>
          </a:p>
          <a:p>
            <a:pPr>
              <a:spcAft>
                <a:spcPts val="1100"/>
              </a:spcAft>
            </a:pPr>
            <a:r>
              <a:rPr lang="en-US" b="1" dirty="0">
                <a:solidFill>
                  <a:srgbClr val="0000FF"/>
                </a:solidFill>
                <a:latin typeface="Courier New" panose="02070309020205020404" pitchFamily="49" charset="0"/>
                <a:cs typeface="Courier New" panose="02070309020205020404" pitchFamily="49" charset="0"/>
              </a:rPr>
              <a:t>p4 switch</a:t>
            </a:r>
            <a:r>
              <a:rPr lang="en-US" dirty="0"/>
              <a:t>	- Switch to new stream, optionally creating it</a:t>
            </a:r>
          </a:p>
          <a:p>
            <a:pPr>
              <a:spcAft>
                <a:spcPts val="1100"/>
              </a:spcAft>
            </a:pPr>
            <a:r>
              <a:rPr lang="en-US" b="1" dirty="0">
                <a:solidFill>
                  <a:srgbClr val="0000FF"/>
                </a:solidFill>
                <a:latin typeface="Courier New" panose="02070309020205020404" pitchFamily="49" charset="0"/>
                <a:cs typeface="Courier New" panose="02070309020205020404" pitchFamily="49" charset="0"/>
              </a:rPr>
              <a:t>p4 </a:t>
            </a:r>
            <a:r>
              <a:rPr lang="en-US" b="1" dirty="0" err="1">
                <a:solidFill>
                  <a:srgbClr val="0000FF"/>
                </a:solidFill>
                <a:latin typeface="Courier New" panose="02070309020205020404" pitchFamily="49" charset="0"/>
                <a:cs typeface="Courier New" panose="02070309020205020404" pitchFamily="49" charset="0"/>
              </a:rPr>
              <a:t>unsubmit</a:t>
            </a:r>
            <a:r>
              <a:rPr lang="en-US" b="1" dirty="0">
                <a:solidFill>
                  <a:srgbClr val="0000FF"/>
                </a:solidFill>
                <a:latin typeface="Courier New" panose="02070309020205020404" pitchFamily="49" charset="0"/>
                <a:cs typeface="Courier New" panose="02070309020205020404" pitchFamily="49" charset="0"/>
              </a:rPr>
              <a:t> </a:t>
            </a:r>
            <a:r>
              <a:rPr lang="en-US" dirty="0"/>
              <a:t>- </a:t>
            </a:r>
            <a:r>
              <a:rPr lang="en-US" dirty="0" err="1"/>
              <a:t>Unsubmit</a:t>
            </a:r>
            <a:r>
              <a:rPr lang="en-US" dirty="0"/>
              <a:t> a change, leaving the work in a shelf</a:t>
            </a:r>
          </a:p>
          <a:p>
            <a:pPr>
              <a:spcAft>
                <a:spcPts val="1100"/>
              </a:spcAft>
            </a:pPr>
            <a:r>
              <a:rPr lang="en-US" b="1" dirty="0">
                <a:solidFill>
                  <a:srgbClr val="0000FF"/>
                </a:solidFill>
                <a:latin typeface="Courier New" panose="02070309020205020404" pitchFamily="49" charset="0"/>
                <a:cs typeface="Courier New" panose="02070309020205020404" pitchFamily="49" charset="0"/>
              </a:rPr>
              <a:t>p4 resubmit </a:t>
            </a:r>
            <a:r>
              <a:rPr lang="en-US" dirty="0"/>
              <a:t>- Resubmit </a:t>
            </a:r>
            <a:r>
              <a:rPr lang="en-US" dirty="0" err="1"/>
              <a:t>unsubmitted</a:t>
            </a:r>
            <a:r>
              <a:rPr lang="en-US" dirty="0"/>
              <a:t> changes</a:t>
            </a:r>
          </a:p>
        </p:txBody>
      </p:sp>
    </p:spTree>
    <p:extLst>
      <p:ext uri="{BB962C8B-B14F-4D97-AF65-F5344CB8AC3E}">
        <p14:creationId xmlns:p14="http://schemas.microsoft.com/office/powerpoint/2010/main" val="718658313"/>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noFill/>
        </p:spPr>
        <p:txBody>
          <a:bodyPr/>
          <a:lstStyle/>
          <a:p>
            <a:r>
              <a:rPr lang="en-GB" dirty="0"/>
              <a:t>Finally...</a:t>
            </a:r>
            <a:endParaRPr lang="en-US" dirty="0"/>
          </a:p>
        </p:txBody>
      </p:sp>
      <p:sp>
        <p:nvSpPr>
          <p:cNvPr id="204803" name="Rectangle 3"/>
          <p:cNvSpPr>
            <a:spLocks noGrp="1" noChangeArrowheads="1"/>
          </p:cNvSpPr>
          <p:nvPr>
            <p:ph idx="1"/>
          </p:nvPr>
        </p:nvSpPr>
        <p:spPr/>
        <p:txBody>
          <a:bodyPr/>
          <a:lstStyle/>
          <a:p>
            <a:pPr>
              <a:lnSpc>
                <a:spcPct val="80000"/>
              </a:lnSpc>
              <a:buFont typeface="Times" charset="0"/>
              <a:buNone/>
            </a:pPr>
            <a:r>
              <a:rPr lang="en-US" sz="2400" dirty="0"/>
              <a:t>Visit Perforce</a:t>
            </a:r>
          </a:p>
          <a:p>
            <a:pPr>
              <a:buNone/>
            </a:pPr>
            <a:r>
              <a:rPr lang="en-US" sz="2400" dirty="0"/>
              <a:t>	</a:t>
            </a:r>
            <a:r>
              <a:rPr lang="en-US" sz="2400" dirty="0">
                <a:hlinkClick r:id="rId3"/>
              </a:rPr>
              <a:t>http://www.perforce.com/</a:t>
            </a:r>
            <a:endParaRPr lang="en-US" sz="2400" dirty="0"/>
          </a:p>
          <a:p>
            <a:pPr>
              <a:buNone/>
            </a:pPr>
            <a:endParaRPr lang="en-US" sz="2400" dirty="0"/>
          </a:p>
          <a:p>
            <a:pPr>
              <a:buFont typeface="Times" charset="0"/>
              <a:buNone/>
            </a:pPr>
            <a:r>
              <a:rPr lang="en-US" sz="2400" dirty="0"/>
              <a:t>and the Perforce Workshop</a:t>
            </a:r>
          </a:p>
          <a:p>
            <a:pPr>
              <a:buFont typeface="Times" charset="0"/>
              <a:buNone/>
            </a:pPr>
            <a:r>
              <a:rPr lang="en-US" sz="2400" dirty="0"/>
              <a:t>	</a:t>
            </a:r>
            <a:r>
              <a:rPr lang="en-US" sz="2400" dirty="0">
                <a:hlinkClick r:id="rId4"/>
              </a:rPr>
              <a:t>https://workshop.perforce.com</a:t>
            </a:r>
            <a:endParaRPr lang="en-US" sz="2400" dirty="0"/>
          </a:p>
          <a:p>
            <a:pPr>
              <a:buFont typeface="Times" charset="0"/>
              <a:buNone/>
            </a:pPr>
            <a:endParaRPr lang="en-US" sz="2400" dirty="0"/>
          </a:p>
          <a:p>
            <a:pPr>
              <a:buFont typeface="Times" charset="0"/>
              <a:buNone/>
            </a:pPr>
            <a:r>
              <a:rPr lang="en-US" sz="2400" dirty="0"/>
              <a:t>for current listings of available software</a:t>
            </a:r>
          </a:p>
        </p:txBody>
      </p:sp>
    </p:spTree>
    <p:extLst>
      <p:ext uri="{BB962C8B-B14F-4D97-AF65-F5344CB8AC3E}">
        <p14:creationId xmlns:p14="http://schemas.microsoft.com/office/powerpoint/2010/main" val="1656170855"/>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a:noFill/>
        </p:spPr>
        <p:txBody>
          <a:bodyPr>
            <a:normAutofit/>
          </a:bodyPr>
          <a:lstStyle/>
          <a:p>
            <a:pPr algn="ctr"/>
            <a:r>
              <a:rPr lang="en-US" dirty="0"/>
              <a:t>Perforce Highlights</a:t>
            </a:r>
          </a:p>
        </p:txBody>
      </p:sp>
      <p:sp>
        <p:nvSpPr>
          <p:cNvPr id="205827" name="Rectangle 3"/>
          <p:cNvSpPr>
            <a:spLocks noGrp="1" noChangeArrowheads="1"/>
          </p:cNvSpPr>
          <p:nvPr>
            <p:ph idx="1"/>
          </p:nvPr>
        </p:nvSpPr>
        <p:spPr/>
        <p:txBody>
          <a:bodyPr>
            <a:normAutofit fontScale="77500" lnSpcReduction="20000"/>
          </a:bodyPr>
          <a:lstStyle/>
          <a:p>
            <a:pPr marL="0" indent="0" algn="ctr">
              <a:buNone/>
            </a:pPr>
            <a:r>
              <a:rPr lang="en-US" sz="3100" b="1" i="1" dirty="0">
                <a:latin typeface="Calibri"/>
              </a:rPr>
              <a:t>FAST</a:t>
            </a:r>
          </a:p>
          <a:p>
            <a:pPr marL="0" indent="0" algn="ctr">
              <a:buNone/>
            </a:pPr>
            <a:endParaRPr lang="en-US" sz="2800" i="1" dirty="0">
              <a:latin typeface="Calibri"/>
            </a:endParaRPr>
          </a:p>
          <a:p>
            <a:pPr marL="0" indent="0" algn="ctr">
              <a:lnSpc>
                <a:spcPct val="140000"/>
              </a:lnSpc>
              <a:buNone/>
            </a:pPr>
            <a:r>
              <a:rPr lang="en-US" sz="2800" dirty="0">
                <a:latin typeface="Calibri"/>
              </a:rPr>
              <a:t>Easy to learn</a:t>
            </a:r>
          </a:p>
          <a:p>
            <a:pPr marL="0" indent="0" algn="ctr">
              <a:lnSpc>
                <a:spcPct val="140000"/>
              </a:lnSpc>
              <a:buNone/>
            </a:pPr>
            <a:r>
              <a:rPr lang="en-US" sz="2800" dirty="0">
                <a:latin typeface="Calibri"/>
              </a:rPr>
              <a:t>Superior technical support</a:t>
            </a:r>
          </a:p>
          <a:p>
            <a:pPr marL="0" indent="0" algn="ctr">
              <a:lnSpc>
                <a:spcPct val="140000"/>
              </a:lnSpc>
              <a:buNone/>
            </a:pPr>
            <a:r>
              <a:rPr lang="en-US" sz="2800" dirty="0">
                <a:latin typeface="Calibri"/>
              </a:rPr>
              <a:t>Cross-platform compatibility</a:t>
            </a:r>
          </a:p>
          <a:p>
            <a:pPr marL="0" indent="0" algn="ctr">
              <a:lnSpc>
                <a:spcPct val="140000"/>
              </a:lnSpc>
              <a:buNone/>
            </a:pPr>
            <a:r>
              <a:rPr lang="en-US" sz="2800" dirty="0">
                <a:latin typeface="Calibri"/>
              </a:rPr>
              <a:t>Atomic change transactions</a:t>
            </a:r>
          </a:p>
          <a:p>
            <a:pPr marL="0" indent="0" algn="ctr">
              <a:lnSpc>
                <a:spcPct val="140000"/>
              </a:lnSpc>
              <a:buNone/>
            </a:pPr>
            <a:r>
              <a:rPr lang="en-US" sz="2800" dirty="0">
                <a:latin typeface="Calibri"/>
              </a:rPr>
              <a:t>Powerful integration algorithm</a:t>
            </a:r>
            <a:endParaRPr lang="en-US" dirty="0">
              <a:latin typeface="Calibri"/>
            </a:endParaRPr>
          </a:p>
        </p:txBody>
      </p:sp>
    </p:spTree>
    <p:extLst>
      <p:ext uri="{BB962C8B-B14F-4D97-AF65-F5344CB8AC3E}">
        <p14:creationId xmlns:p14="http://schemas.microsoft.com/office/powerpoint/2010/main" val="27757601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noFill/>
        </p:spPr>
        <p:txBody>
          <a:bodyPr>
            <a:normAutofit/>
          </a:bodyPr>
          <a:lstStyle/>
          <a:p>
            <a:r>
              <a:rPr lang="en-US" dirty="0">
                <a:latin typeface="Verdana" panose="020B0604030504040204" pitchFamily="34" charset="0"/>
                <a:ea typeface="Verdana" panose="020B0604030504040204" pitchFamily="34" charset="0"/>
                <a:cs typeface="Verdana" panose="020B0604030504040204" pitchFamily="34" charset="0"/>
              </a:rPr>
              <a:t>Commands in this Chapter</a:t>
            </a:r>
          </a:p>
        </p:txBody>
      </p:sp>
      <p:sp>
        <p:nvSpPr>
          <p:cNvPr id="4" name="Content Placeholder 3"/>
          <p:cNvSpPr>
            <a:spLocks noGrp="1"/>
          </p:cNvSpPr>
          <p:nvPr>
            <p:ph idx="1"/>
          </p:nvPr>
        </p:nvSpPr>
        <p:spPr/>
        <p:txBody>
          <a:bodyPr numCol="2">
            <a:normAutofit/>
          </a:bodyPr>
          <a:lstStyle/>
          <a:p>
            <a:r>
              <a:rPr lang="en-US" b="1" dirty="0">
                <a:solidFill>
                  <a:srgbClr val="0000FF"/>
                </a:solidFill>
                <a:latin typeface="Courier New"/>
                <a:cs typeface="Courier New"/>
              </a:rPr>
              <a:t>p4 help</a:t>
            </a:r>
          </a:p>
        </p:txBody>
      </p:sp>
    </p:spTree>
    <p:extLst>
      <p:ext uri="{BB962C8B-B14F-4D97-AF65-F5344CB8AC3E}">
        <p14:creationId xmlns:p14="http://schemas.microsoft.com/office/powerpoint/2010/main" val="3433254698"/>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The End</a:t>
            </a:r>
          </a:p>
        </p:txBody>
      </p:sp>
      <p:sp>
        <p:nvSpPr>
          <p:cNvPr id="7" name="Content Placeholder 6"/>
          <p:cNvSpPr>
            <a:spLocks noGrp="1"/>
          </p:cNvSpPr>
          <p:nvPr>
            <p:ph idx="1"/>
          </p:nvPr>
        </p:nvSpPr>
        <p:spPr/>
        <p:txBody>
          <a:bodyPr>
            <a:noAutofit/>
          </a:bodyPr>
          <a:lstStyle/>
          <a:p>
            <a:pPr algn="ctr">
              <a:buSzPct val="120000"/>
              <a:buNone/>
            </a:pPr>
            <a:r>
              <a:rPr lang="en-US" sz="2400" dirty="0"/>
              <a:t>All Perforce manuals and technical notes are available at www.perforce.com.</a:t>
            </a:r>
          </a:p>
          <a:p>
            <a:pPr algn="ctr">
              <a:buSzPct val="120000"/>
              <a:buNone/>
            </a:pPr>
            <a:endParaRPr lang="en-US" sz="2400" dirty="0"/>
          </a:p>
          <a:p>
            <a:pPr algn="ctr">
              <a:buSzPct val="120000"/>
              <a:buNone/>
            </a:pPr>
            <a:r>
              <a:rPr lang="en-US" sz="2400" dirty="0"/>
              <a:t>Report problems and get technical help from </a:t>
            </a:r>
            <a:r>
              <a:rPr lang="en-US" sz="2400" dirty="0" err="1"/>
              <a:t>support@perforce.com</a:t>
            </a:r>
            <a:r>
              <a:rPr lang="en-US" sz="2400" dirty="0"/>
              <a:t>.</a:t>
            </a:r>
          </a:p>
          <a:p>
            <a:pPr algn="ctr">
              <a:buSzPct val="120000"/>
              <a:buNone/>
            </a:pPr>
            <a:endParaRPr lang="en-US" sz="2400" dirty="0"/>
          </a:p>
          <a:p>
            <a:pPr algn="ctr">
              <a:buSzPct val="120000"/>
              <a:buNone/>
            </a:pPr>
            <a:r>
              <a:rPr lang="en-US" sz="2400" dirty="0"/>
              <a:t>Share tips and ideas with other users on </a:t>
            </a:r>
          </a:p>
          <a:p>
            <a:pPr algn="ctr">
              <a:buSzPct val="120000"/>
              <a:buNone/>
            </a:pPr>
            <a:r>
              <a:rPr lang="en-US" sz="2400" dirty="0"/>
              <a:t>http://</a:t>
            </a:r>
            <a:r>
              <a:rPr lang="en-US" sz="2400" dirty="0" err="1"/>
              <a:t>forums.perforce.com</a:t>
            </a:r>
            <a:endParaRPr lang="en-US" sz="2400" dirty="0"/>
          </a:p>
          <a:p>
            <a:pPr marL="0" indent="0">
              <a:buNone/>
            </a:pPr>
            <a:endParaRPr lang="en-US" sz="2400" dirty="0"/>
          </a:p>
        </p:txBody>
      </p:sp>
    </p:spTree>
    <p:extLst>
      <p:ext uri="{BB962C8B-B14F-4D97-AF65-F5344CB8AC3E}">
        <p14:creationId xmlns:p14="http://schemas.microsoft.com/office/powerpoint/2010/main" val="34044806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p:txBody>
          <a:bodyPr>
            <a:normAutofit/>
          </a:bodyPr>
          <a:lstStyle/>
          <a:p>
            <a:r>
              <a:rPr lang="en-US" dirty="0">
                <a:latin typeface="Verdana" panose="020B0604030504040204" pitchFamily="34" charset="0"/>
                <a:ea typeface="Verdana" panose="020B0604030504040204" pitchFamily="34" charset="0"/>
                <a:cs typeface="Verdana" panose="020B0604030504040204" pitchFamily="34" charset="0"/>
              </a:rPr>
              <a:t>Introduction to</a:t>
            </a:r>
            <a:br>
              <a:rPr lang="en-US" dirty="0">
                <a:latin typeface="Verdana" panose="020B0604030504040204" pitchFamily="34" charset="0"/>
                <a:ea typeface="Verdana" panose="020B0604030504040204" pitchFamily="34" charset="0"/>
                <a:cs typeface="Verdana" panose="020B0604030504040204" pitchFamily="34" charset="0"/>
              </a:rPr>
            </a:br>
            <a:r>
              <a:rPr lang="en-US" dirty="0">
                <a:latin typeface="Verdana" panose="020B0604030504040204" pitchFamily="34" charset="0"/>
                <a:ea typeface="Verdana" panose="020B0604030504040204" pitchFamily="34" charset="0"/>
                <a:cs typeface="Verdana" panose="020B0604030504040204" pitchFamily="34" charset="0"/>
              </a:rPr>
              <a:t>Helix for Users</a:t>
            </a:r>
            <a:endParaRPr lang="en-US" dirty="0"/>
          </a:p>
        </p:txBody>
      </p:sp>
      <p:sp>
        <p:nvSpPr>
          <p:cNvPr id="16387" name="Rectangle 3"/>
          <p:cNvSpPr>
            <a:spLocks noGrp="1" noChangeArrowheads="1"/>
          </p:cNvSpPr>
          <p:nvPr>
            <p:ph type="body" sz="quarter" idx="10"/>
          </p:nvPr>
        </p:nvSpPr>
        <p:spPr/>
        <p:txBody>
          <a:bodyPr/>
          <a:lstStyle/>
          <a:p>
            <a:r>
              <a:rPr lang="en-US" dirty="0"/>
              <a:t>Basic File Operations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noFill/>
        </p:spPr>
        <p:txBody>
          <a:bodyPr>
            <a:normAutofit/>
          </a:bodyPr>
          <a:lstStyle/>
          <a:p>
            <a:r>
              <a:rPr lang="en-US" dirty="0"/>
              <a:t>Basic Operations</a:t>
            </a:r>
          </a:p>
        </p:txBody>
      </p:sp>
      <p:sp>
        <p:nvSpPr>
          <p:cNvPr id="17411" name="Rectangle 3"/>
          <p:cNvSpPr>
            <a:spLocks noGrp="1" noChangeArrowheads="1"/>
          </p:cNvSpPr>
          <p:nvPr>
            <p:ph idx="1"/>
          </p:nvPr>
        </p:nvSpPr>
        <p:spPr/>
        <p:txBody>
          <a:bodyPr/>
          <a:lstStyle/>
          <a:p>
            <a:r>
              <a:rPr lang="en-US" dirty="0"/>
              <a:t>Populating a Client Workspace</a:t>
            </a:r>
          </a:p>
          <a:p>
            <a:pPr>
              <a:lnSpc>
                <a:spcPct val="150000"/>
              </a:lnSpc>
            </a:pPr>
            <a:r>
              <a:rPr lang="en-US" dirty="0"/>
              <a:t>Editing, Adding and Deleting Files</a:t>
            </a:r>
          </a:p>
          <a:p>
            <a:pPr>
              <a:lnSpc>
                <a:spcPct val="150000"/>
              </a:lnSpc>
            </a:pPr>
            <a:r>
              <a:rPr lang="en-US" dirty="0"/>
              <a:t>Moving Files</a:t>
            </a:r>
          </a:p>
          <a:p>
            <a:pPr>
              <a:lnSpc>
                <a:spcPct val="150000"/>
              </a:lnSpc>
            </a:pPr>
            <a:r>
              <a:rPr lang="en-US" dirty="0"/>
              <a:t>Reverting Files</a:t>
            </a:r>
          </a:p>
          <a:p>
            <a:pPr>
              <a:lnSpc>
                <a:spcPct val="150000"/>
              </a:lnSpc>
            </a:pPr>
            <a:r>
              <a:rPr lang="en-US" dirty="0"/>
              <a:t>Assessing Current Status</a:t>
            </a:r>
          </a:p>
          <a:p>
            <a:pPr>
              <a:lnSpc>
                <a:spcPct val="150000"/>
              </a:lnSpc>
            </a:pPr>
            <a:r>
              <a:rPr lang="en-US" dirty="0"/>
              <a:t>Submitting Changes</a:t>
            </a:r>
          </a:p>
          <a:p>
            <a:pPr>
              <a:lnSpc>
                <a:spcPct val="120000"/>
              </a:lnSpc>
            </a:pP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noFill/>
        </p:spPr>
        <p:txBody>
          <a:bodyPr>
            <a:normAutofit/>
          </a:bodyPr>
          <a:lstStyle/>
          <a:p>
            <a:r>
              <a:rPr lang="en-US" dirty="0"/>
              <a:t>Populating a Client Workspace</a:t>
            </a:r>
          </a:p>
        </p:txBody>
      </p:sp>
      <p:sp>
        <p:nvSpPr>
          <p:cNvPr id="18435" name="Rectangle 3"/>
          <p:cNvSpPr>
            <a:spLocks noGrp="1" noChangeArrowheads="1"/>
          </p:cNvSpPr>
          <p:nvPr>
            <p:ph idx="1"/>
          </p:nvPr>
        </p:nvSpPr>
        <p:spPr>
          <a:xfrm>
            <a:off x="465138" y="1047750"/>
            <a:ext cx="8678862" cy="3454593"/>
          </a:xfrm>
        </p:spPr>
        <p:txBody>
          <a:bodyPr/>
          <a:lstStyle/>
          <a:p>
            <a:pPr>
              <a:buFont typeface="Times" charset="0"/>
              <a:buNone/>
            </a:pPr>
            <a:r>
              <a:rPr lang="en-US" b="1" dirty="0">
                <a:solidFill>
                  <a:srgbClr val="0000FF"/>
                </a:solidFill>
                <a:latin typeface="Courier New" charset="0"/>
              </a:rPr>
              <a:t>p4 sync</a:t>
            </a:r>
          </a:p>
          <a:p>
            <a:pPr>
              <a:lnSpc>
                <a:spcPct val="90000"/>
              </a:lnSpc>
              <a:buFont typeface="Times" charset="0"/>
              <a:buNone/>
            </a:pPr>
            <a:r>
              <a:rPr lang="en-US" sz="1500" b="1" dirty="0">
                <a:solidFill>
                  <a:srgbClr val="172751"/>
                </a:solidFill>
                <a:latin typeface="Courier New"/>
                <a:cs typeface="Courier New"/>
              </a:rPr>
              <a:t>//depot/Jam/MAIN/</a:t>
            </a:r>
            <a:r>
              <a:rPr lang="en-US" sz="1500" b="1" dirty="0" err="1">
                <a:solidFill>
                  <a:srgbClr val="172751"/>
                </a:solidFill>
                <a:latin typeface="Courier New"/>
                <a:cs typeface="Courier New"/>
              </a:rPr>
              <a:t>src</a:t>
            </a:r>
            <a:r>
              <a:rPr lang="en-US" sz="1500" b="1" dirty="0">
                <a:solidFill>
                  <a:srgbClr val="172751"/>
                </a:solidFill>
                <a:latin typeface="Courier New"/>
                <a:cs typeface="Courier New"/>
              </a:rPr>
              <a:t>/README#26 - added as c:\work\Jam\MAIN\</a:t>
            </a:r>
            <a:r>
              <a:rPr lang="en-US" sz="1500" b="1" dirty="0" err="1">
                <a:solidFill>
                  <a:srgbClr val="172751"/>
                </a:solidFill>
                <a:latin typeface="Courier New"/>
                <a:cs typeface="Courier New"/>
              </a:rPr>
              <a:t>src</a:t>
            </a:r>
            <a:r>
              <a:rPr lang="en-US" sz="1500" b="1" dirty="0">
                <a:solidFill>
                  <a:srgbClr val="172751"/>
                </a:solidFill>
                <a:latin typeface="Courier New"/>
                <a:cs typeface="Courier New"/>
              </a:rPr>
              <a:t>\README</a:t>
            </a:r>
          </a:p>
          <a:p>
            <a:pPr>
              <a:lnSpc>
                <a:spcPct val="90000"/>
              </a:lnSpc>
              <a:buFont typeface="Times" charset="0"/>
              <a:buNone/>
            </a:pPr>
            <a:r>
              <a:rPr lang="en-US" sz="1500" b="1" dirty="0">
                <a:solidFill>
                  <a:srgbClr val="172751"/>
                </a:solidFill>
                <a:latin typeface="Courier New"/>
                <a:cs typeface="Courier New"/>
              </a:rPr>
              <a:t>//depot/Jam/MAIN/</a:t>
            </a:r>
            <a:r>
              <a:rPr lang="en-US" sz="1500" b="1" dirty="0" err="1">
                <a:solidFill>
                  <a:srgbClr val="172751"/>
                </a:solidFill>
                <a:latin typeface="Courier New"/>
                <a:cs typeface="Courier New"/>
              </a:rPr>
              <a:t>src</a:t>
            </a:r>
            <a:r>
              <a:rPr lang="en-US" sz="1500" b="1" dirty="0">
                <a:solidFill>
                  <a:srgbClr val="172751"/>
                </a:solidFill>
                <a:latin typeface="Courier New"/>
                <a:cs typeface="Courier New"/>
              </a:rPr>
              <a:t>/regexp.c#2 - added as c:\work\Jam\MAIN\</a:t>
            </a:r>
            <a:r>
              <a:rPr lang="en-US" sz="1500" b="1" dirty="0" err="1">
                <a:solidFill>
                  <a:srgbClr val="172751"/>
                </a:solidFill>
                <a:latin typeface="Courier New"/>
                <a:cs typeface="Courier New"/>
              </a:rPr>
              <a:t>src</a:t>
            </a:r>
            <a:r>
              <a:rPr lang="en-US" sz="1500" b="1" dirty="0">
                <a:solidFill>
                  <a:srgbClr val="172751"/>
                </a:solidFill>
                <a:latin typeface="Courier New"/>
                <a:cs typeface="Courier New"/>
              </a:rPr>
              <a:t>\</a:t>
            </a:r>
            <a:r>
              <a:rPr lang="en-US" sz="1500" b="1" dirty="0" err="1">
                <a:solidFill>
                  <a:srgbClr val="172751"/>
                </a:solidFill>
                <a:latin typeface="Courier New"/>
                <a:cs typeface="Courier New"/>
              </a:rPr>
              <a:t>regexp.c</a:t>
            </a:r>
            <a:endParaRPr lang="en-US" sz="1500" b="1" dirty="0">
              <a:solidFill>
                <a:srgbClr val="172751"/>
              </a:solidFill>
              <a:latin typeface="Courier New"/>
              <a:cs typeface="Courier New"/>
            </a:endParaRPr>
          </a:p>
          <a:p>
            <a:pPr>
              <a:lnSpc>
                <a:spcPct val="90000"/>
              </a:lnSpc>
              <a:buFont typeface="Times" charset="0"/>
              <a:buNone/>
            </a:pPr>
            <a:r>
              <a:rPr lang="en-US" sz="1500" b="1" dirty="0">
                <a:solidFill>
                  <a:srgbClr val="172751"/>
                </a:solidFill>
                <a:latin typeface="Courier New"/>
                <a:cs typeface="Courier New"/>
              </a:rPr>
              <a:t>//depot/Jam/MAIN/</a:t>
            </a:r>
            <a:r>
              <a:rPr lang="en-US" sz="1500" b="1" dirty="0" err="1">
                <a:solidFill>
                  <a:srgbClr val="172751"/>
                </a:solidFill>
                <a:latin typeface="Courier New"/>
                <a:cs typeface="Courier New"/>
              </a:rPr>
              <a:t>src</a:t>
            </a:r>
            <a:r>
              <a:rPr lang="en-US" sz="1500" b="1" dirty="0">
                <a:solidFill>
                  <a:srgbClr val="172751"/>
                </a:solidFill>
                <a:latin typeface="Courier New"/>
                <a:cs typeface="Courier New"/>
              </a:rPr>
              <a:t>/regexp.h#1 - added as c:\work\Jam\MAIN\</a:t>
            </a:r>
            <a:r>
              <a:rPr lang="en-US" sz="1500" b="1" dirty="0" err="1">
                <a:solidFill>
                  <a:srgbClr val="172751"/>
                </a:solidFill>
                <a:latin typeface="Courier New"/>
                <a:cs typeface="Courier New"/>
              </a:rPr>
              <a:t>src</a:t>
            </a:r>
            <a:r>
              <a:rPr lang="en-US" sz="1500" b="1" dirty="0">
                <a:solidFill>
                  <a:srgbClr val="172751"/>
                </a:solidFill>
                <a:latin typeface="Courier New"/>
                <a:cs typeface="Courier New"/>
              </a:rPr>
              <a:t>\</a:t>
            </a:r>
            <a:r>
              <a:rPr lang="en-US" sz="1500" b="1" dirty="0" err="1">
                <a:solidFill>
                  <a:srgbClr val="172751"/>
                </a:solidFill>
                <a:latin typeface="Courier New"/>
                <a:cs typeface="Courier New"/>
              </a:rPr>
              <a:t>regexp.h</a:t>
            </a:r>
            <a:endParaRPr lang="en-US" sz="1500" b="1" dirty="0">
              <a:solidFill>
                <a:srgbClr val="172751"/>
              </a:solidFill>
              <a:latin typeface="Courier New"/>
              <a:cs typeface="Courier New"/>
            </a:endParaRPr>
          </a:p>
          <a:p>
            <a:pPr>
              <a:lnSpc>
                <a:spcPct val="90000"/>
              </a:lnSpc>
              <a:buFont typeface="Times" charset="0"/>
              <a:buNone/>
            </a:pPr>
            <a:r>
              <a:rPr lang="en-US" sz="1500" b="1" dirty="0">
                <a:solidFill>
                  <a:srgbClr val="172751"/>
                </a:solidFill>
                <a:latin typeface="Courier New"/>
                <a:cs typeface="Courier New"/>
              </a:rPr>
              <a:t>//depot/Jam/MAIN/</a:t>
            </a:r>
            <a:r>
              <a:rPr lang="en-US" sz="1500" b="1" dirty="0" err="1">
                <a:solidFill>
                  <a:srgbClr val="172751"/>
                </a:solidFill>
                <a:latin typeface="Courier New"/>
                <a:cs typeface="Courier New"/>
              </a:rPr>
              <a:t>src</a:t>
            </a:r>
            <a:r>
              <a:rPr lang="en-US" sz="1500" b="1" dirty="0">
                <a:solidFill>
                  <a:srgbClr val="172751"/>
                </a:solidFill>
                <a:latin typeface="Courier New"/>
                <a:cs typeface="Courier New"/>
              </a:rPr>
              <a:t>/RELNOTES#77 - added as c:\work\Jam\MAIN\</a:t>
            </a:r>
            <a:r>
              <a:rPr lang="en-US" sz="1500" b="1" dirty="0" err="1">
                <a:solidFill>
                  <a:srgbClr val="172751"/>
                </a:solidFill>
                <a:latin typeface="Courier New"/>
                <a:cs typeface="Courier New"/>
              </a:rPr>
              <a:t>src</a:t>
            </a:r>
            <a:r>
              <a:rPr lang="en-US" sz="1500" b="1" dirty="0">
                <a:solidFill>
                  <a:srgbClr val="172751"/>
                </a:solidFill>
                <a:latin typeface="Courier New"/>
                <a:cs typeface="Courier New"/>
              </a:rPr>
              <a:t>\RELNOTES</a:t>
            </a:r>
          </a:p>
          <a:p>
            <a:pPr>
              <a:lnSpc>
                <a:spcPct val="90000"/>
              </a:lnSpc>
              <a:buFont typeface="Times" charset="0"/>
              <a:buNone/>
            </a:pPr>
            <a:r>
              <a:rPr lang="en-US" sz="1500" b="1" dirty="0">
                <a:solidFill>
                  <a:srgbClr val="172751"/>
                </a:solidFill>
                <a:latin typeface="Courier New"/>
                <a:cs typeface="Courier New"/>
              </a:rPr>
              <a:t>//depot/Jam/MAIN/</a:t>
            </a:r>
            <a:r>
              <a:rPr lang="en-US" sz="1500" b="1" dirty="0" err="1">
                <a:solidFill>
                  <a:srgbClr val="172751"/>
                </a:solidFill>
                <a:latin typeface="Courier New"/>
                <a:cs typeface="Courier New"/>
              </a:rPr>
              <a:t>src</a:t>
            </a:r>
            <a:r>
              <a:rPr lang="en-US" sz="1500" b="1" dirty="0">
                <a:solidFill>
                  <a:srgbClr val="172751"/>
                </a:solidFill>
                <a:latin typeface="Courier New"/>
                <a:cs typeface="Courier New"/>
              </a:rPr>
              <a:t>/rules.c#5 - added as c:\work\Jam\MAIN\</a:t>
            </a:r>
            <a:r>
              <a:rPr lang="en-US" sz="1500" b="1" dirty="0" err="1">
                <a:solidFill>
                  <a:srgbClr val="172751"/>
                </a:solidFill>
                <a:latin typeface="Courier New"/>
                <a:cs typeface="Courier New"/>
              </a:rPr>
              <a:t>src</a:t>
            </a:r>
            <a:r>
              <a:rPr lang="en-US" sz="1500" b="1" dirty="0">
                <a:solidFill>
                  <a:srgbClr val="172751"/>
                </a:solidFill>
                <a:latin typeface="Courier New"/>
                <a:cs typeface="Courier New"/>
              </a:rPr>
              <a:t>\</a:t>
            </a:r>
            <a:r>
              <a:rPr lang="en-US" sz="1500" b="1" dirty="0" err="1">
                <a:solidFill>
                  <a:srgbClr val="172751"/>
                </a:solidFill>
                <a:latin typeface="Courier New"/>
                <a:cs typeface="Courier New"/>
              </a:rPr>
              <a:t>rules.c</a:t>
            </a:r>
            <a:endParaRPr lang="en-US" sz="1500" b="1" dirty="0">
              <a:solidFill>
                <a:srgbClr val="172751"/>
              </a:solidFill>
              <a:latin typeface="Courier New"/>
              <a:cs typeface="Courier New"/>
            </a:endParaRPr>
          </a:p>
          <a:p>
            <a:pPr>
              <a:buFont typeface="Times" charset="0"/>
              <a:buNone/>
            </a:pPr>
            <a:r>
              <a:rPr lang="en-US" sz="1500" b="1" dirty="0">
                <a:solidFill>
                  <a:srgbClr val="172751"/>
                </a:solidFill>
                <a:latin typeface="Courier New"/>
                <a:cs typeface="Courier New"/>
              </a:rPr>
              <a:t>...etc...</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noFill/>
        </p:spPr>
        <p:txBody>
          <a:bodyPr>
            <a:normAutofit/>
          </a:bodyPr>
          <a:lstStyle/>
          <a:p>
            <a:r>
              <a:rPr lang="en-US" dirty="0"/>
              <a:t>Adding New Files</a:t>
            </a:r>
          </a:p>
        </p:txBody>
      </p:sp>
      <p:sp>
        <p:nvSpPr>
          <p:cNvPr id="20483" name="Rectangle 3"/>
          <p:cNvSpPr>
            <a:spLocks noGrp="1" noChangeArrowheads="1"/>
          </p:cNvSpPr>
          <p:nvPr>
            <p:ph idx="1"/>
          </p:nvPr>
        </p:nvSpPr>
        <p:spPr/>
        <p:txBody>
          <a:bodyPr/>
          <a:lstStyle/>
          <a:p>
            <a:pPr>
              <a:buNone/>
            </a:pPr>
            <a:r>
              <a:rPr lang="en-US" b="1" dirty="0">
                <a:solidFill>
                  <a:srgbClr val="000000"/>
                </a:solidFill>
                <a:latin typeface="Courier New" charset="0"/>
              </a:rPr>
              <a:t>cd \work\Jam\MAIN\</a:t>
            </a:r>
            <a:r>
              <a:rPr lang="en-US" b="1" dirty="0" err="1">
                <a:solidFill>
                  <a:srgbClr val="000000"/>
                </a:solidFill>
                <a:latin typeface="Courier New" charset="0"/>
              </a:rPr>
              <a:t>src</a:t>
            </a:r>
            <a:endParaRPr lang="en-US" b="1" dirty="0">
              <a:latin typeface="Courier New" charset="0"/>
            </a:endParaRPr>
          </a:p>
          <a:p>
            <a:pPr>
              <a:buFont typeface="Times" charset="0"/>
              <a:buNone/>
            </a:pPr>
            <a:r>
              <a:rPr lang="en-US" b="1" dirty="0">
                <a:solidFill>
                  <a:srgbClr val="000000"/>
                </a:solidFill>
                <a:latin typeface="Courier New" charset="0"/>
              </a:rPr>
              <a:t>notepad </a:t>
            </a:r>
            <a:r>
              <a:rPr lang="en-US" b="1" dirty="0" err="1">
                <a:solidFill>
                  <a:srgbClr val="000000"/>
                </a:solidFill>
                <a:latin typeface="Courier New" charset="0"/>
              </a:rPr>
              <a:t>alias.c</a:t>
            </a:r>
            <a:endParaRPr lang="en-US" b="1" dirty="0">
              <a:solidFill>
                <a:srgbClr val="000000"/>
              </a:solidFill>
              <a:latin typeface="Courier New" charset="0"/>
            </a:endParaRPr>
          </a:p>
          <a:p>
            <a:pPr>
              <a:buFont typeface="Times" charset="0"/>
              <a:buNone/>
            </a:pPr>
            <a:r>
              <a:rPr lang="en-US" b="1" dirty="0">
                <a:solidFill>
                  <a:srgbClr val="000000"/>
                </a:solidFill>
                <a:latin typeface="Courier New" charset="0"/>
              </a:rPr>
              <a:t>notepad </a:t>
            </a:r>
            <a:r>
              <a:rPr lang="en-US" b="1" dirty="0" err="1">
                <a:solidFill>
                  <a:srgbClr val="000000"/>
                </a:solidFill>
                <a:latin typeface="Courier New" charset="0"/>
              </a:rPr>
              <a:t>check.c</a:t>
            </a:r>
            <a:endParaRPr lang="en-US" b="1" dirty="0">
              <a:solidFill>
                <a:srgbClr val="000000"/>
              </a:solidFill>
              <a:latin typeface="Courier New" charset="0"/>
            </a:endParaRPr>
          </a:p>
          <a:p>
            <a:pPr>
              <a:lnSpc>
                <a:spcPct val="240000"/>
              </a:lnSpc>
              <a:buFont typeface="Times" charset="0"/>
              <a:buNone/>
            </a:pPr>
            <a:r>
              <a:rPr lang="en-US" b="1" dirty="0">
                <a:solidFill>
                  <a:srgbClr val="0000FF"/>
                </a:solidFill>
                <a:latin typeface="Courier New" charset="0"/>
              </a:rPr>
              <a:t>p4 add </a:t>
            </a:r>
            <a:r>
              <a:rPr lang="en-US" b="1" dirty="0" err="1">
                <a:solidFill>
                  <a:schemeClr val="tx1">
                    <a:lumMod val="60000"/>
                    <a:lumOff val="40000"/>
                  </a:schemeClr>
                </a:solidFill>
                <a:latin typeface="Courier New" charset="0"/>
              </a:rPr>
              <a:t>alias.c</a:t>
            </a:r>
            <a:r>
              <a:rPr lang="en-US" b="1" dirty="0">
                <a:solidFill>
                  <a:schemeClr val="tx1">
                    <a:lumMod val="60000"/>
                    <a:lumOff val="40000"/>
                  </a:schemeClr>
                </a:solidFill>
                <a:latin typeface="Courier New" charset="0"/>
              </a:rPr>
              <a:t> </a:t>
            </a:r>
            <a:r>
              <a:rPr lang="en-US" b="1" dirty="0" err="1">
                <a:solidFill>
                  <a:schemeClr val="tx1">
                    <a:lumMod val="60000"/>
                    <a:lumOff val="40000"/>
                  </a:schemeClr>
                </a:solidFill>
                <a:latin typeface="Courier New" charset="0"/>
              </a:rPr>
              <a:t>check.c</a:t>
            </a:r>
            <a:endParaRPr lang="en-US" sz="1600" b="1" dirty="0">
              <a:solidFill>
                <a:schemeClr val="tx1">
                  <a:lumMod val="60000"/>
                  <a:lumOff val="40000"/>
                </a:schemeClr>
              </a:solidFill>
              <a:latin typeface="Courier New" charset="0"/>
            </a:endParaRPr>
          </a:p>
          <a:p>
            <a:pPr>
              <a:buFont typeface="Times" charset="0"/>
              <a:buNone/>
            </a:pPr>
            <a:r>
              <a:rPr lang="en-US" sz="1600" b="1" dirty="0">
                <a:solidFill>
                  <a:srgbClr val="000000"/>
                </a:solidFill>
                <a:latin typeface="Courier New" charset="0"/>
              </a:rPr>
              <a:t>//depot/Jam/MAIN/</a:t>
            </a:r>
            <a:r>
              <a:rPr lang="en-US" sz="1600" b="1" dirty="0" err="1">
                <a:solidFill>
                  <a:srgbClr val="000000"/>
                </a:solidFill>
                <a:latin typeface="Courier New" charset="0"/>
              </a:rPr>
              <a:t>src</a:t>
            </a:r>
            <a:r>
              <a:rPr lang="en-US" sz="1600" b="1" dirty="0">
                <a:solidFill>
                  <a:srgbClr val="000000"/>
                </a:solidFill>
                <a:latin typeface="Courier New" charset="0"/>
              </a:rPr>
              <a:t>/alias.c#1 - opened for add</a:t>
            </a:r>
          </a:p>
          <a:p>
            <a:pPr>
              <a:buFont typeface="Times" charset="0"/>
              <a:buNone/>
            </a:pPr>
            <a:r>
              <a:rPr lang="en-US" sz="1600" b="1" dirty="0">
                <a:solidFill>
                  <a:srgbClr val="000000"/>
                </a:solidFill>
                <a:latin typeface="Courier New" charset="0"/>
              </a:rPr>
              <a:t>//depot/Jam/MAIN/</a:t>
            </a:r>
            <a:r>
              <a:rPr lang="en-US" sz="1600" b="1" dirty="0" err="1">
                <a:solidFill>
                  <a:srgbClr val="000000"/>
                </a:solidFill>
                <a:latin typeface="Courier New" charset="0"/>
              </a:rPr>
              <a:t>src</a:t>
            </a:r>
            <a:r>
              <a:rPr lang="en-US" sz="1600" b="1" dirty="0">
                <a:solidFill>
                  <a:srgbClr val="000000"/>
                </a:solidFill>
                <a:latin typeface="Courier New" charset="0"/>
              </a:rPr>
              <a:t>/check.c#1 - opened for add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noFill/>
        </p:spPr>
        <p:txBody>
          <a:bodyPr>
            <a:normAutofit/>
          </a:bodyPr>
          <a:lstStyle/>
          <a:p>
            <a:r>
              <a:rPr lang="en-US" dirty="0">
                <a:latin typeface="Verdana" panose="020B0604030504040204" pitchFamily="34" charset="0"/>
                <a:ea typeface="Verdana" panose="020B0604030504040204" pitchFamily="34" charset="0"/>
                <a:cs typeface="Verdana" panose="020B0604030504040204" pitchFamily="34" charset="0"/>
              </a:rPr>
              <a:t>Course Contents (Day 1)</a:t>
            </a:r>
          </a:p>
        </p:txBody>
      </p:sp>
      <p:sp>
        <p:nvSpPr>
          <p:cNvPr id="5123" name="Rectangle 3"/>
          <p:cNvSpPr>
            <a:spLocks noGrp="1" noChangeArrowheads="1"/>
          </p:cNvSpPr>
          <p:nvPr>
            <p:ph idx="1"/>
          </p:nvPr>
        </p:nvSpPr>
        <p:spPr/>
        <p:txBody>
          <a:bodyPr>
            <a:normAutofit/>
          </a:bodyPr>
          <a:lstStyle/>
          <a:p>
            <a:r>
              <a:rPr lang="en-US" dirty="0"/>
              <a:t>Overview</a:t>
            </a:r>
          </a:p>
          <a:p>
            <a:pPr>
              <a:lnSpc>
                <a:spcPct val="150000"/>
              </a:lnSpc>
            </a:pPr>
            <a:r>
              <a:rPr lang="en-US" dirty="0"/>
              <a:t>Help!</a:t>
            </a:r>
          </a:p>
          <a:p>
            <a:pPr>
              <a:lnSpc>
                <a:spcPct val="150000"/>
              </a:lnSpc>
            </a:pPr>
            <a:r>
              <a:rPr lang="en-US" dirty="0"/>
              <a:t>File Operations</a:t>
            </a:r>
          </a:p>
          <a:p>
            <a:pPr>
              <a:lnSpc>
                <a:spcPct val="150000"/>
              </a:lnSpc>
            </a:pPr>
            <a:r>
              <a:rPr lang="en-US" dirty="0"/>
              <a:t>File Reporting and Revision </a:t>
            </a:r>
            <a:r>
              <a:rPr lang="en-US" dirty="0" err="1"/>
              <a:t>Specifiers</a:t>
            </a:r>
            <a:endParaRPr lang="en-US" dirty="0"/>
          </a:p>
          <a:p>
            <a:pPr>
              <a:lnSpc>
                <a:spcPct val="150000"/>
              </a:lnSpc>
            </a:pPr>
            <a:r>
              <a:rPr lang="en-US" dirty="0" err="1"/>
              <a:t>Changelist</a:t>
            </a:r>
            <a:r>
              <a:rPr lang="en-US" dirty="0"/>
              <a:t> Management</a:t>
            </a:r>
          </a:p>
          <a:p>
            <a:pPr>
              <a:lnSpc>
                <a:spcPct val="150000"/>
              </a:lnSpc>
            </a:pPr>
            <a:r>
              <a:rPr lang="en-US" dirty="0"/>
              <a:t>Handling File Conflicts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noFill/>
        </p:spPr>
        <p:txBody>
          <a:bodyPr>
            <a:normAutofit/>
          </a:bodyPr>
          <a:lstStyle/>
          <a:p>
            <a:r>
              <a:rPr lang="en-US" dirty="0"/>
              <a:t>Editing Existing Files</a:t>
            </a:r>
          </a:p>
        </p:txBody>
      </p:sp>
      <p:sp>
        <p:nvSpPr>
          <p:cNvPr id="19459" name="Rectangle 3"/>
          <p:cNvSpPr>
            <a:spLocks noGrp="1" noChangeArrowheads="1"/>
          </p:cNvSpPr>
          <p:nvPr>
            <p:ph idx="1"/>
          </p:nvPr>
        </p:nvSpPr>
        <p:spPr/>
        <p:txBody>
          <a:bodyPr/>
          <a:lstStyle/>
          <a:p>
            <a:pPr>
              <a:buFont typeface="Times" charset="0"/>
              <a:buNone/>
            </a:pPr>
            <a:r>
              <a:rPr lang="en-US" b="1" dirty="0">
                <a:solidFill>
                  <a:srgbClr val="000000"/>
                </a:solidFill>
                <a:latin typeface="Courier New" charset="0"/>
              </a:rPr>
              <a:t>cd \work\Jam\MAIN\</a:t>
            </a:r>
            <a:r>
              <a:rPr lang="en-US" b="1" dirty="0" err="1">
                <a:solidFill>
                  <a:srgbClr val="000000"/>
                </a:solidFill>
                <a:latin typeface="Courier New" charset="0"/>
              </a:rPr>
              <a:t>src</a:t>
            </a:r>
            <a:endParaRPr lang="en-US" b="1" dirty="0">
              <a:latin typeface="Courier New" charset="0"/>
            </a:endParaRPr>
          </a:p>
          <a:p>
            <a:pPr>
              <a:lnSpc>
                <a:spcPct val="200000"/>
              </a:lnSpc>
              <a:buFont typeface="Times" charset="0"/>
              <a:buNone/>
            </a:pPr>
            <a:r>
              <a:rPr lang="en-US" b="1" dirty="0">
                <a:solidFill>
                  <a:srgbClr val="0000FF"/>
                </a:solidFill>
                <a:latin typeface="Courier New" charset="0"/>
              </a:rPr>
              <a:t>p4 edit </a:t>
            </a:r>
            <a:r>
              <a:rPr lang="en-US" b="1" dirty="0" err="1">
                <a:solidFill>
                  <a:schemeClr val="tx1">
                    <a:lumMod val="60000"/>
                    <a:lumOff val="40000"/>
                  </a:schemeClr>
                </a:solidFill>
                <a:latin typeface="Courier New" charset="0"/>
              </a:rPr>
              <a:t>rules.c</a:t>
            </a:r>
            <a:r>
              <a:rPr lang="en-US" b="1" dirty="0">
                <a:solidFill>
                  <a:schemeClr val="tx1">
                    <a:lumMod val="60000"/>
                    <a:lumOff val="40000"/>
                  </a:schemeClr>
                </a:solidFill>
                <a:latin typeface="Courier New" charset="0"/>
              </a:rPr>
              <a:t> </a:t>
            </a:r>
            <a:r>
              <a:rPr lang="en-US" b="1" dirty="0" err="1">
                <a:solidFill>
                  <a:schemeClr val="tx1">
                    <a:lumMod val="60000"/>
                    <a:lumOff val="40000"/>
                  </a:schemeClr>
                </a:solidFill>
                <a:latin typeface="Courier New" charset="0"/>
              </a:rPr>
              <a:t>rules.h</a:t>
            </a:r>
            <a:endParaRPr lang="en-US" b="1" dirty="0">
              <a:solidFill>
                <a:schemeClr val="tx1">
                  <a:lumMod val="60000"/>
                  <a:lumOff val="40000"/>
                </a:schemeClr>
              </a:solidFill>
              <a:latin typeface="Courier New" charset="0"/>
            </a:endParaRPr>
          </a:p>
          <a:p>
            <a:pPr>
              <a:buFont typeface="Times" charset="0"/>
              <a:buNone/>
            </a:pPr>
            <a:r>
              <a:rPr lang="en-US" b="1" dirty="0">
                <a:solidFill>
                  <a:srgbClr val="000000"/>
                </a:solidFill>
                <a:latin typeface="Courier New" charset="0"/>
              </a:rPr>
              <a:t>//depot/Jam/MAIN/</a:t>
            </a:r>
            <a:r>
              <a:rPr lang="en-US" b="1" dirty="0" err="1">
                <a:solidFill>
                  <a:srgbClr val="000000"/>
                </a:solidFill>
                <a:latin typeface="Courier New" charset="0"/>
              </a:rPr>
              <a:t>src</a:t>
            </a:r>
            <a:r>
              <a:rPr lang="en-US" b="1" dirty="0">
                <a:solidFill>
                  <a:srgbClr val="000000"/>
                </a:solidFill>
                <a:latin typeface="Courier New" charset="0"/>
              </a:rPr>
              <a:t>/rules.c#5 - opened for edit</a:t>
            </a:r>
          </a:p>
          <a:p>
            <a:pPr>
              <a:buFont typeface="Times" charset="0"/>
              <a:buNone/>
            </a:pPr>
            <a:r>
              <a:rPr lang="en-US" b="1" dirty="0">
                <a:solidFill>
                  <a:srgbClr val="000000"/>
                </a:solidFill>
                <a:latin typeface="Courier New" charset="0"/>
              </a:rPr>
              <a:t>//depot/Jam/MAIN/</a:t>
            </a:r>
            <a:r>
              <a:rPr lang="en-US" b="1" dirty="0" err="1">
                <a:solidFill>
                  <a:srgbClr val="000000"/>
                </a:solidFill>
                <a:latin typeface="Courier New" charset="0"/>
              </a:rPr>
              <a:t>src</a:t>
            </a:r>
            <a:r>
              <a:rPr lang="en-US" b="1" dirty="0">
                <a:solidFill>
                  <a:srgbClr val="000000"/>
                </a:solidFill>
                <a:latin typeface="Courier New" charset="0"/>
              </a:rPr>
              <a:t>/rules.h#2 - opened for edit</a:t>
            </a:r>
          </a:p>
          <a:p>
            <a:pPr>
              <a:lnSpc>
                <a:spcPct val="200000"/>
              </a:lnSpc>
              <a:buFont typeface="Times" charset="0"/>
              <a:buNone/>
            </a:pPr>
            <a:r>
              <a:rPr lang="en-US" b="1" dirty="0">
                <a:solidFill>
                  <a:srgbClr val="000000"/>
                </a:solidFill>
                <a:latin typeface="Courier New" charset="0"/>
              </a:rPr>
              <a:t>notepad </a:t>
            </a:r>
            <a:r>
              <a:rPr lang="en-US" b="1" dirty="0" err="1">
                <a:solidFill>
                  <a:srgbClr val="000000"/>
                </a:solidFill>
                <a:latin typeface="Courier New" charset="0"/>
              </a:rPr>
              <a:t>rules.c</a:t>
            </a:r>
            <a:endParaRPr lang="en-US" b="1" dirty="0">
              <a:solidFill>
                <a:srgbClr val="000000"/>
              </a:solidFill>
              <a:latin typeface="Courier New" charset="0"/>
            </a:endParaRPr>
          </a:p>
          <a:p>
            <a:pPr>
              <a:buFont typeface="Times" charset="0"/>
              <a:buNone/>
            </a:pPr>
            <a:r>
              <a:rPr lang="en-US" b="1" dirty="0">
                <a:solidFill>
                  <a:srgbClr val="000000"/>
                </a:solidFill>
                <a:latin typeface="Courier New" charset="0"/>
              </a:rPr>
              <a:t>notepad </a:t>
            </a:r>
            <a:r>
              <a:rPr lang="en-US" b="1" dirty="0" err="1">
                <a:solidFill>
                  <a:srgbClr val="000000"/>
                </a:solidFill>
                <a:latin typeface="Courier New" charset="0"/>
              </a:rPr>
              <a:t>rules.h</a:t>
            </a:r>
            <a:endParaRPr lang="en-US" b="1" dirty="0">
              <a:solidFill>
                <a:srgbClr val="000000"/>
              </a:solidFill>
              <a:latin typeface="Courier New" charset="0"/>
            </a:endParaRPr>
          </a:p>
          <a:p>
            <a:pPr>
              <a:buFont typeface="Times" charset="0"/>
              <a:buNone/>
            </a:pPr>
            <a:endParaRPr lang="en-US" sz="2400" b="1" dirty="0">
              <a:solidFill>
                <a:srgbClr val="C0C0C0"/>
              </a:solidFill>
              <a:latin typeface="Courier New"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noFill/>
        </p:spPr>
        <p:txBody>
          <a:bodyPr>
            <a:normAutofit/>
          </a:bodyPr>
          <a:lstStyle/>
          <a:p>
            <a:r>
              <a:rPr lang="en-US" dirty="0"/>
              <a:t>Deleting Files</a:t>
            </a:r>
          </a:p>
        </p:txBody>
      </p:sp>
      <p:sp>
        <p:nvSpPr>
          <p:cNvPr id="21507" name="Rectangle 3"/>
          <p:cNvSpPr>
            <a:spLocks noGrp="1" noChangeArrowheads="1"/>
          </p:cNvSpPr>
          <p:nvPr>
            <p:ph idx="1"/>
          </p:nvPr>
        </p:nvSpPr>
        <p:spPr/>
        <p:txBody>
          <a:bodyPr/>
          <a:lstStyle/>
          <a:p>
            <a:pPr>
              <a:buFont typeface="Times" charset="0"/>
              <a:buNone/>
            </a:pPr>
            <a:r>
              <a:rPr lang="en-US" b="1" dirty="0">
                <a:solidFill>
                  <a:srgbClr val="0000FF"/>
                </a:solidFill>
                <a:latin typeface="Courier New" charset="0"/>
              </a:rPr>
              <a:t>p4 delete </a:t>
            </a:r>
            <a:r>
              <a:rPr lang="en-US" b="1" dirty="0" err="1">
                <a:solidFill>
                  <a:srgbClr val="4167C9"/>
                </a:solidFill>
                <a:latin typeface="Courier New" charset="0"/>
              </a:rPr>
              <a:t>exec.c</a:t>
            </a:r>
            <a:r>
              <a:rPr lang="en-US" b="1" dirty="0">
                <a:solidFill>
                  <a:srgbClr val="4167C9"/>
                </a:solidFill>
                <a:latin typeface="Courier New" charset="0"/>
              </a:rPr>
              <a:t> //depot/Jam/MAIN/</a:t>
            </a:r>
            <a:r>
              <a:rPr lang="en-US" b="1" dirty="0" err="1">
                <a:solidFill>
                  <a:srgbClr val="4167C9"/>
                </a:solidFill>
                <a:latin typeface="Courier New" charset="0"/>
              </a:rPr>
              <a:t>dir.c</a:t>
            </a:r>
            <a:endParaRPr lang="en-US" b="1" dirty="0">
              <a:solidFill>
                <a:srgbClr val="4167C9"/>
              </a:solidFill>
              <a:latin typeface="Courier New" charset="0"/>
            </a:endParaRPr>
          </a:p>
          <a:p>
            <a:pPr>
              <a:buFont typeface="Times" charset="0"/>
              <a:buNone/>
            </a:pPr>
            <a:r>
              <a:rPr lang="en-US" sz="1800" b="1" dirty="0">
                <a:solidFill>
                  <a:srgbClr val="172751"/>
                </a:solidFill>
                <a:latin typeface="Courier New" charset="0"/>
              </a:rPr>
              <a:t>//depot/Jam/MAIN/</a:t>
            </a:r>
            <a:r>
              <a:rPr lang="en-US" sz="1800" b="1" dirty="0" err="1">
                <a:solidFill>
                  <a:srgbClr val="172751"/>
                </a:solidFill>
                <a:latin typeface="Courier New" charset="0"/>
              </a:rPr>
              <a:t>src</a:t>
            </a:r>
            <a:r>
              <a:rPr lang="en-US" sz="1800" b="1" dirty="0">
                <a:solidFill>
                  <a:srgbClr val="172751"/>
                </a:solidFill>
                <a:latin typeface="Courier New" charset="0"/>
              </a:rPr>
              <a:t>/exec.c#2 - opened for delete</a:t>
            </a:r>
          </a:p>
          <a:p>
            <a:pPr>
              <a:buFont typeface="Times" charset="0"/>
              <a:buNone/>
            </a:pPr>
            <a:r>
              <a:rPr lang="en-US" sz="1800" b="1" dirty="0">
                <a:solidFill>
                  <a:srgbClr val="172751"/>
                </a:solidFill>
                <a:latin typeface="Courier New" charset="0"/>
              </a:rPr>
              <a:t>//depot/Jam/MAIN/dir.c#3 - opened for delete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noFill/>
        </p:spPr>
        <p:txBody>
          <a:bodyPr>
            <a:normAutofit/>
          </a:bodyPr>
          <a:lstStyle/>
          <a:p>
            <a:r>
              <a:rPr lang="en-US" dirty="0"/>
              <a:t>Moving Files</a:t>
            </a:r>
          </a:p>
        </p:txBody>
      </p:sp>
      <p:sp>
        <p:nvSpPr>
          <p:cNvPr id="22531" name="Rectangle 3"/>
          <p:cNvSpPr>
            <a:spLocks noGrp="1" noChangeArrowheads="1"/>
          </p:cNvSpPr>
          <p:nvPr>
            <p:ph idx="1"/>
          </p:nvPr>
        </p:nvSpPr>
        <p:spPr/>
        <p:txBody>
          <a:bodyPr/>
          <a:lstStyle/>
          <a:p>
            <a:pPr>
              <a:spcAft>
                <a:spcPts val="200"/>
              </a:spcAft>
              <a:buFont typeface="Times" charset="0"/>
              <a:buNone/>
            </a:pPr>
            <a:r>
              <a:rPr lang="en-US" b="1" dirty="0">
                <a:solidFill>
                  <a:srgbClr val="0000FF"/>
                </a:solidFill>
                <a:latin typeface="Courier New" charset="0"/>
              </a:rPr>
              <a:t>p4 edit </a:t>
            </a:r>
            <a:r>
              <a:rPr lang="en-US" b="1" dirty="0" err="1">
                <a:solidFill>
                  <a:srgbClr val="4167C9"/>
                </a:solidFill>
                <a:latin typeface="Courier New" charset="0"/>
              </a:rPr>
              <a:t>filemac.c</a:t>
            </a:r>
            <a:endParaRPr lang="en-US" b="1" dirty="0">
              <a:solidFill>
                <a:srgbClr val="4167C9"/>
              </a:solidFill>
              <a:latin typeface="Courier New" charset="0"/>
            </a:endParaRPr>
          </a:p>
          <a:p>
            <a:pPr>
              <a:lnSpc>
                <a:spcPct val="150000"/>
              </a:lnSpc>
              <a:spcAft>
                <a:spcPts val="200"/>
              </a:spcAft>
              <a:buFont typeface="Times" charset="0"/>
              <a:buNone/>
            </a:pPr>
            <a:r>
              <a:rPr lang="en-US" sz="1600" b="1" dirty="0">
                <a:solidFill>
                  <a:srgbClr val="000000"/>
                </a:solidFill>
                <a:latin typeface="Courier New" charset="0"/>
              </a:rPr>
              <a:t>//depot/Jam/MAIN/</a:t>
            </a:r>
            <a:r>
              <a:rPr lang="en-US" sz="1600" b="1" dirty="0" err="1">
                <a:solidFill>
                  <a:srgbClr val="000000"/>
                </a:solidFill>
                <a:latin typeface="Courier New" charset="0"/>
              </a:rPr>
              <a:t>src</a:t>
            </a:r>
            <a:r>
              <a:rPr lang="en-US" sz="1600" b="1" dirty="0">
                <a:solidFill>
                  <a:srgbClr val="000000"/>
                </a:solidFill>
                <a:latin typeface="Courier New" charset="0"/>
              </a:rPr>
              <a:t>/filemac.c#3 - opened for edit</a:t>
            </a:r>
          </a:p>
          <a:p>
            <a:pPr>
              <a:lnSpc>
                <a:spcPct val="140000"/>
              </a:lnSpc>
              <a:spcAft>
                <a:spcPts val="200"/>
              </a:spcAft>
              <a:buFont typeface="Times" charset="0"/>
              <a:buNone/>
            </a:pPr>
            <a:endParaRPr lang="en-US" b="1" dirty="0">
              <a:solidFill>
                <a:srgbClr val="000000"/>
              </a:solidFill>
              <a:latin typeface="Courier New" charset="0"/>
            </a:endParaRPr>
          </a:p>
          <a:p>
            <a:pPr>
              <a:lnSpc>
                <a:spcPct val="140000"/>
              </a:lnSpc>
              <a:spcAft>
                <a:spcPts val="200"/>
              </a:spcAft>
              <a:buFont typeface="Times" charset="0"/>
              <a:buNone/>
            </a:pPr>
            <a:r>
              <a:rPr lang="en-US" b="1" dirty="0">
                <a:solidFill>
                  <a:srgbClr val="0000FF"/>
                </a:solidFill>
                <a:latin typeface="Courier New" charset="0"/>
              </a:rPr>
              <a:t>p4 move </a:t>
            </a:r>
            <a:r>
              <a:rPr lang="en-US" b="1" dirty="0" err="1">
                <a:solidFill>
                  <a:srgbClr val="4167C9"/>
                </a:solidFill>
                <a:latin typeface="Courier New" charset="0"/>
              </a:rPr>
              <a:t>filemac.c</a:t>
            </a:r>
            <a:r>
              <a:rPr lang="en-US" b="1" dirty="0">
                <a:solidFill>
                  <a:srgbClr val="4167C9"/>
                </a:solidFill>
                <a:latin typeface="Courier New" charset="0"/>
              </a:rPr>
              <a:t> </a:t>
            </a:r>
            <a:r>
              <a:rPr lang="en-US" b="1" dirty="0" err="1">
                <a:solidFill>
                  <a:srgbClr val="4167C9"/>
                </a:solidFill>
                <a:latin typeface="Courier New" charset="0"/>
              </a:rPr>
              <a:t>fileosx.c</a:t>
            </a:r>
            <a:endParaRPr lang="en-US" b="1" dirty="0">
              <a:solidFill>
                <a:srgbClr val="4167C9"/>
              </a:solidFill>
              <a:latin typeface="Courier New" charset="0"/>
            </a:endParaRPr>
          </a:p>
          <a:p>
            <a:pPr>
              <a:lnSpc>
                <a:spcPct val="150000"/>
              </a:lnSpc>
              <a:spcAft>
                <a:spcPts val="200"/>
              </a:spcAft>
              <a:buFont typeface="Times" charset="0"/>
              <a:buNone/>
            </a:pPr>
            <a:r>
              <a:rPr lang="en-US" sz="1600" b="1" dirty="0">
                <a:solidFill>
                  <a:srgbClr val="000000"/>
                </a:solidFill>
                <a:latin typeface="Courier New" charset="0"/>
              </a:rPr>
              <a:t>//depot/Jam/MAIN/</a:t>
            </a:r>
            <a:r>
              <a:rPr lang="en-US" sz="1600" b="1" dirty="0" err="1">
                <a:solidFill>
                  <a:srgbClr val="000000"/>
                </a:solidFill>
                <a:latin typeface="Courier New" charset="0"/>
              </a:rPr>
              <a:t>src</a:t>
            </a:r>
            <a:r>
              <a:rPr lang="en-US" sz="1600" b="1" dirty="0">
                <a:solidFill>
                  <a:srgbClr val="000000"/>
                </a:solidFill>
                <a:latin typeface="Courier New" charset="0"/>
              </a:rPr>
              <a:t>/fileosx.c#1 - moved from </a:t>
            </a:r>
            <a:br>
              <a:rPr lang="en-US" sz="1600" b="1" dirty="0">
                <a:solidFill>
                  <a:srgbClr val="000000"/>
                </a:solidFill>
                <a:latin typeface="Courier New" charset="0"/>
              </a:rPr>
            </a:br>
            <a:r>
              <a:rPr lang="en-US" sz="1600" b="1" dirty="0">
                <a:solidFill>
                  <a:srgbClr val="000000"/>
                </a:solidFill>
                <a:latin typeface="Courier New" charset="0"/>
              </a:rPr>
              <a:t>                              //depot/Jam/MAIN/</a:t>
            </a:r>
            <a:r>
              <a:rPr lang="en-US" sz="1600" b="1" dirty="0" err="1">
                <a:solidFill>
                  <a:srgbClr val="000000"/>
                </a:solidFill>
                <a:latin typeface="Courier New" charset="0"/>
              </a:rPr>
              <a:t>src</a:t>
            </a:r>
            <a:r>
              <a:rPr lang="en-US" sz="1600" b="1" dirty="0">
                <a:solidFill>
                  <a:srgbClr val="000000"/>
                </a:solidFill>
                <a:latin typeface="Courier New" charset="0"/>
              </a:rPr>
              <a:t>/filemac.c#3</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noFill/>
        </p:spPr>
        <p:txBody>
          <a:bodyPr>
            <a:normAutofit/>
          </a:bodyPr>
          <a:lstStyle/>
          <a:p>
            <a:r>
              <a:rPr lang="en-US" dirty="0"/>
              <a:t>Undoing Your Changes</a:t>
            </a:r>
          </a:p>
        </p:txBody>
      </p:sp>
      <p:sp>
        <p:nvSpPr>
          <p:cNvPr id="23555" name="Rectangle 3"/>
          <p:cNvSpPr>
            <a:spLocks noGrp="1" noChangeArrowheads="1"/>
          </p:cNvSpPr>
          <p:nvPr>
            <p:ph idx="1"/>
          </p:nvPr>
        </p:nvSpPr>
        <p:spPr>
          <a:xfrm>
            <a:off x="465138" y="1047750"/>
            <a:ext cx="8526462" cy="3454593"/>
          </a:xfrm>
        </p:spPr>
        <p:txBody>
          <a:bodyPr>
            <a:normAutofit fontScale="92500"/>
          </a:bodyPr>
          <a:lstStyle/>
          <a:p>
            <a:pPr>
              <a:buFont typeface="Times" charset="0"/>
              <a:buNone/>
            </a:pPr>
            <a:r>
              <a:rPr lang="en-US" sz="1900" b="1" dirty="0">
                <a:solidFill>
                  <a:srgbClr val="0000FF"/>
                </a:solidFill>
                <a:latin typeface="Courier New"/>
                <a:cs typeface="Courier New"/>
              </a:rPr>
              <a:t>p4 revert </a:t>
            </a:r>
            <a:r>
              <a:rPr lang="en-US" sz="1900" b="1" dirty="0" err="1">
                <a:solidFill>
                  <a:srgbClr val="4167C9"/>
                </a:solidFill>
                <a:latin typeface="Courier New"/>
                <a:cs typeface="Courier New"/>
              </a:rPr>
              <a:t>alias.c</a:t>
            </a:r>
            <a:r>
              <a:rPr lang="en-US" sz="1900" b="1" dirty="0">
                <a:solidFill>
                  <a:srgbClr val="4167C9"/>
                </a:solidFill>
                <a:latin typeface="Courier New"/>
                <a:cs typeface="Courier New"/>
              </a:rPr>
              <a:t> </a:t>
            </a:r>
            <a:r>
              <a:rPr lang="en-US" sz="1900" b="1" dirty="0" err="1">
                <a:solidFill>
                  <a:srgbClr val="4167C9"/>
                </a:solidFill>
                <a:latin typeface="Courier New"/>
                <a:cs typeface="Courier New"/>
              </a:rPr>
              <a:t>fileosx.c</a:t>
            </a:r>
            <a:r>
              <a:rPr lang="en-US" sz="1900" b="1" dirty="0">
                <a:solidFill>
                  <a:srgbClr val="4167C9"/>
                </a:solidFill>
                <a:latin typeface="Courier New"/>
                <a:cs typeface="Courier New"/>
              </a:rPr>
              <a:t> </a:t>
            </a:r>
            <a:r>
              <a:rPr lang="en-US" sz="1900" b="1" dirty="0" err="1">
                <a:solidFill>
                  <a:srgbClr val="4167C9"/>
                </a:solidFill>
                <a:latin typeface="Courier New"/>
                <a:cs typeface="Courier New"/>
              </a:rPr>
              <a:t>rules.h</a:t>
            </a:r>
            <a:r>
              <a:rPr lang="en-US" sz="1900" b="1" dirty="0">
                <a:solidFill>
                  <a:srgbClr val="4167C9"/>
                </a:solidFill>
                <a:latin typeface="Courier New"/>
                <a:cs typeface="Courier New"/>
              </a:rPr>
              <a:t> //depot/Jam/MAIN/</a:t>
            </a:r>
            <a:r>
              <a:rPr lang="en-US" sz="1900" b="1" dirty="0" err="1">
                <a:solidFill>
                  <a:srgbClr val="4167C9"/>
                </a:solidFill>
                <a:latin typeface="Courier New"/>
                <a:cs typeface="Courier New"/>
              </a:rPr>
              <a:t>dir.c</a:t>
            </a:r>
            <a:br>
              <a:rPr lang="en-US" sz="1900" b="1" dirty="0">
                <a:solidFill>
                  <a:srgbClr val="4167C9"/>
                </a:solidFill>
                <a:latin typeface="Courier New"/>
                <a:cs typeface="Courier New"/>
              </a:rPr>
            </a:br>
            <a:r>
              <a:rPr lang="en-US" sz="1900" b="1" dirty="0">
                <a:solidFill>
                  <a:srgbClr val="4167C9"/>
                </a:solidFill>
                <a:latin typeface="Courier New"/>
                <a:cs typeface="Courier New"/>
              </a:rPr>
              <a:t>   //depot/Jam/MAIN/images/logo.pdf</a:t>
            </a:r>
          </a:p>
          <a:p>
            <a:pPr>
              <a:buFont typeface="Times" charset="0"/>
              <a:buNone/>
            </a:pPr>
            <a:endParaRPr lang="en-US" sz="2200" b="1" dirty="0">
              <a:solidFill>
                <a:srgbClr val="000000"/>
              </a:solidFill>
              <a:latin typeface="Courier New"/>
              <a:cs typeface="Courier New"/>
            </a:endParaRPr>
          </a:p>
          <a:p>
            <a:pPr>
              <a:buFont typeface="Times" charset="0"/>
              <a:buNone/>
            </a:pPr>
            <a:r>
              <a:rPr lang="en-US" sz="1800" b="1" dirty="0">
                <a:solidFill>
                  <a:srgbClr val="000000"/>
                </a:solidFill>
                <a:latin typeface="Courier New"/>
                <a:cs typeface="Courier New"/>
              </a:rPr>
              <a:t>//depot/Jam/MAIN/dir.c#3 – was delete, reverted</a:t>
            </a:r>
          </a:p>
          <a:p>
            <a:pPr>
              <a:buFont typeface="Times" charset="0"/>
              <a:buNone/>
            </a:pPr>
            <a:r>
              <a:rPr lang="en-US" sz="1800" b="1" dirty="0">
                <a:solidFill>
                  <a:srgbClr val="000000"/>
                </a:solidFill>
                <a:latin typeface="Courier New"/>
                <a:cs typeface="Courier New"/>
              </a:rPr>
              <a:t>//depot/Jam/MAIN/images/</a:t>
            </a:r>
            <a:r>
              <a:rPr lang="en-US" sz="1800" b="1" dirty="0" err="1">
                <a:solidFill>
                  <a:srgbClr val="000000"/>
                </a:solidFill>
                <a:latin typeface="Courier New"/>
                <a:cs typeface="Courier New"/>
              </a:rPr>
              <a:t>logo.pdf#none</a:t>
            </a:r>
            <a:r>
              <a:rPr lang="en-US" sz="1800" b="1" dirty="0">
                <a:solidFill>
                  <a:srgbClr val="000000"/>
                </a:solidFill>
                <a:latin typeface="Courier New"/>
                <a:cs typeface="Courier New"/>
              </a:rPr>
              <a:t> – was add, abandoned</a:t>
            </a:r>
          </a:p>
          <a:p>
            <a:pPr>
              <a:buFont typeface="Times" charset="0"/>
              <a:buNone/>
            </a:pPr>
            <a:r>
              <a:rPr lang="en-US" sz="1800" b="1" dirty="0">
                <a:solidFill>
                  <a:srgbClr val="000000"/>
                </a:solidFill>
                <a:latin typeface="Courier New"/>
                <a:cs typeface="Courier New"/>
              </a:rPr>
              <a:t>//depot/Jam/MAIN/</a:t>
            </a:r>
            <a:r>
              <a:rPr lang="en-US" sz="1800" b="1" dirty="0" err="1">
                <a:solidFill>
                  <a:srgbClr val="000000"/>
                </a:solidFill>
                <a:latin typeface="Courier New"/>
                <a:cs typeface="Courier New"/>
              </a:rPr>
              <a:t>src</a:t>
            </a:r>
            <a:r>
              <a:rPr lang="en-US" sz="1800" b="1" dirty="0">
                <a:solidFill>
                  <a:srgbClr val="000000"/>
                </a:solidFill>
                <a:latin typeface="Courier New"/>
                <a:cs typeface="Courier New"/>
              </a:rPr>
              <a:t>/</a:t>
            </a:r>
            <a:r>
              <a:rPr lang="en-US" sz="1800" b="1" dirty="0" err="1">
                <a:solidFill>
                  <a:srgbClr val="000000"/>
                </a:solidFill>
                <a:latin typeface="Courier New"/>
                <a:cs typeface="Courier New"/>
              </a:rPr>
              <a:t>alias.c#none</a:t>
            </a:r>
            <a:r>
              <a:rPr lang="en-US" sz="1800" b="1" dirty="0">
                <a:solidFill>
                  <a:srgbClr val="000000"/>
                </a:solidFill>
                <a:latin typeface="Courier New"/>
                <a:cs typeface="Courier New"/>
              </a:rPr>
              <a:t> - was add, abandoned</a:t>
            </a:r>
          </a:p>
          <a:p>
            <a:pPr>
              <a:buFont typeface="Times" charset="0"/>
              <a:buNone/>
            </a:pPr>
            <a:r>
              <a:rPr lang="en-US" sz="1800" b="1" dirty="0">
                <a:solidFill>
                  <a:srgbClr val="000000"/>
                </a:solidFill>
                <a:latin typeface="Courier New"/>
                <a:cs typeface="Courier New"/>
              </a:rPr>
              <a:t>//depot/Jam/MAIN/</a:t>
            </a:r>
            <a:r>
              <a:rPr lang="en-US" sz="1800" b="1" dirty="0" err="1">
                <a:solidFill>
                  <a:srgbClr val="000000"/>
                </a:solidFill>
                <a:latin typeface="Courier New"/>
                <a:cs typeface="Courier New"/>
              </a:rPr>
              <a:t>src</a:t>
            </a:r>
            <a:r>
              <a:rPr lang="en-US" sz="1800" b="1" dirty="0">
                <a:solidFill>
                  <a:srgbClr val="000000"/>
                </a:solidFill>
                <a:latin typeface="Courier New"/>
                <a:cs typeface="Courier New"/>
              </a:rPr>
              <a:t>/rules.h#2 - was edit, reverted</a:t>
            </a:r>
          </a:p>
          <a:p>
            <a:pPr>
              <a:buFont typeface="Times" charset="0"/>
              <a:buNone/>
            </a:pPr>
            <a:r>
              <a:rPr lang="en-US" sz="1800" b="1" dirty="0">
                <a:solidFill>
                  <a:srgbClr val="000000"/>
                </a:solidFill>
                <a:latin typeface="Courier New"/>
                <a:cs typeface="Courier New"/>
              </a:rPr>
              <a:t>//depot/Jam/MAIN/</a:t>
            </a:r>
            <a:r>
              <a:rPr lang="en-US" sz="1800" b="1" dirty="0" err="1">
                <a:solidFill>
                  <a:srgbClr val="000000"/>
                </a:solidFill>
                <a:latin typeface="Courier New"/>
                <a:cs typeface="Courier New"/>
              </a:rPr>
              <a:t>src</a:t>
            </a:r>
            <a:r>
              <a:rPr lang="en-US" sz="1800" b="1" dirty="0">
                <a:solidFill>
                  <a:srgbClr val="000000"/>
                </a:solidFill>
                <a:latin typeface="Courier New"/>
                <a:cs typeface="Courier New"/>
              </a:rPr>
              <a:t>/filemac.c#3 - was move/delete, reverted</a:t>
            </a:r>
          </a:p>
          <a:p>
            <a:pPr>
              <a:buFont typeface="Times" charset="0"/>
              <a:buNone/>
            </a:pPr>
            <a:r>
              <a:rPr lang="en-US" sz="1800" b="1" dirty="0">
                <a:solidFill>
                  <a:srgbClr val="000000"/>
                </a:solidFill>
                <a:latin typeface="Courier New"/>
                <a:cs typeface="Courier New"/>
              </a:rPr>
              <a:t>//depot/Jam/MAIN/</a:t>
            </a:r>
            <a:r>
              <a:rPr lang="en-US" sz="1800" b="1" dirty="0" err="1">
                <a:solidFill>
                  <a:srgbClr val="000000"/>
                </a:solidFill>
                <a:latin typeface="Courier New"/>
                <a:cs typeface="Courier New"/>
              </a:rPr>
              <a:t>src</a:t>
            </a:r>
            <a:r>
              <a:rPr lang="en-US" sz="1800" b="1" dirty="0">
                <a:solidFill>
                  <a:srgbClr val="000000"/>
                </a:solidFill>
                <a:latin typeface="Courier New"/>
                <a:cs typeface="Courier New"/>
              </a:rPr>
              <a:t>/</a:t>
            </a:r>
            <a:r>
              <a:rPr lang="en-US" sz="1800" b="1" dirty="0" err="1">
                <a:solidFill>
                  <a:srgbClr val="000000"/>
                </a:solidFill>
                <a:latin typeface="Courier New"/>
                <a:cs typeface="Courier New"/>
              </a:rPr>
              <a:t>fileosx.c#none</a:t>
            </a:r>
            <a:r>
              <a:rPr lang="en-US" sz="1800" b="1" dirty="0">
                <a:solidFill>
                  <a:srgbClr val="000000"/>
                </a:solidFill>
                <a:latin typeface="Courier New"/>
                <a:cs typeface="Courier New"/>
              </a:rPr>
              <a:t> - was move/add, deleted</a:t>
            </a:r>
          </a:p>
          <a:p>
            <a:pPr>
              <a:lnSpc>
                <a:spcPct val="120000"/>
              </a:lnSpc>
              <a:buFont typeface="Times" charset="0"/>
              <a:buNone/>
            </a:pPr>
            <a:endParaRPr lang="en-US" sz="1800" b="1" dirty="0">
              <a:solidFill>
                <a:srgbClr val="C0C0C0"/>
              </a:solidFill>
              <a:latin typeface="Courier New" charset="0"/>
            </a:endParaRPr>
          </a:p>
          <a:p>
            <a:pPr>
              <a:lnSpc>
                <a:spcPct val="120000"/>
              </a:lnSpc>
              <a:buFont typeface="Times" charset="0"/>
              <a:buNone/>
            </a:pPr>
            <a:endParaRPr lang="en-US" sz="1800" b="1" dirty="0">
              <a:solidFill>
                <a:srgbClr val="C0C0C0"/>
              </a:solidFill>
              <a:latin typeface="Courier New"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noFill/>
        </p:spPr>
        <p:txBody>
          <a:bodyPr>
            <a:normAutofit/>
          </a:bodyPr>
          <a:lstStyle/>
          <a:p>
            <a:r>
              <a:rPr lang="en-US" dirty="0"/>
              <a:t>Which Files Were Opened?</a:t>
            </a:r>
          </a:p>
        </p:txBody>
      </p:sp>
      <p:sp>
        <p:nvSpPr>
          <p:cNvPr id="25603" name="Rectangle 3"/>
          <p:cNvSpPr>
            <a:spLocks noGrp="1" noChangeArrowheads="1"/>
          </p:cNvSpPr>
          <p:nvPr>
            <p:ph idx="1"/>
          </p:nvPr>
        </p:nvSpPr>
        <p:spPr>
          <a:xfrm>
            <a:off x="465138" y="1047750"/>
            <a:ext cx="8678862" cy="3454593"/>
          </a:xfrm>
        </p:spPr>
        <p:txBody>
          <a:bodyPr>
            <a:normAutofit/>
          </a:bodyPr>
          <a:lstStyle/>
          <a:p>
            <a:pPr>
              <a:buFont typeface="Times" charset="0"/>
              <a:buNone/>
            </a:pPr>
            <a:r>
              <a:rPr lang="en-US" b="1" dirty="0">
                <a:solidFill>
                  <a:srgbClr val="0000FF"/>
                </a:solidFill>
                <a:latin typeface="Courier New" charset="0"/>
              </a:rPr>
              <a:t>p4 opened</a:t>
            </a:r>
          </a:p>
          <a:p>
            <a:pPr>
              <a:lnSpc>
                <a:spcPct val="120000"/>
              </a:lnSpc>
              <a:buFont typeface="Times" charset="0"/>
              <a:buNone/>
            </a:pPr>
            <a:r>
              <a:rPr lang="en-US" sz="1700" b="1" dirty="0">
                <a:solidFill>
                  <a:srgbClr val="000000"/>
                </a:solidFill>
                <a:latin typeface="Courier New" charset="0"/>
              </a:rPr>
              <a:t>//depot/Jam/MAIN/</a:t>
            </a:r>
            <a:r>
              <a:rPr lang="en-US" sz="1700" b="1" dirty="0" err="1">
                <a:solidFill>
                  <a:srgbClr val="000000"/>
                </a:solidFill>
                <a:latin typeface="Courier New" charset="0"/>
              </a:rPr>
              <a:t>src</a:t>
            </a:r>
            <a:r>
              <a:rPr lang="en-US" sz="1700" b="1" dirty="0">
                <a:solidFill>
                  <a:srgbClr val="000000"/>
                </a:solidFill>
                <a:latin typeface="Courier New" charset="0"/>
              </a:rPr>
              <a:t>/check.c#1 – add default change (text)</a:t>
            </a:r>
          </a:p>
          <a:p>
            <a:pPr>
              <a:lnSpc>
                <a:spcPct val="120000"/>
              </a:lnSpc>
              <a:buFont typeface="Times" charset="0"/>
              <a:buNone/>
            </a:pPr>
            <a:r>
              <a:rPr lang="en-US" sz="1700" b="1" dirty="0">
                <a:solidFill>
                  <a:srgbClr val="000000"/>
                </a:solidFill>
                <a:latin typeface="Courier New" charset="0"/>
              </a:rPr>
              <a:t>//depot/Jam/MAIN/</a:t>
            </a:r>
            <a:r>
              <a:rPr lang="en-US" sz="1700" b="1" dirty="0" err="1">
                <a:solidFill>
                  <a:srgbClr val="000000"/>
                </a:solidFill>
                <a:latin typeface="Courier New" charset="0"/>
              </a:rPr>
              <a:t>src</a:t>
            </a:r>
            <a:r>
              <a:rPr lang="en-US" sz="1700" b="1" dirty="0">
                <a:solidFill>
                  <a:srgbClr val="000000"/>
                </a:solidFill>
                <a:latin typeface="Courier New" charset="0"/>
              </a:rPr>
              <a:t>/exec.c#2 –  delete default change (text</a:t>
            </a:r>
            <a:r>
              <a:rPr lang="en-US" sz="1900" b="1" dirty="0">
                <a:solidFill>
                  <a:srgbClr val="000000"/>
                </a:solidFill>
                <a:latin typeface="Courier New" charset="0"/>
              </a:rPr>
              <a:t>)</a:t>
            </a:r>
          </a:p>
          <a:p>
            <a:pPr>
              <a:lnSpc>
                <a:spcPct val="80000"/>
              </a:lnSpc>
              <a:buFont typeface="Times" charset="0"/>
              <a:buNone/>
            </a:pPr>
            <a:endParaRPr lang="en-US" b="1" dirty="0">
              <a:solidFill>
                <a:srgbClr val="000000"/>
              </a:solidFill>
              <a:latin typeface="Courier New" charset="0"/>
            </a:endParaRPr>
          </a:p>
          <a:p>
            <a:pPr>
              <a:lnSpc>
                <a:spcPct val="80000"/>
              </a:lnSpc>
              <a:buFont typeface="Times" charset="0"/>
              <a:buNone/>
            </a:pPr>
            <a:r>
              <a:rPr lang="en-US" b="1" dirty="0">
                <a:solidFill>
                  <a:srgbClr val="0000FF"/>
                </a:solidFill>
                <a:latin typeface="Courier New" charset="0"/>
              </a:rPr>
              <a:t>p4 opened </a:t>
            </a:r>
            <a:r>
              <a:rPr lang="en-US" b="1" dirty="0">
                <a:solidFill>
                  <a:schemeClr val="accent1">
                    <a:lumMod val="60000"/>
                    <a:lumOff val="40000"/>
                  </a:schemeClr>
                </a:solidFill>
                <a:latin typeface="Courier New" charset="0"/>
              </a:rPr>
              <a:t>–u bob</a:t>
            </a:r>
          </a:p>
          <a:p>
            <a:pPr>
              <a:lnSpc>
                <a:spcPct val="90000"/>
              </a:lnSpc>
              <a:buFont typeface="Times" charset="0"/>
              <a:buNone/>
            </a:pPr>
            <a:r>
              <a:rPr lang="en-US" sz="1600" b="1" dirty="0">
                <a:solidFill>
                  <a:srgbClr val="000000"/>
                </a:solidFill>
                <a:latin typeface="Courier New" charset="0"/>
              </a:rPr>
              <a:t>//depot/Jam/MAIN/</a:t>
            </a:r>
            <a:r>
              <a:rPr lang="en-US" sz="1600" b="1" dirty="0" err="1">
                <a:solidFill>
                  <a:srgbClr val="000000"/>
                </a:solidFill>
                <a:latin typeface="Courier New" charset="0"/>
              </a:rPr>
              <a:t>src</a:t>
            </a:r>
            <a:r>
              <a:rPr lang="en-US" sz="1600" b="1" dirty="0">
                <a:solidFill>
                  <a:srgbClr val="000000"/>
                </a:solidFill>
                <a:latin typeface="Courier New" charset="0"/>
              </a:rPr>
              <a:t>/make.c#5 – edit default change (text) by </a:t>
            </a:r>
            <a:r>
              <a:rPr lang="en-US" sz="1600" b="1" dirty="0" err="1">
                <a:solidFill>
                  <a:srgbClr val="000000"/>
                </a:solidFill>
                <a:latin typeface="Courier New" charset="0"/>
              </a:rPr>
              <a:t>bob@bo</a:t>
            </a:r>
            <a:endParaRPr lang="en-US" sz="1600" b="1" dirty="0">
              <a:solidFill>
                <a:srgbClr val="000000"/>
              </a:solidFill>
              <a:latin typeface="Courier New" charset="0"/>
            </a:endParaRPr>
          </a:p>
          <a:p>
            <a:pPr>
              <a:lnSpc>
                <a:spcPct val="90000"/>
              </a:lnSpc>
              <a:buFont typeface="Times" charset="0"/>
              <a:buNone/>
            </a:pPr>
            <a:r>
              <a:rPr lang="en-US" sz="1600" b="1" dirty="0">
                <a:solidFill>
                  <a:srgbClr val="000000"/>
                </a:solidFill>
                <a:latin typeface="Courier New" charset="0"/>
              </a:rPr>
              <a:t>//depot/Jam/MAIN/</a:t>
            </a:r>
            <a:r>
              <a:rPr lang="en-US" sz="1600" b="1" dirty="0" err="1">
                <a:solidFill>
                  <a:srgbClr val="000000"/>
                </a:solidFill>
                <a:latin typeface="Courier New" charset="0"/>
              </a:rPr>
              <a:t>src</a:t>
            </a:r>
            <a:r>
              <a:rPr lang="en-US" sz="1600" b="1" dirty="0">
                <a:solidFill>
                  <a:srgbClr val="000000"/>
                </a:solidFill>
                <a:latin typeface="Courier New" charset="0"/>
              </a:rPr>
              <a:t>/rcp.c#7 – edit default change (text)  by </a:t>
            </a:r>
            <a:r>
              <a:rPr lang="en-US" sz="1600" b="1" dirty="0" err="1">
                <a:solidFill>
                  <a:srgbClr val="000000"/>
                </a:solidFill>
                <a:latin typeface="Courier New" charset="0"/>
              </a:rPr>
              <a:t>bob@bo</a:t>
            </a:r>
            <a:endParaRPr lang="en-US" sz="1600" b="1" dirty="0">
              <a:solidFill>
                <a:srgbClr val="000000"/>
              </a:solidFill>
              <a:latin typeface="Courier New" charset="0"/>
            </a:endParaRPr>
          </a:p>
          <a:p>
            <a:pPr>
              <a:lnSpc>
                <a:spcPct val="90000"/>
              </a:lnSpc>
              <a:buFont typeface="Times" charset="0"/>
              <a:buNone/>
            </a:pPr>
            <a:r>
              <a:rPr lang="en-US" sz="1600" b="1" dirty="0">
                <a:solidFill>
                  <a:srgbClr val="000000"/>
                </a:solidFill>
                <a:latin typeface="Courier New" charset="0"/>
              </a:rPr>
              <a:t>//depot/Jam/MAIN/</a:t>
            </a:r>
            <a:r>
              <a:rPr lang="en-US" sz="1600" b="1" dirty="0" err="1">
                <a:solidFill>
                  <a:srgbClr val="000000"/>
                </a:solidFill>
                <a:latin typeface="Courier New" charset="0"/>
              </a:rPr>
              <a:t>src</a:t>
            </a:r>
            <a:r>
              <a:rPr lang="en-US" sz="1600" b="1" dirty="0">
                <a:solidFill>
                  <a:srgbClr val="000000"/>
                </a:solidFill>
                <a:latin typeface="Courier New" charset="0"/>
              </a:rPr>
              <a:t>/trans.h#9 – edit default change (text) by </a:t>
            </a:r>
            <a:r>
              <a:rPr lang="en-US" sz="1600" b="1" dirty="0" err="1">
                <a:solidFill>
                  <a:srgbClr val="000000"/>
                </a:solidFill>
                <a:latin typeface="Courier New" charset="0"/>
              </a:rPr>
              <a:t>bob@j</a:t>
            </a:r>
            <a:endParaRPr lang="en-US" sz="1600" b="1" dirty="0">
              <a:solidFill>
                <a:srgbClr val="000000"/>
              </a:solidFill>
              <a:latin typeface="Courier New"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noFill/>
        </p:spPr>
        <p:txBody>
          <a:bodyPr>
            <a:normAutofit/>
          </a:bodyPr>
          <a:lstStyle/>
          <a:p>
            <a:r>
              <a:rPr lang="en-US" dirty="0"/>
              <a:t>What Changes Have You Made?</a:t>
            </a:r>
          </a:p>
        </p:txBody>
      </p:sp>
      <p:sp>
        <p:nvSpPr>
          <p:cNvPr id="26627" name="Rectangle 3"/>
          <p:cNvSpPr>
            <a:spLocks noGrp="1" noChangeArrowheads="1"/>
          </p:cNvSpPr>
          <p:nvPr>
            <p:ph idx="1"/>
          </p:nvPr>
        </p:nvSpPr>
        <p:spPr/>
        <p:txBody>
          <a:bodyPr/>
          <a:lstStyle/>
          <a:p>
            <a:pPr>
              <a:buFont typeface="Times" charset="0"/>
              <a:buNone/>
            </a:pPr>
            <a:r>
              <a:rPr lang="en-US" b="1" dirty="0">
                <a:solidFill>
                  <a:srgbClr val="0000FF"/>
                </a:solidFill>
                <a:latin typeface="Courier New" charset="0"/>
              </a:rPr>
              <a:t>p4 diff </a:t>
            </a:r>
            <a:r>
              <a:rPr lang="en-US" b="1" dirty="0" err="1">
                <a:solidFill>
                  <a:srgbClr val="4167C9"/>
                </a:solidFill>
                <a:latin typeface="Courier New" charset="0"/>
              </a:rPr>
              <a:t>rules.c</a:t>
            </a:r>
            <a:endParaRPr lang="en-US" b="1" dirty="0">
              <a:solidFill>
                <a:srgbClr val="4167C9"/>
              </a:solidFill>
              <a:latin typeface="Courier New" charset="0"/>
            </a:endParaRPr>
          </a:p>
          <a:p>
            <a:pPr>
              <a:lnSpc>
                <a:spcPct val="120000"/>
              </a:lnSpc>
              <a:spcAft>
                <a:spcPts val="0"/>
              </a:spcAft>
              <a:buFont typeface="Times" charset="0"/>
              <a:buNone/>
            </a:pPr>
            <a:endParaRPr lang="en-US" sz="1600" b="1" dirty="0">
              <a:latin typeface="Courier New" charset="0"/>
            </a:endParaRPr>
          </a:p>
          <a:p>
            <a:pPr>
              <a:lnSpc>
                <a:spcPct val="80000"/>
              </a:lnSpc>
              <a:spcAft>
                <a:spcPts val="0"/>
              </a:spcAft>
              <a:buFont typeface="Times" charset="0"/>
              <a:buNone/>
            </a:pPr>
            <a:r>
              <a:rPr lang="en-US" b="1" dirty="0">
                <a:latin typeface="Courier New" charset="0"/>
              </a:rPr>
              <a:t>==== //depot/Jam/MAIN/</a:t>
            </a:r>
            <a:r>
              <a:rPr lang="en-US" b="1" dirty="0" err="1">
                <a:latin typeface="Courier New" charset="0"/>
              </a:rPr>
              <a:t>src</a:t>
            </a:r>
            <a:r>
              <a:rPr lang="en-US" b="1" dirty="0">
                <a:latin typeface="Courier New" charset="0"/>
              </a:rPr>
              <a:t>/rules.c#5 –</a:t>
            </a:r>
          </a:p>
          <a:p>
            <a:pPr>
              <a:lnSpc>
                <a:spcPct val="80000"/>
              </a:lnSpc>
              <a:spcAft>
                <a:spcPts val="0"/>
              </a:spcAft>
              <a:buFont typeface="Times" charset="0"/>
              <a:buNone/>
            </a:pPr>
            <a:r>
              <a:rPr lang="en-US" b="1" dirty="0">
                <a:latin typeface="Courier New" charset="0"/>
              </a:rPr>
              <a:t>  c:\work\Jam\MAIN\</a:t>
            </a:r>
            <a:r>
              <a:rPr lang="en-US" b="1" dirty="0" err="1">
                <a:latin typeface="Courier New" charset="0"/>
              </a:rPr>
              <a:t>src</a:t>
            </a:r>
            <a:r>
              <a:rPr lang="en-US" b="1" dirty="0">
                <a:latin typeface="Courier New" charset="0"/>
              </a:rPr>
              <a:t>\</a:t>
            </a:r>
            <a:r>
              <a:rPr lang="en-US" b="1" dirty="0" err="1">
                <a:latin typeface="Courier New" charset="0"/>
              </a:rPr>
              <a:t>rules.c</a:t>
            </a:r>
            <a:r>
              <a:rPr lang="en-US" b="1" dirty="0">
                <a:latin typeface="Courier New" charset="0"/>
              </a:rPr>
              <a:t> ===</a:t>
            </a:r>
          </a:p>
          <a:p>
            <a:pPr>
              <a:lnSpc>
                <a:spcPct val="70000"/>
              </a:lnSpc>
              <a:spcAft>
                <a:spcPts val="0"/>
              </a:spcAft>
              <a:buFont typeface="Times" charset="0"/>
              <a:buNone/>
            </a:pPr>
            <a:r>
              <a:rPr lang="en-US" b="1" dirty="0">
                <a:latin typeface="Courier New" charset="0"/>
              </a:rPr>
              <a:t>76c76</a:t>
            </a:r>
          </a:p>
          <a:p>
            <a:pPr>
              <a:lnSpc>
                <a:spcPct val="70000"/>
              </a:lnSpc>
              <a:spcAft>
                <a:spcPts val="0"/>
              </a:spcAft>
              <a:buFont typeface="Times" charset="0"/>
              <a:buNone/>
            </a:pPr>
            <a:r>
              <a:rPr lang="en-US" b="1" dirty="0">
                <a:latin typeface="Courier New" charset="0"/>
              </a:rPr>
              <a:t>&lt;       TARGET target, t = &amp;target;</a:t>
            </a:r>
          </a:p>
          <a:p>
            <a:pPr>
              <a:lnSpc>
                <a:spcPct val="70000"/>
              </a:lnSpc>
              <a:spcAft>
                <a:spcPts val="0"/>
              </a:spcAft>
              <a:buFont typeface="Times" charset="0"/>
              <a:buNone/>
            </a:pPr>
            <a:r>
              <a:rPr lang="en-US" b="1" dirty="0">
                <a:latin typeface="Courier New" charset="0"/>
              </a:rPr>
              <a:t>---</a:t>
            </a:r>
          </a:p>
          <a:p>
            <a:pPr>
              <a:lnSpc>
                <a:spcPct val="70000"/>
              </a:lnSpc>
              <a:spcAft>
                <a:spcPts val="0"/>
              </a:spcAft>
              <a:buFont typeface="Times" charset="0"/>
              <a:buNone/>
            </a:pPr>
            <a:r>
              <a:rPr lang="en-US" b="1" dirty="0">
                <a:latin typeface="Courier New" charset="0"/>
              </a:rPr>
              <a:t>&gt;       TARGET target, *t = &amp;target;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5"/>
          <p:cNvSpPr>
            <a:spLocks noGrp="1" noChangeArrowheads="1"/>
          </p:cNvSpPr>
          <p:nvPr>
            <p:ph type="title"/>
          </p:nvPr>
        </p:nvSpPr>
        <p:spPr>
          <a:noFill/>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Submitting a </a:t>
            </a:r>
            <a:r>
              <a:rPr lang="en-US" dirty="0" err="1">
                <a:latin typeface="Verdana" panose="020B0604030504040204" pitchFamily="34" charset="0"/>
                <a:ea typeface="Verdana" panose="020B0604030504040204" pitchFamily="34" charset="0"/>
                <a:cs typeface="Verdana" panose="020B0604030504040204" pitchFamily="34" charset="0"/>
              </a:rPr>
              <a:t>changelist</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0" name="Rounded Rectangle 9"/>
          <p:cNvSpPr/>
          <p:nvPr/>
        </p:nvSpPr>
        <p:spPr>
          <a:xfrm>
            <a:off x="6324600" y="1200150"/>
            <a:ext cx="2362200" cy="2857500"/>
          </a:xfrm>
          <a:prstGeom prst="roundRect">
            <a:avLst/>
          </a:prstGeom>
          <a:solidFill>
            <a:schemeClr val="bg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t" anchorCtr="0"/>
          <a:lstStyle/>
          <a:p>
            <a:pPr algn="ctr">
              <a:buNone/>
            </a:pPr>
            <a:r>
              <a:rPr lang="en-US" sz="2800" dirty="0">
                <a:solidFill>
                  <a:schemeClr val="tx1"/>
                </a:solidFill>
                <a:latin typeface="Calibri"/>
              </a:rPr>
              <a:t>Depot</a:t>
            </a:r>
          </a:p>
        </p:txBody>
      </p:sp>
      <p:sp>
        <p:nvSpPr>
          <p:cNvPr id="27673" name="Text Box 32"/>
          <p:cNvSpPr txBox="1">
            <a:spLocks noChangeArrowheads="1"/>
          </p:cNvSpPr>
          <p:nvPr/>
        </p:nvSpPr>
        <p:spPr bwMode="auto">
          <a:xfrm>
            <a:off x="457200" y="1314450"/>
            <a:ext cx="3048000" cy="43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900" i="1">
                <a:solidFill>
                  <a:schemeClr val="tx1"/>
                </a:solidFill>
                <a:latin typeface="Arial" charset="0"/>
                <a:ea typeface="ＭＳ Ｐゴシック" charset="0"/>
              </a:defRPr>
            </a:lvl1pPr>
            <a:lvl2pPr marL="742950" indent="-285750">
              <a:defRPr sz="1900" i="1">
                <a:solidFill>
                  <a:schemeClr val="tx1"/>
                </a:solidFill>
                <a:latin typeface="Arial" charset="0"/>
                <a:ea typeface="ＭＳ Ｐゴシック" charset="0"/>
              </a:defRPr>
            </a:lvl2pPr>
            <a:lvl3pPr marL="1143000" indent="-228600">
              <a:defRPr sz="1900" i="1">
                <a:solidFill>
                  <a:schemeClr val="tx1"/>
                </a:solidFill>
                <a:latin typeface="Arial" charset="0"/>
                <a:ea typeface="ＭＳ Ｐゴシック" charset="0"/>
              </a:defRPr>
            </a:lvl3pPr>
            <a:lvl4pPr marL="1600200" indent="-228600">
              <a:defRPr sz="1900" i="1">
                <a:solidFill>
                  <a:schemeClr val="tx1"/>
                </a:solidFill>
                <a:latin typeface="Arial" charset="0"/>
                <a:ea typeface="ＭＳ Ｐゴシック" charset="0"/>
              </a:defRPr>
            </a:lvl4pPr>
            <a:lvl5pPr marL="2057400" indent="-228600">
              <a:defRPr sz="1900" i="1">
                <a:solidFill>
                  <a:schemeClr val="tx1"/>
                </a:solidFill>
                <a:latin typeface="Arial" charset="0"/>
                <a:ea typeface="ＭＳ Ｐゴシック" charset="0"/>
              </a:defRPr>
            </a:lvl5pPr>
            <a:lvl6pPr marL="25146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pPr algn="ctr">
              <a:lnSpc>
                <a:spcPct val="80000"/>
              </a:lnSpc>
              <a:buClrTx/>
              <a:buFontTx/>
              <a:buNone/>
            </a:pPr>
            <a:r>
              <a:rPr lang="en-US" sz="2800" dirty="0">
                <a:solidFill>
                  <a:schemeClr val="bg2">
                    <a:lumMod val="25000"/>
                  </a:schemeClr>
                </a:solidFill>
                <a:latin typeface="Calibri"/>
                <a:ea typeface="+mn-ea"/>
              </a:rPr>
              <a:t>Client</a:t>
            </a:r>
            <a:r>
              <a:rPr lang="en-US" sz="2000" i="0" dirty="0">
                <a:latin typeface="Calibri"/>
              </a:rPr>
              <a:t> </a:t>
            </a:r>
            <a:r>
              <a:rPr lang="en-US" sz="2800" dirty="0">
                <a:solidFill>
                  <a:schemeClr val="bg2">
                    <a:lumMod val="25000"/>
                  </a:schemeClr>
                </a:solidFill>
                <a:latin typeface="Calibri"/>
                <a:ea typeface="+mn-ea"/>
              </a:rPr>
              <a:t>Workspace</a:t>
            </a:r>
          </a:p>
        </p:txBody>
      </p:sp>
      <p:grpSp>
        <p:nvGrpSpPr>
          <p:cNvPr id="9" name="Group 8"/>
          <p:cNvGrpSpPr/>
          <p:nvPr/>
        </p:nvGrpSpPr>
        <p:grpSpPr>
          <a:xfrm>
            <a:off x="1251316" y="1828801"/>
            <a:ext cx="1872885" cy="1040606"/>
            <a:chOff x="609600" y="4267200"/>
            <a:chExt cx="1872885" cy="1387475"/>
          </a:xfrm>
        </p:grpSpPr>
        <p:sp>
          <p:nvSpPr>
            <p:cNvPr id="70" name="AutoShape 27"/>
            <p:cNvSpPr>
              <a:spLocks noChangeArrowheads="1"/>
            </p:cNvSpPr>
            <p:nvPr/>
          </p:nvSpPr>
          <p:spPr bwMode="auto">
            <a:xfrm>
              <a:off x="1089108" y="4611461"/>
              <a:ext cx="213521" cy="213859"/>
            </a:xfrm>
            <a:prstGeom prst="foldedCorner">
              <a:avLst>
                <a:gd name="adj" fmla="val 12500"/>
              </a:avLst>
            </a:prstGeom>
            <a:solidFill>
              <a:schemeClr val="accent2">
                <a:lumMod val="20000"/>
                <a:lumOff val="80000"/>
              </a:schemeClr>
            </a:solidFill>
            <a:ln w="12700">
              <a:solidFill>
                <a:srgbClr val="0B5573"/>
              </a:solidFill>
              <a:headEnd/>
              <a:tailEnd/>
            </a:ln>
            <a:effectLst>
              <a:outerShdw blurRad="50800" dist="38100" dir="2700000" algn="tl" rotWithShape="0">
                <a:schemeClr val="bg1">
                  <a:lumMod val="85000"/>
                  <a:alpha val="43000"/>
                </a:schemeClr>
              </a:outerShdw>
            </a:effectLst>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defRPr/>
              </a:pPr>
              <a:endParaRPr lang="en-US">
                <a:ea typeface="+mn-ea"/>
              </a:endParaRPr>
            </a:p>
          </p:txBody>
        </p:sp>
        <p:sp>
          <p:nvSpPr>
            <p:cNvPr id="71" name="AutoShape 28"/>
            <p:cNvSpPr>
              <a:spLocks noChangeArrowheads="1"/>
            </p:cNvSpPr>
            <p:nvPr/>
          </p:nvSpPr>
          <p:spPr bwMode="auto">
            <a:xfrm>
              <a:off x="1089108" y="4885826"/>
              <a:ext cx="213521" cy="215945"/>
            </a:xfrm>
            <a:prstGeom prst="foldedCorner">
              <a:avLst>
                <a:gd name="adj" fmla="val 12500"/>
              </a:avLst>
            </a:prstGeom>
            <a:solidFill>
              <a:srgbClr val="FFBA4B"/>
            </a:solidFill>
            <a:ln w="12700">
              <a:solidFill>
                <a:srgbClr val="0B5573"/>
              </a:solidFill>
              <a:headEnd/>
              <a:tailEnd/>
            </a:ln>
            <a:effectLst>
              <a:outerShdw blurRad="50800" dist="38100" dir="2700000" algn="tl" rotWithShape="0">
                <a:schemeClr val="bg1">
                  <a:lumMod val="85000"/>
                  <a:alpha val="43000"/>
                </a:schemeClr>
              </a:outerShdw>
            </a:effectLst>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defRPr/>
              </a:pPr>
              <a:endParaRPr lang="en-US">
                <a:ea typeface="+mn-ea"/>
              </a:endParaRPr>
            </a:p>
          </p:txBody>
        </p:sp>
        <p:sp>
          <p:nvSpPr>
            <p:cNvPr id="72" name="AutoShape 29"/>
            <p:cNvSpPr>
              <a:spLocks noChangeArrowheads="1"/>
            </p:cNvSpPr>
            <p:nvPr/>
          </p:nvSpPr>
          <p:spPr bwMode="auto">
            <a:xfrm>
              <a:off x="1089108" y="5162278"/>
              <a:ext cx="213521" cy="213859"/>
            </a:xfrm>
            <a:prstGeom prst="foldedCorner">
              <a:avLst>
                <a:gd name="adj" fmla="val 12500"/>
              </a:avLst>
            </a:prstGeom>
            <a:solidFill>
              <a:schemeClr val="accent2">
                <a:lumMod val="20000"/>
                <a:lumOff val="80000"/>
              </a:schemeClr>
            </a:solidFill>
            <a:ln w="12700">
              <a:solidFill>
                <a:srgbClr val="0B5573"/>
              </a:solidFill>
              <a:headEnd/>
              <a:tailEnd/>
            </a:ln>
            <a:effectLst>
              <a:outerShdw blurRad="50800" dist="38100" dir="2700000" algn="tl" rotWithShape="0">
                <a:schemeClr val="bg1">
                  <a:lumMod val="85000"/>
                  <a:alpha val="43000"/>
                </a:schemeClr>
              </a:outerShdw>
            </a:effectLst>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defRPr/>
              </a:pPr>
              <a:endParaRPr lang="en-US">
                <a:ea typeface="+mn-ea"/>
              </a:endParaRPr>
            </a:p>
          </p:txBody>
        </p:sp>
        <p:sp>
          <p:nvSpPr>
            <p:cNvPr id="73" name="AutoShape 30"/>
            <p:cNvSpPr>
              <a:spLocks noChangeArrowheads="1"/>
            </p:cNvSpPr>
            <p:nvPr/>
          </p:nvSpPr>
          <p:spPr bwMode="auto">
            <a:xfrm>
              <a:off x="1496628" y="4611461"/>
              <a:ext cx="211081" cy="213859"/>
            </a:xfrm>
            <a:prstGeom prst="foldedCorner">
              <a:avLst>
                <a:gd name="adj" fmla="val 12500"/>
              </a:avLst>
            </a:prstGeom>
            <a:solidFill>
              <a:srgbClr val="FFBA4B"/>
            </a:solidFill>
            <a:ln w="12700">
              <a:solidFill>
                <a:srgbClr val="0B5573"/>
              </a:solidFill>
              <a:headEnd/>
              <a:tailEnd/>
            </a:ln>
            <a:effectLst>
              <a:outerShdw blurRad="50800" dist="38100" dir="2700000" algn="tl" rotWithShape="0">
                <a:schemeClr val="bg1">
                  <a:lumMod val="85000"/>
                  <a:alpha val="43000"/>
                </a:schemeClr>
              </a:outerShdw>
            </a:effectLst>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defRPr/>
              </a:pPr>
              <a:endParaRPr lang="en-US">
                <a:ea typeface="+mn-ea"/>
              </a:endParaRPr>
            </a:p>
          </p:txBody>
        </p:sp>
        <p:sp>
          <p:nvSpPr>
            <p:cNvPr id="74" name="AutoShape 31"/>
            <p:cNvSpPr>
              <a:spLocks noChangeArrowheads="1"/>
            </p:cNvSpPr>
            <p:nvPr/>
          </p:nvSpPr>
          <p:spPr bwMode="auto">
            <a:xfrm>
              <a:off x="1496628" y="4885826"/>
              <a:ext cx="211081" cy="215945"/>
            </a:xfrm>
            <a:prstGeom prst="foldedCorner">
              <a:avLst>
                <a:gd name="adj" fmla="val 12500"/>
              </a:avLst>
            </a:prstGeom>
            <a:solidFill>
              <a:schemeClr val="accent2">
                <a:lumMod val="20000"/>
                <a:lumOff val="80000"/>
              </a:schemeClr>
            </a:solidFill>
            <a:ln w="12700">
              <a:solidFill>
                <a:srgbClr val="0B5573"/>
              </a:solidFill>
              <a:headEnd/>
              <a:tailEnd/>
            </a:ln>
            <a:effectLst>
              <a:outerShdw blurRad="50800" dist="38100" dir="2700000" algn="tl" rotWithShape="0">
                <a:schemeClr val="bg1">
                  <a:lumMod val="85000"/>
                  <a:alpha val="43000"/>
                </a:schemeClr>
              </a:outerShdw>
            </a:effectLst>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defRPr/>
              </a:pPr>
              <a:endParaRPr lang="en-US">
                <a:ea typeface="+mn-ea"/>
              </a:endParaRPr>
            </a:p>
          </p:txBody>
        </p:sp>
        <p:sp>
          <p:nvSpPr>
            <p:cNvPr id="75" name="AutoShape 32"/>
            <p:cNvSpPr>
              <a:spLocks noChangeArrowheads="1"/>
            </p:cNvSpPr>
            <p:nvPr/>
          </p:nvSpPr>
          <p:spPr bwMode="auto">
            <a:xfrm>
              <a:off x="1496628" y="5162278"/>
              <a:ext cx="211081" cy="213859"/>
            </a:xfrm>
            <a:prstGeom prst="foldedCorner">
              <a:avLst>
                <a:gd name="adj" fmla="val 12500"/>
              </a:avLst>
            </a:prstGeom>
            <a:solidFill>
              <a:schemeClr val="accent2">
                <a:lumMod val="20000"/>
                <a:lumOff val="80000"/>
              </a:schemeClr>
            </a:solidFill>
            <a:ln w="12700">
              <a:solidFill>
                <a:srgbClr val="0B5573"/>
              </a:solidFill>
              <a:headEnd/>
              <a:tailEnd/>
            </a:ln>
            <a:effectLst>
              <a:outerShdw blurRad="50800" dist="38100" dir="2700000" algn="tl" rotWithShape="0">
                <a:schemeClr val="bg1">
                  <a:lumMod val="85000"/>
                  <a:alpha val="43000"/>
                </a:schemeClr>
              </a:outerShdw>
            </a:effectLst>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defRPr/>
              </a:pPr>
              <a:endParaRPr lang="en-US">
                <a:ea typeface="+mn-ea"/>
              </a:endParaRPr>
            </a:p>
          </p:txBody>
        </p:sp>
        <p:sp>
          <p:nvSpPr>
            <p:cNvPr id="76" name="AutoShape 33"/>
            <p:cNvSpPr>
              <a:spLocks noChangeArrowheads="1"/>
            </p:cNvSpPr>
            <p:nvPr/>
          </p:nvSpPr>
          <p:spPr bwMode="auto">
            <a:xfrm>
              <a:off x="1496628" y="5440816"/>
              <a:ext cx="211081" cy="213859"/>
            </a:xfrm>
            <a:prstGeom prst="foldedCorner">
              <a:avLst>
                <a:gd name="adj" fmla="val 12500"/>
              </a:avLst>
            </a:prstGeom>
            <a:solidFill>
              <a:schemeClr val="accent2">
                <a:lumMod val="20000"/>
                <a:lumOff val="80000"/>
              </a:schemeClr>
            </a:solidFill>
            <a:ln w="12700">
              <a:solidFill>
                <a:srgbClr val="0B5573"/>
              </a:solidFill>
              <a:headEnd/>
              <a:tailEnd/>
            </a:ln>
            <a:effectLst>
              <a:outerShdw blurRad="50800" dist="38100" dir="2700000" algn="tl" rotWithShape="0">
                <a:schemeClr val="bg1">
                  <a:lumMod val="85000"/>
                  <a:alpha val="43000"/>
                </a:schemeClr>
              </a:outerShdw>
            </a:effectLst>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defRPr/>
              </a:pPr>
              <a:endParaRPr lang="en-US">
                <a:ea typeface="+mn-ea"/>
              </a:endParaRPr>
            </a:p>
          </p:txBody>
        </p:sp>
        <p:sp>
          <p:nvSpPr>
            <p:cNvPr id="77" name="AutoShape 34"/>
            <p:cNvSpPr>
              <a:spLocks noChangeArrowheads="1"/>
            </p:cNvSpPr>
            <p:nvPr/>
          </p:nvSpPr>
          <p:spPr bwMode="auto">
            <a:xfrm>
              <a:off x="609600" y="4613547"/>
              <a:ext cx="212301" cy="213859"/>
            </a:xfrm>
            <a:prstGeom prst="foldedCorner">
              <a:avLst>
                <a:gd name="adj" fmla="val 12500"/>
              </a:avLst>
            </a:prstGeom>
            <a:solidFill>
              <a:schemeClr val="accent2">
                <a:lumMod val="20000"/>
                <a:lumOff val="80000"/>
              </a:schemeClr>
            </a:solidFill>
            <a:ln w="12700">
              <a:solidFill>
                <a:srgbClr val="0B5573"/>
              </a:solidFill>
              <a:headEnd/>
              <a:tailEnd/>
            </a:ln>
            <a:effectLst>
              <a:outerShdw blurRad="50800" dist="38100" dir="2700000" algn="tl" rotWithShape="0">
                <a:schemeClr val="bg1">
                  <a:lumMod val="85000"/>
                  <a:alpha val="43000"/>
                </a:schemeClr>
              </a:outerShdw>
            </a:effectLst>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defRPr/>
              </a:pPr>
              <a:endParaRPr lang="en-US">
                <a:ea typeface="+mn-ea"/>
              </a:endParaRPr>
            </a:p>
          </p:txBody>
        </p:sp>
        <p:sp>
          <p:nvSpPr>
            <p:cNvPr id="78" name="AutoShape 35"/>
            <p:cNvSpPr>
              <a:spLocks noChangeArrowheads="1"/>
            </p:cNvSpPr>
            <p:nvPr/>
          </p:nvSpPr>
          <p:spPr bwMode="auto">
            <a:xfrm>
              <a:off x="609600" y="4887913"/>
              <a:ext cx="212301" cy="215945"/>
            </a:xfrm>
            <a:prstGeom prst="foldedCorner">
              <a:avLst>
                <a:gd name="adj" fmla="val 12500"/>
              </a:avLst>
            </a:prstGeom>
            <a:solidFill>
              <a:schemeClr val="accent2">
                <a:lumMod val="20000"/>
                <a:lumOff val="80000"/>
              </a:schemeClr>
            </a:solidFill>
            <a:ln w="12700">
              <a:solidFill>
                <a:srgbClr val="0B5573"/>
              </a:solidFill>
              <a:headEnd/>
              <a:tailEnd/>
            </a:ln>
            <a:effectLst>
              <a:outerShdw blurRad="50800" dist="38100" dir="2700000" algn="tl" rotWithShape="0">
                <a:schemeClr val="bg1">
                  <a:lumMod val="85000"/>
                  <a:alpha val="43000"/>
                </a:schemeClr>
              </a:outerShdw>
            </a:effectLst>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defRPr/>
              </a:pPr>
              <a:endParaRPr lang="en-US">
                <a:ea typeface="+mn-ea"/>
              </a:endParaRPr>
            </a:p>
          </p:txBody>
        </p:sp>
        <p:sp>
          <p:nvSpPr>
            <p:cNvPr id="79" name="AutoShape 36"/>
            <p:cNvSpPr>
              <a:spLocks noChangeArrowheads="1"/>
            </p:cNvSpPr>
            <p:nvPr/>
          </p:nvSpPr>
          <p:spPr bwMode="auto">
            <a:xfrm>
              <a:off x="609600" y="5165408"/>
              <a:ext cx="212301" cy="213859"/>
            </a:xfrm>
            <a:prstGeom prst="foldedCorner">
              <a:avLst>
                <a:gd name="adj" fmla="val 12500"/>
              </a:avLst>
            </a:prstGeom>
            <a:solidFill>
              <a:schemeClr val="accent2">
                <a:lumMod val="20000"/>
                <a:lumOff val="80000"/>
              </a:schemeClr>
            </a:solidFill>
            <a:ln w="12700">
              <a:solidFill>
                <a:srgbClr val="0B5573"/>
              </a:solidFill>
              <a:headEnd/>
              <a:tailEnd/>
            </a:ln>
            <a:effectLst>
              <a:outerShdw blurRad="50800" dist="38100" dir="2700000" algn="tl" rotWithShape="0">
                <a:schemeClr val="bg1">
                  <a:lumMod val="85000"/>
                  <a:alpha val="43000"/>
                </a:schemeClr>
              </a:outerShdw>
            </a:effectLst>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defRPr/>
              </a:pPr>
              <a:endParaRPr lang="en-US">
                <a:ea typeface="+mn-ea"/>
              </a:endParaRPr>
            </a:p>
          </p:txBody>
        </p:sp>
        <p:sp>
          <p:nvSpPr>
            <p:cNvPr id="80" name="AutoShape 37"/>
            <p:cNvSpPr>
              <a:spLocks noChangeArrowheads="1"/>
            </p:cNvSpPr>
            <p:nvPr/>
          </p:nvSpPr>
          <p:spPr bwMode="auto">
            <a:xfrm>
              <a:off x="1850463" y="4613547"/>
              <a:ext cx="211081" cy="213859"/>
            </a:xfrm>
            <a:prstGeom prst="foldedCorner">
              <a:avLst>
                <a:gd name="adj" fmla="val 12500"/>
              </a:avLst>
            </a:prstGeom>
            <a:solidFill>
              <a:schemeClr val="accent2">
                <a:lumMod val="20000"/>
                <a:lumOff val="80000"/>
              </a:schemeClr>
            </a:solidFill>
            <a:ln w="12700">
              <a:solidFill>
                <a:srgbClr val="0B5573"/>
              </a:solidFill>
              <a:headEnd/>
              <a:tailEnd/>
            </a:ln>
            <a:effectLst>
              <a:outerShdw blurRad="50800" dist="38100" dir="2700000" algn="tl" rotWithShape="0">
                <a:schemeClr val="bg1">
                  <a:lumMod val="85000"/>
                  <a:alpha val="43000"/>
                </a:schemeClr>
              </a:outerShdw>
            </a:effectLst>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defRPr/>
              </a:pPr>
              <a:endParaRPr lang="en-US">
                <a:ea typeface="+mn-ea"/>
              </a:endParaRPr>
            </a:p>
          </p:txBody>
        </p:sp>
        <p:sp>
          <p:nvSpPr>
            <p:cNvPr id="81" name="AutoShape 38"/>
            <p:cNvSpPr>
              <a:spLocks noChangeArrowheads="1"/>
            </p:cNvSpPr>
            <p:nvPr/>
          </p:nvSpPr>
          <p:spPr bwMode="auto">
            <a:xfrm>
              <a:off x="1850463" y="4887913"/>
              <a:ext cx="211081" cy="215945"/>
            </a:xfrm>
            <a:prstGeom prst="foldedCorner">
              <a:avLst>
                <a:gd name="adj" fmla="val 12500"/>
              </a:avLst>
            </a:prstGeom>
            <a:solidFill>
              <a:schemeClr val="accent2">
                <a:lumMod val="20000"/>
                <a:lumOff val="80000"/>
              </a:schemeClr>
            </a:solidFill>
            <a:ln w="12700">
              <a:solidFill>
                <a:srgbClr val="0B5573"/>
              </a:solidFill>
              <a:headEnd/>
              <a:tailEnd/>
            </a:ln>
            <a:effectLst>
              <a:outerShdw blurRad="50800" dist="38100" dir="2700000" algn="tl" rotWithShape="0">
                <a:schemeClr val="bg1">
                  <a:lumMod val="85000"/>
                  <a:alpha val="43000"/>
                </a:schemeClr>
              </a:outerShdw>
            </a:effectLst>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defRPr/>
              </a:pPr>
              <a:endParaRPr lang="en-US">
                <a:ea typeface="+mn-ea"/>
              </a:endParaRPr>
            </a:p>
          </p:txBody>
        </p:sp>
        <p:sp>
          <p:nvSpPr>
            <p:cNvPr id="82" name="AutoShape 39"/>
            <p:cNvSpPr>
              <a:spLocks noChangeArrowheads="1"/>
            </p:cNvSpPr>
            <p:nvPr/>
          </p:nvSpPr>
          <p:spPr bwMode="auto">
            <a:xfrm>
              <a:off x="1850463" y="5165408"/>
              <a:ext cx="211081" cy="213859"/>
            </a:xfrm>
            <a:prstGeom prst="foldedCorner">
              <a:avLst>
                <a:gd name="adj" fmla="val 12500"/>
              </a:avLst>
            </a:prstGeom>
            <a:solidFill>
              <a:schemeClr val="accent2">
                <a:lumMod val="20000"/>
                <a:lumOff val="80000"/>
              </a:schemeClr>
            </a:solidFill>
            <a:ln w="12700">
              <a:solidFill>
                <a:srgbClr val="0B5573"/>
              </a:solidFill>
              <a:headEnd/>
              <a:tailEnd/>
            </a:ln>
            <a:effectLst>
              <a:outerShdw blurRad="50800" dist="38100" dir="2700000" algn="tl" rotWithShape="0">
                <a:schemeClr val="bg1">
                  <a:lumMod val="85000"/>
                  <a:alpha val="43000"/>
                </a:schemeClr>
              </a:outerShdw>
            </a:effectLst>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defRPr/>
              </a:pPr>
              <a:endParaRPr lang="en-US">
                <a:ea typeface="+mn-ea"/>
              </a:endParaRPr>
            </a:p>
          </p:txBody>
        </p:sp>
        <p:sp>
          <p:nvSpPr>
            <p:cNvPr id="83" name="AutoShape 40"/>
            <p:cNvSpPr>
              <a:spLocks noChangeArrowheads="1"/>
            </p:cNvSpPr>
            <p:nvPr/>
          </p:nvSpPr>
          <p:spPr bwMode="auto">
            <a:xfrm>
              <a:off x="2271404" y="4613547"/>
              <a:ext cx="211081" cy="213859"/>
            </a:xfrm>
            <a:prstGeom prst="foldedCorner">
              <a:avLst>
                <a:gd name="adj" fmla="val 12500"/>
              </a:avLst>
            </a:prstGeom>
            <a:solidFill>
              <a:schemeClr val="accent2">
                <a:lumMod val="20000"/>
                <a:lumOff val="80000"/>
              </a:schemeClr>
            </a:solidFill>
            <a:ln w="12700">
              <a:solidFill>
                <a:srgbClr val="0B5573"/>
              </a:solidFill>
              <a:headEnd/>
              <a:tailEnd/>
            </a:ln>
            <a:effectLst>
              <a:outerShdw blurRad="50800" dist="38100" dir="2700000" algn="tl" rotWithShape="0">
                <a:schemeClr val="bg1">
                  <a:lumMod val="85000"/>
                  <a:alpha val="43000"/>
                </a:schemeClr>
              </a:outerShdw>
            </a:effectLst>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defRPr/>
              </a:pPr>
              <a:endParaRPr lang="en-US">
                <a:ea typeface="+mn-ea"/>
              </a:endParaRPr>
            </a:p>
          </p:txBody>
        </p:sp>
        <p:sp>
          <p:nvSpPr>
            <p:cNvPr id="84" name="AutoShape 41"/>
            <p:cNvSpPr>
              <a:spLocks noChangeArrowheads="1"/>
            </p:cNvSpPr>
            <p:nvPr/>
          </p:nvSpPr>
          <p:spPr bwMode="auto">
            <a:xfrm>
              <a:off x="2271404" y="4887913"/>
              <a:ext cx="211081" cy="215945"/>
            </a:xfrm>
            <a:prstGeom prst="foldedCorner">
              <a:avLst>
                <a:gd name="adj" fmla="val 12500"/>
              </a:avLst>
            </a:prstGeom>
            <a:solidFill>
              <a:srgbClr val="FFBA4B"/>
            </a:solidFill>
            <a:ln w="12700">
              <a:solidFill>
                <a:srgbClr val="0B5573"/>
              </a:solidFill>
              <a:headEnd/>
              <a:tailEnd/>
            </a:ln>
            <a:effectLst>
              <a:outerShdw blurRad="50800" dist="38100" dir="2700000" algn="tl" rotWithShape="0">
                <a:schemeClr val="bg1">
                  <a:lumMod val="85000"/>
                  <a:alpha val="43000"/>
                </a:schemeClr>
              </a:outerShdw>
            </a:effectLst>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defRPr/>
              </a:pPr>
              <a:endParaRPr lang="en-US">
                <a:ea typeface="+mn-ea"/>
              </a:endParaRPr>
            </a:p>
          </p:txBody>
        </p:sp>
        <p:cxnSp>
          <p:nvCxnSpPr>
            <p:cNvPr id="85" name="AutoShape 42"/>
            <p:cNvCxnSpPr>
              <a:cxnSpLocks noChangeShapeType="1"/>
              <a:stCxn id="80" idx="3"/>
              <a:endCxn id="90" idx="4"/>
            </p:cNvCxnSpPr>
            <p:nvPr/>
          </p:nvCxnSpPr>
          <p:spPr bwMode="auto">
            <a:xfrm flipV="1">
              <a:off x="2062764" y="4492534"/>
              <a:ext cx="89069" cy="228464"/>
            </a:xfrm>
            <a:prstGeom prst="bentConnector2">
              <a:avLst/>
            </a:prstGeom>
            <a:ln w="12700">
              <a:headEnd/>
              <a:tailEnd/>
            </a:ln>
            <a:effectLst/>
            <a:extLst/>
          </p:spPr>
          <p:style>
            <a:lnRef idx="2">
              <a:schemeClr val="dk1"/>
            </a:lnRef>
            <a:fillRef idx="0">
              <a:schemeClr val="dk1"/>
            </a:fillRef>
            <a:effectRef idx="1">
              <a:schemeClr val="dk1"/>
            </a:effectRef>
            <a:fontRef idx="minor">
              <a:schemeClr val="tx1"/>
            </a:fontRef>
          </p:style>
        </p:cxnSp>
        <p:cxnSp>
          <p:nvCxnSpPr>
            <p:cNvPr id="86" name="AutoShape 43"/>
            <p:cNvCxnSpPr>
              <a:cxnSpLocks noChangeShapeType="1"/>
              <a:stCxn id="81" idx="3"/>
              <a:endCxn id="90" idx="4"/>
            </p:cNvCxnSpPr>
            <p:nvPr/>
          </p:nvCxnSpPr>
          <p:spPr bwMode="auto">
            <a:xfrm flipV="1">
              <a:off x="2062764" y="4492534"/>
              <a:ext cx="89069" cy="503873"/>
            </a:xfrm>
            <a:prstGeom prst="bentConnector2">
              <a:avLst/>
            </a:prstGeom>
            <a:ln w="12700">
              <a:headEnd/>
              <a:tailEnd/>
            </a:ln>
            <a:effectLst/>
            <a:extLst/>
          </p:spPr>
          <p:style>
            <a:lnRef idx="2">
              <a:schemeClr val="dk1"/>
            </a:lnRef>
            <a:fillRef idx="0">
              <a:schemeClr val="dk1"/>
            </a:fillRef>
            <a:effectRef idx="1">
              <a:schemeClr val="dk1"/>
            </a:effectRef>
            <a:fontRef idx="minor">
              <a:schemeClr val="tx1"/>
            </a:fontRef>
          </p:style>
        </p:cxnSp>
        <p:cxnSp>
          <p:nvCxnSpPr>
            <p:cNvPr id="87" name="AutoShape 44"/>
            <p:cNvCxnSpPr>
              <a:cxnSpLocks noChangeShapeType="1"/>
              <a:stCxn id="82" idx="3"/>
              <a:endCxn id="90" idx="4"/>
            </p:cNvCxnSpPr>
            <p:nvPr/>
          </p:nvCxnSpPr>
          <p:spPr bwMode="auto">
            <a:xfrm flipV="1">
              <a:off x="2062764" y="4492534"/>
              <a:ext cx="89069" cy="781368"/>
            </a:xfrm>
            <a:prstGeom prst="bentConnector2">
              <a:avLst/>
            </a:prstGeom>
            <a:ln w="12700">
              <a:headEnd/>
              <a:tailEnd/>
            </a:ln>
            <a:extLst/>
          </p:spPr>
          <p:style>
            <a:lnRef idx="2">
              <a:schemeClr val="dk1"/>
            </a:lnRef>
            <a:fillRef idx="0">
              <a:schemeClr val="dk1"/>
            </a:fillRef>
            <a:effectRef idx="1">
              <a:schemeClr val="dk1"/>
            </a:effectRef>
            <a:fontRef idx="minor">
              <a:schemeClr val="tx1"/>
            </a:fontRef>
          </p:style>
        </p:cxnSp>
        <p:cxnSp>
          <p:nvCxnSpPr>
            <p:cNvPr id="88" name="AutoShape 45"/>
            <p:cNvCxnSpPr>
              <a:cxnSpLocks noChangeShapeType="1"/>
              <a:stCxn id="93" idx="6"/>
              <a:endCxn id="90" idx="1"/>
            </p:cNvCxnSpPr>
            <p:nvPr/>
          </p:nvCxnSpPr>
          <p:spPr bwMode="auto">
            <a:xfrm>
              <a:off x="1603998" y="4304756"/>
              <a:ext cx="505130" cy="124143"/>
            </a:xfrm>
            <a:prstGeom prst="straightConnector1">
              <a:avLst/>
            </a:prstGeom>
            <a:ln w="12700">
              <a:headEnd/>
              <a:tailEnd/>
            </a:ln>
            <a:extLst/>
          </p:spPr>
          <p:style>
            <a:lnRef idx="2">
              <a:schemeClr val="dk1"/>
            </a:lnRef>
            <a:fillRef idx="0">
              <a:schemeClr val="dk1"/>
            </a:fillRef>
            <a:effectRef idx="1">
              <a:schemeClr val="dk1"/>
            </a:effectRef>
            <a:fontRef idx="minor">
              <a:schemeClr val="tx1"/>
            </a:fontRef>
          </p:style>
        </p:cxnSp>
        <p:cxnSp>
          <p:nvCxnSpPr>
            <p:cNvPr id="89" name="AutoShape 46"/>
            <p:cNvCxnSpPr>
              <a:cxnSpLocks noChangeShapeType="1"/>
              <a:stCxn id="93" idx="2"/>
              <a:endCxn id="92" idx="7"/>
            </p:cNvCxnSpPr>
            <p:nvPr/>
          </p:nvCxnSpPr>
          <p:spPr bwMode="auto">
            <a:xfrm flipH="1">
              <a:off x="984177" y="4304756"/>
              <a:ext cx="499030" cy="124143"/>
            </a:xfrm>
            <a:prstGeom prst="straightConnector1">
              <a:avLst/>
            </a:prstGeom>
            <a:ln w="12700">
              <a:headEnd/>
              <a:tailEnd/>
            </a:ln>
            <a:extLst/>
          </p:spPr>
          <p:style>
            <a:lnRef idx="2">
              <a:schemeClr val="dk1"/>
            </a:lnRef>
            <a:fillRef idx="0">
              <a:schemeClr val="dk1"/>
            </a:fillRef>
            <a:effectRef idx="1">
              <a:schemeClr val="dk1"/>
            </a:effectRef>
            <a:fontRef idx="minor">
              <a:schemeClr val="tx1"/>
            </a:fontRef>
          </p:style>
        </p:cxnSp>
        <p:sp>
          <p:nvSpPr>
            <p:cNvPr id="90" name="AutoShape 47"/>
            <p:cNvSpPr>
              <a:spLocks noChangeArrowheads="1"/>
            </p:cNvSpPr>
            <p:nvPr/>
          </p:nvSpPr>
          <p:spPr bwMode="auto">
            <a:xfrm>
              <a:off x="2092047" y="4417423"/>
              <a:ext cx="119572" cy="75111"/>
            </a:xfrm>
            <a:prstGeom prst="flowChartConnector">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sp>
          <p:nvSpPr>
            <p:cNvPr id="91" name="AutoShape 48"/>
            <p:cNvSpPr>
              <a:spLocks noChangeArrowheads="1"/>
            </p:cNvSpPr>
            <p:nvPr/>
          </p:nvSpPr>
          <p:spPr bwMode="auto">
            <a:xfrm>
              <a:off x="1329471" y="4417423"/>
              <a:ext cx="120792" cy="75111"/>
            </a:xfrm>
            <a:prstGeom prst="flowChartConnector">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sp>
          <p:nvSpPr>
            <p:cNvPr id="92" name="AutoShape 49"/>
            <p:cNvSpPr>
              <a:spLocks noChangeArrowheads="1"/>
            </p:cNvSpPr>
            <p:nvPr/>
          </p:nvSpPr>
          <p:spPr bwMode="auto">
            <a:xfrm>
              <a:off x="881687" y="4417423"/>
              <a:ext cx="119572" cy="75111"/>
            </a:xfrm>
            <a:prstGeom prst="flowChartConnector">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sp>
          <p:nvSpPr>
            <p:cNvPr id="93" name="AutoShape 50"/>
            <p:cNvSpPr>
              <a:spLocks noChangeArrowheads="1"/>
            </p:cNvSpPr>
            <p:nvPr/>
          </p:nvSpPr>
          <p:spPr bwMode="auto">
            <a:xfrm>
              <a:off x="1483206" y="4267200"/>
              <a:ext cx="120792" cy="75111"/>
            </a:xfrm>
            <a:prstGeom prst="flowChartConnector">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cxnSp>
          <p:nvCxnSpPr>
            <p:cNvPr id="94" name="AutoShape 51"/>
            <p:cNvCxnSpPr>
              <a:cxnSpLocks noChangeShapeType="1"/>
              <a:stCxn id="91" idx="4"/>
              <a:endCxn id="70" idx="3"/>
            </p:cNvCxnSpPr>
            <p:nvPr/>
          </p:nvCxnSpPr>
          <p:spPr bwMode="auto">
            <a:xfrm rot="5400000">
              <a:off x="1232754" y="4562320"/>
              <a:ext cx="226378" cy="87849"/>
            </a:xfrm>
            <a:prstGeom prst="bentConnector2">
              <a:avLst/>
            </a:prstGeom>
            <a:ln w="12700">
              <a:headEnd/>
              <a:tailEnd/>
            </a:ln>
            <a:effectLst/>
            <a:extLst/>
          </p:spPr>
          <p:style>
            <a:lnRef idx="2">
              <a:schemeClr val="dk1"/>
            </a:lnRef>
            <a:fillRef idx="0">
              <a:schemeClr val="dk1"/>
            </a:fillRef>
            <a:effectRef idx="1">
              <a:schemeClr val="dk1"/>
            </a:effectRef>
            <a:fontRef idx="minor">
              <a:schemeClr val="tx1"/>
            </a:fontRef>
          </p:style>
        </p:cxnSp>
        <p:cxnSp>
          <p:nvCxnSpPr>
            <p:cNvPr id="95" name="AutoShape 52"/>
            <p:cNvCxnSpPr>
              <a:cxnSpLocks noChangeShapeType="1"/>
              <a:stCxn id="91" idx="4"/>
              <a:endCxn id="71" idx="3"/>
            </p:cNvCxnSpPr>
            <p:nvPr/>
          </p:nvCxnSpPr>
          <p:spPr bwMode="auto">
            <a:xfrm rot="5400000">
              <a:off x="1095050" y="4700025"/>
              <a:ext cx="501786" cy="87849"/>
            </a:xfrm>
            <a:prstGeom prst="bentConnector2">
              <a:avLst/>
            </a:prstGeom>
            <a:ln w="12700">
              <a:headEnd/>
              <a:tailEnd/>
            </a:ln>
            <a:effectLst/>
            <a:extLst/>
          </p:spPr>
          <p:style>
            <a:lnRef idx="2">
              <a:schemeClr val="dk1"/>
            </a:lnRef>
            <a:fillRef idx="0">
              <a:schemeClr val="dk1"/>
            </a:fillRef>
            <a:effectRef idx="1">
              <a:schemeClr val="dk1"/>
            </a:effectRef>
            <a:fontRef idx="minor">
              <a:schemeClr val="tx1"/>
            </a:fontRef>
          </p:style>
        </p:cxnSp>
        <p:cxnSp>
          <p:nvCxnSpPr>
            <p:cNvPr id="96" name="AutoShape 53"/>
            <p:cNvCxnSpPr>
              <a:cxnSpLocks noChangeShapeType="1"/>
              <a:stCxn id="91" idx="4"/>
              <a:endCxn id="72" idx="3"/>
            </p:cNvCxnSpPr>
            <p:nvPr/>
          </p:nvCxnSpPr>
          <p:spPr bwMode="auto">
            <a:xfrm rot="5400000">
              <a:off x="957434" y="4837729"/>
              <a:ext cx="778238" cy="87849"/>
            </a:xfrm>
            <a:prstGeom prst="bentConnector2">
              <a:avLst/>
            </a:prstGeom>
            <a:ln w="12700">
              <a:headEnd/>
              <a:tailEnd/>
            </a:ln>
            <a:effectLst/>
            <a:extLst/>
          </p:spPr>
          <p:style>
            <a:lnRef idx="2">
              <a:schemeClr val="dk1"/>
            </a:lnRef>
            <a:fillRef idx="0">
              <a:schemeClr val="dk1"/>
            </a:fillRef>
            <a:effectRef idx="1">
              <a:schemeClr val="dk1"/>
            </a:effectRef>
            <a:fontRef idx="minor">
              <a:schemeClr val="tx1"/>
            </a:fontRef>
          </p:style>
        </p:cxnSp>
        <p:cxnSp>
          <p:nvCxnSpPr>
            <p:cNvPr id="97" name="AutoShape 54"/>
            <p:cNvCxnSpPr>
              <a:cxnSpLocks noChangeShapeType="1"/>
              <a:stCxn id="91" idx="4"/>
              <a:endCxn id="76" idx="1"/>
            </p:cNvCxnSpPr>
            <p:nvPr/>
          </p:nvCxnSpPr>
          <p:spPr bwMode="auto">
            <a:xfrm rot="16200000" flipH="1">
              <a:off x="916208" y="4966803"/>
              <a:ext cx="1054690" cy="106150"/>
            </a:xfrm>
            <a:prstGeom prst="bentConnector2">
              <a:avLst/>
            </a:prstGeom>
            <a:ln w="12700">
              <a:headEnd/>
              <a:tailEnd/>
            </a:ln>
            <a:effectLst/>
            <a:extLst/>
          </p:spPr>
          <p:style>
            <a:lnRef idx="2">
              <a:schemeClr val="dk1"/>
            </a:lnRef>
            <a:fillRef idx="0">
              <a:schemeClr val="dk1"/>
            </a:fillRef>
            <a:effectRef idx="1">
              <a:schemeClr val="dk1"/>
            </a:effectRef>
            <a:fontRef idx="minor">
              <a:schemeClr val="tx1"/>
            </a:fontRef>
          </p:style>
        </p:cxnSp>
        <p:cxnSp>
          <p:nvCxnSpPr>
            <p:cNvPr id="98" name="AutoShape 55"/>
            <p:cNvCxnSpPr>
              <a:cxnSpLocks noChangeShapeType="1"/>
              <a:stCxn id="91" idx="4"/>
              <a:endCxn id="75" idx="1"/>
            </p:cNvCxnSpPr>
            <p:nvPr/>
          </p:nvCxnSpPr>
          <p:spPr bwMode="auto">
            <a:xfrm rot="16200000" flipH="1">
              <a:off x="1055044" y="4828056"/>
              <a:ext cx="778238" cy="106150"/>
            </a:xfrm>
            <a:prstGeom prst="bentConnector2">
              <a:avLst/>
            </a:prstGeom>
            <a:ln w="12700">
              <a:headEnd/>
              <a:tailEnd/>
            </a:ln>
            <a:effectLst/>
            <a:extLst/>
          </p:spPr>
          <p:style>
            <a:lnRef idx="2">
              <a:schemeClr val="dk1"/>
            </a:lnRef>
            <a:fillRef idx="0">
              <a:schemeClr val="dk1"/>
            </a:fillRef>
            <a:effectRef idx="1">
              <a:schemeClr val="dk1"/>
            </a:effectRef>
            <a:fontRef idx="minor">
              <a:schemeClr val="tx1"/>
            </a:fontRef>
          </p:style>
        </p:cxnSp>
        <p:cxnSp>
          <p:nvCxnSpPr>
            <p:cNvPr id="99" name="AutoShape 56"/>
            <p:cNvCxnSpPr>
              <a:cxnSpLocks noChangeShapeType="1"/>
              <a:stCxn id="91" idx="4"/>
              <a:endCxn id="74" idx="1"/>
            </p:cNvCxnSpPr>
            <p:nvPr/>
          </p:nvCxnSpPr>
          <p:spPr bwMode="auto">
            <a:xfrm rot="16200000" flipH="1">
              <a:off x="1192660" y="4690352"/>
              <a:ext cx="501786" cy="106150"/>
            </a:xfrm>
            <a:prstGeom prst="bentConnector2">
              <a:avLst/>
            </a:prstGeom>
            <a:ln w="12700">
              <a:headEnd/>
              <a:tailEnd/>
            </a:ln>
            <a:effectLst/>
            <a:extLst/>
          </p:spPr>
          <p:style>
            <a:lnRef idx="2">
              <a:schemeClr val="dk1"/>
            </a:lnRef>
            <a:fillRef idx="0">
              <a:schemeClr val="dk1"/>
            </a:fillRef>
            <a:effectRef idx="1">
              <a:schemeClr val="dk1"/>
            </a:effectRef>
            <a:fontRef idx="minor">
              <a:schemeClr val="tx1"/>
            </a:fontRef>
          </p:style>
        </p:cxnSp>
        <p:cxnSp>
          <p:nvCxnSpPr>
            <p:cNvPr id="100" name="AutoShape 57"/>
            <p:cNvCxnSpPr>
              <a:cxnSpLocks noChangeShapeType="1"/>
              <a:stCxn id="91" idx="4"/>
              <a:endCxn id="73" idx="1"/>
            </p:cNvCxnSpPr>
            <p:nvPr/>
          </p:nvCxnSpPr>
          <p:spPr bwMode="auto">
            <a:xfrm rot="16200000" flipH="1">
              <a:off x="1330364" y="4552647"/>
              <a:ext cx="226378" cy="106150"/>
            </a:xfrm>
            <a:prstGeom prst="bentConnector2">
              <a:avLst/>
            </a:prstGeom>
            <a:ln w="12700">
              <a:headEnd/>
              <a:tailEnd/>
            </a:ln>
            <a:effectLst/>
            <a:extLst/>
          </p:spPr>
          <p:style>
            <a:lnRef idx="2">
              <a:schemeClr val="dk1"/>
            </a:lnRef>
            <a:fillRef idx="0">
              <a:schemeClr val="dk1"/>
            </a:fillRef>
            <a:effectRef idx="1">
              <a:schemeClr val="dk1"/>
            </a:effectRef>
            <a:fontRef idx="minor">
              <a:schemeClr val="tx1"/>
            </a:fontRef>
          </p:style>
        </p:cxnSp>
        <p:cxnSp>
          <p:nvCxnSpPr>
            <p:cNvPr id="101" name="AutoShape 58"/>
            <p:cNvCxnSpPr>
              <a:cxnSpLocks noChangeShapeType="1"/>
              <a:stCxn id="90" idx="4"/>
              <a:endCxn id="84" idx="1"/>
            </p:cNvCxnSpPr>
            <p:nvPr/>
          </p:nvCxnSpPr>
          <p:spPr bwMode="auto">
            <a:xfrm rot="16200000" flipH="1">
              <a:off x="1959072" y="4685206"/>
              <a:ext cx="503873" cy="119572"/>
            </a:xfrm>
            <a:prstGeom prst="bentConnector2">
              <a:avLst/>
            </a:prstGeom>
            <a:ln w="12700">
              <a:headEnd/>
              <a:tailEnd/>
            </a:ln>
            <a:effectLst/>
            <a:extLst/>
          </p:spPr>
          <p:style>
            <a:lnRef idx="2">
              <a:schemeClr val="dk1"/>
            </a:lnRef>
            <a:fillRef idx="0">
              <a:schemeClr val="dk1"/>
            </a:fillRef>
            <a:effectRef idx="1">
              <a:schemeClr val="dk1"/>
            </a:effectRef>
            <a:fontRef idx="minor">
              <a:schemeClr val="tx1"/>
            </a:fontRef>
          </p:style>
        </p:cxnSp>
        <p:cxnSp>
          <p:nvCxnSpPr>
            <p:cNvPr id="102" name="AutoShape 59"/>
            <p:cNvCxnSpPr>
              <a:cxnSpLocks noChangeShapeType="1"/>
              <a:stCxn id="90" idx="4"/>
              <a:endCxn id="83" idx="1"/>
            </p:cNvCxnSpPr>
            <p:nvPr/>
          </p:nvCxnSpPr>
          <p:spPr bwMode="auto">
            <a:xfrm rot="16200000" flipH="1">
              <a:off x="2096776" y="4547502"/>
              <a:ext cx="228464" cy="119572"/>
            </a:xfrm>
            <a:prstGeom prst="bentConnector2">
              <a:avLst/>
            </a:prstGeom>
            <a:ln w="12700">
              <a:headEnd/>
              <a:tailEnd/>
            </a:ln>
            <a:effectLst/>
            <a:extLst/>
          </p:spPr>
          <p:style>
            <a:lnRef idx="2">
              <a:schemeClr val="dk1"/>
            </a:lnRef>
            <a:fillRef idx="0">
              <a:schemeClr val="dk1"/>
            </a:fillRef>
            <a:effectRef idx="1">
              <a:schemeClr val="dk1"/>
            </a:effectRef>
            <a:fontRef idx="minor">
              <a:schemeClr val="tx1"/>
            </a:fontRef>
          </p:style>
        </p:cxnSp>
        <p:cxnSp>
          <p:nvCxnSpPr>
            <p:cNvPr id="103" name="AutoShape 60"/>
            <p:cNvCxnSpPr>
              <a:cxnSpLocks noChangeShapeType="1"/>
              <a:stCxn id="92" idx="4"/>
              <a:endCxn id="79" idx="3"/>
            </p:cNvCxnSpPr>
            <p:nvPr/>
          </p:nvCxnSpPr>
          <p:spPr bwMode="auto">
            <a:xfrm rot="5400000">
              <a:off x="490393" y="4823953"/>
              <a:ext cx="781368" cy="119572"/>
            </a:xfrm>
            <a:prstGeom prst="bentConnector2">
              <a:avLst/>
            </a:prstGeom>
            <a:ln w="12700">
              <a:headEnd/>
              <a:tailEnd/>
            </a:ln>
            <a:effectLst/>
            <a:extLst/>
          </p:spPr>
          <p:style>
            <a:lnRef idx="2">
              <a:schemeClr val="dk1"/>
            </a:lnRef>
            <a:fillRef idx="0">
              <a:schemeClr val="dk1"/>
            </a:fillRef>
            <a:effectRef idx="1">
              <a:schemeClr val="dk1"/>
            </a:effectRef>
            <a:fontRef idx="minor">
              <a:schemeClr val="tx1"/>
            </a:fontRef>
          </p:style>
        </p:cxnSp>
        <p:cxnSp>
          <p:nvCxnSpPr>
            <p:cNvPr id="104" name="AutoShape 61"/>
            <p:cNvCxnSpPr>
              <a:cxnSpLocks noChangeShapeType="1"/>
              <a:stCxn id="92" idx="4"/>
              <a:endCxn id="78" idx="3"/>
            </p:cNvCxnSpPr>
            <p:nvPr/>
          </p:nvCxnSpPr>
          <p:spPr bwMode="auto">
            <a:xfrm rot="5400000">
              <a:off x="629141" y="4685206"/>
              <a:ext cx="503873" cy="119572"/>
            </a:xfrm>
            <a:prstGeom prst="bentConnector2">
              <a:avLst/>
            </a:prstGeom>
            <a:ln w="12700">
              <a:headEnd/>
              <a:tailEnd/>
            </a:ln>
            <a:effectLst/>
            <a:extLst/>
          </p:spPr>
          <p:style>
            <a:lnRef idx="2">
              <a:schemeClr val="dk1"/>
            </a:lnRef>
            <a:fillRef idx="0">
              <a:schemeClr val="dk1"/>
            </a:fillRef>
            <a:effectRef idx="1">
              <a:schemeClr val="dk1"/>
            </a:effectRef>
            <a:fontRef idx="minor">
              <a:schemeClr val="tx1"/>
            </a:fontRef>
          </p:style>
        </p:cxnSp>
        <p:cxnSp>
          <p:nvCxnSpPr>
            <p:cNvPr id="105" name="AutoShape 62"/>
            <p:cNvCxnSpPr>
              <a:cxnSpLocks noChangeShapeType="1"/>
              <a:stCxn id="92" idx="4"/>
              <a:endCxn id="77" idx="3"/>
            </p:cNvCxnSpPr>
            <p:nvPr/>
          </p:nvCxnSpPr>
          <p:spPr bwMode="auto">
            <a:xfrm rot="5400000">
              <a:off x="766845" y="4547502"/>
              <a:ext cx="228464" cy="119572"/>
            </a:xfrm>
            <a:prstGeom prst="bentConnector2">
              <a:avLst/>
            </a:prstGeom>
            <a:ln w="12700">
              <a:headEnd/>
              <a:tailEnd/>
            </a:ln>
            <a:effectLst/>
            <a:extLst/>
          </p:spPr>
          <p:style>
            <a:lnRef idx="2">
              <a:schemeClr val="dk1"/>
            </a:lnRef>
            <a:fillRef idx="0">
              <a:schemeClr val="dk1"/>
            </a:fillRef>
            <a:effectRef idx="1">
              <a:schemeClr val="dk1"/>
            </a:effectRef>
            <a:fontRef idx="minor">
              <a:schemeClr val="tx1"/>
            </a:fontRef>
          </p:style>
        </p:cxnSp>
        <p:cxnSp>
          <p:nvCxnSpPr>
            <p:cNvPr id="106" name="AutoShape 65"/>
            <p:cNvCxnSpPr>
              <a:cxnSpLocks noChangeShapeType="1"/>
              <a:stCxn id="93" idx="4"/>
              <a:endCxn id="91" idx="7"/>
            </p:cNvCxnSpPr>
            <p:nvPr/>
          </p:nvCxnSpPr>
          <p:spPr bwMode="auto">
            <a:xfrm flipH="1">
              <a:off x="1433181" y="4342311"/>
              <a:ext cx="111031" cy="86587"/>
            </a:xfrm>
            <a:prstGeom prst="straightConnector1">
              <a:avLst/>
            </a:prstGeom>
            <a:ln w="12700">
              <a:headEnd/>
              <a:tailEnd/>
            </a:ln>
            <a:extLst/>
          </p:spPr>
          <p:style>
            <a:lnRef idx="2">
              <a:schemeClr val="dk1"/>
            </a:lnRef>
            <a:fillRef idx="0">
              <a:schemeClr val="dk1"/>
            </a:fillRef>
            <a:effectRef idx="1">
              <a:schemeClr val="dk1"/>
            </a:effectRef>
            <a:fontRef idx="minor">
              <a:schemeClr val="tx1"/>
            </a:fontRef>
          </p:style>
        </p:cxnSp>
      </p:grpSp>
      <p:sp>
        <p:nvSpPr>
          <p:cNvPr id="11" name="Isosceles Triangle 10"/>
          <p:cNvSpPr>
            <a:spLocks/>
          </p:cNvSpPr>
          <p:nvPr/>
        </p:nvSpPr>
        <p:spPr>
          <a:xfrm>
            <a:off x="6365080" y="1771648"/>
            <a:ext cx="1371600" cy="600075"/>
          </a:xfrm>
          <a:prstGeom prst="triangle">
            <a:avLst/>
          </a:prstGeom>
          <a:solidFill>
            <a:srgbClr val="00206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buNone/>
            </a:pPr>
            <a:r>
              <a:rPr lang="en-US" sz="1600" dirty="0"/>
              <a:t>5058</a:t>
            </a:r>
          </a:p>
        </p:txBody>
      </p:sp>
      <p:sp>
        <p:nvSpPr>
          <p:cNvPr id="121" name="Isosceles Triangle 120"/>
          <p:cNvSpPr>
            <a:spLocks/>
          </p:cNvSpPr>
          <p:nvPr/>
        </p:nvSpPr>
        <p:spPr>
          <a:xfrm>
            <a:off x="6669880" y="2228848"/>
            <a:ext cx="1371600" cy="600075"/>
          </a:xfrm>
          <a:prstGeom prst="triangle">
            <a:avLst/>
          </a:prstGeom>
          <a:solidFill>
            <a:srgbClr val="00206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buNone/>
            </a:pPr>
            <a:r>
              <a:rPr lang="en-US" sz="1600" dirty="0"/>
              <a:t>5059</a:t>
            </a:r>
          </a:p>
        </p:txBody>
      </p:sp>
      <p:sp>
        <p:nvSpPr>
          <p:cNvPr id="122" name="Isosceles Triangle 121"/>
          <p:cNvSpPr>
            <a:spLocks/>
          </p:cNvSpPr>
          <p:nvPr/>
        </p:nvSpPr>
        <p:spPr>
          <a:xfrm>
            <a:off x="6974680" y="2686048"/>
            <a:ext cx="1371600" cy="600075"/>
          </a:xfrm>
          <a:prstGeom prst="triangle">
            <a:avLst/>
          </a:prstGeom>
          <a:solidFill>
            <a:srgbClr val="00206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buNone/>
            </a:pPr>
            <a:r>
              <a:rPr lang="en-US" sz="1600" dirty="0"/>
              <a:t>5060</a:t>
            </a:r>
          </a:p>
        </p:txBody>
      </p:sp>
      <p:sp>
        <p:nvSpPr>
          <p:cNvPr id="123" name="Isosceles Triangle 122"/>
          <p:cNvSpPr>
            <a:spLocks/>
          </p:cNvSpPr>
          <p:nvPr/>
        </p:nvSpPr>
        <p:spPr>
          <a:xfrm>
            <a:off x="7279480" y="3143248"/>
            <a:ext cx="1371600" cy="600075"/>
          </a:xfrm>
          <a:prstGeom prst="triangle">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buNone/>
            </a:pPr>
            <a:r>
              <a:rPr lang="en-US" sz="1600" dirty="0"/>
              <a:t>5061</a:t>
            </a:r>
          </a:p>
        </p:txBody>
      </p:sp>
      <p:sp>
        <p:nvSpPr>
          <p:cNvPr id="7" name="Curved Down Arrow 6"/>
          <p:cNvSpPr/>
          <p:nvPr/>
        </p:nvSpPr>
        <p:spPr>
          <a:xfrm rot="662320" flipV="1">
            <a:off x="1861061" y="3427204"/>
            <a:ext cx="5528450" cy="1216295"/>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nvGrpSpPr>
          <p:cNvPr id="6" name="Group 5"/>
          <p:cNvGrpSpPr/>
          <p:nvPr/>
        </p:nvGrpSpPr>
        <p:grpSpPr>
          <a:xfrm>
            <a:off x="2438404" y="3486150"/>
            <a:ext cx="3047996" cy="1371600"/>
            <a:chOff x="5486404" y="1600200"/>
            <a:chExt cx="3047996" cy="1828800"/>
          </a:xfrm>
        </p:grpSpPr>
        <p:sp>
          <p:nvSpPr>
            <p:cNvPr id="3" name="Isosceles Triangle 2"/>
            <p:cNvSpPr>
              <a:spLocks/>
            </p:cNvSpPr>
            <p:nvPr/>
          </p:nvSpPr>
          <p:spPr>
            <a:xfrm>
              <a:off x="5486404" y="1600200"/>
              <a:ext cx="1265753" cy="1600200"/>
            </a:xfrm>
            <a:prstGeom prst="triangl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4"/>
            <p:cNvGrpSpPr/>
            <p:nvPr/>
          </p:nvGrpSpPr>
          <p:grpSpPr>
            <a:xfrm>
              <a:off x="6248400" y="2209800"/>
              <a:ext cx="2286000" cy="1219200"/>
              <a:chOff x="6324600" y="1981200"/>
              <a:chExt cx="2286000" cy="1219200"/>
            </a:xfrm>
          </p:grpSpPr>
          <p:sp>
            <p:nvSpPr>
              <p:cNvPr id="4" name="Rounded Rectangle 3"/>
              <p:cNvSpPr/>
              <p:nvPr/>
            </p:nvSpPr>
            <p:spPr>
              <a:xfrm>
                <a:off x="6629400" y="1981200"/>
                <a:ext cx="1981200" cy="457200"/>
              </a:xfrm>
              <a:prstGeom prst="roundRect">
                <a:avLst/>
              </a:prstGeom>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tIns="0" rtlCol="0" anchor="t" anchorCtr="0"/>
              <a:lstStyle/>
              <a:p>
                <a:pPr>
                  <a:spcBef>
                    <a:spcPct val="0"/>
                  </a:spcBef>
                  <a:buClrTx/>
                  <a:buFontTx/>
                  <a:buNone/>
                </a:pPr>
                <a:r>
                  <a:rPr lang="en-US" sz="2000" b="1" i="0" dirty="0">
                    <a:solidFill>
                      <a:schemeClr val="tx1"/>
                    </a:solidFill>
                    <a:latin typeface="Courier New" charset="0"/>
                  </a:rPr>
                  <a:t>rules.c#5</a:t>
                </a:r>
              </a:p>
            </p:txBody>
          </p:sp>
          <p:sp>
            <p:nvSpPr>
              <p:cNvPr id="111" name="Rounded Rectangle 110"/>
              <p:cNvSpPr/>
              <p:nvPr/>
            </p:nvSpPr>
            <p:spPr>
              <a:xfrm>
                <a:off x="6477000" y="2362200"/>
                <a:ext cx="1981200" cy="457200"/>
              </a:xfrm>
              <a:prstGeom prst="roundRect">
                <a:avLst/>
              </a:prstGeom>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tIns="0" rtlCol="0" anchor="t" anchorCtr="0"/>
              <a:lstStyle/>
              <a:p>
                <a:pPr>
                  <a:spcBef>
                    <a:spcPct val="0"/>
                  </a:spcBef>
                  <a:buClrTx/>
                  <a:buFontTx/>
                  <a:buNone/>
                </a:pPr>
                <a:r>
                  <a:rPr lang="en-US" sz="2000" b="1" i="0" dirty="0">
                    <a:solidFill>
                      <a:schemeClr val="tx1"/>
                    </a:solidFill>
                    <a:latin typeface="Courier New" charset="0"/>
                  </a:rPr>
                  <a:t>check.c#1</a:t>
                </a:r>
              </a:p>
            </p:txBody>
          </p:sp>
          <p:sp>
            <p:nvSpPr>
              <p:cNvPr id="112" name="Rounded Rectangle 111"/>
              <p:cNvSpPr/>
              <p:nvPr/>
            </p:nvSpPr>
            <p:spPr>
              <a:xfrm>
                <a:off x="6324600" y="2743200"/>
                <a:ext cx="1981200" cy="457200"/>
              </a:xfrm>
              <a:prstGeom prst="roundRect">
                <a:avLst/>
              </a:prstGeom>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tIns="0" rtlCol="0" anchor="t" anchorCtr="0"/>
              <a:lstStyle/>
              <a:p>
                <a:pPr>
                  <a:spcBef>
                    <a:spcPct val="0"/>
                  </a:spcBef>
                  <a:buClrTx/>
                  <a:buFontTx/>
                  <a:buNone/>
                </a:pPr>
                <a:r>
                  <a:rPr lang="en-US" sz="2000" b="1" i="0" dirty="0">
                    <a:solidFill>
                      <a:schemeClr val="tx1"/>
                    </a:solidFill>
                    <a:latin typeface="Courier New" charset="0"/>
                  </a:rPr>
                  <a:t>exec.c#2</a:t>
                </a:r>
              </a:p>
            </p:txBody>
          </p:sp>
        </p:grpSp>
      </p:grpSp>
    </p:spTree>
    <p:extLst>
      <p:ext uri="{BB962C8B-B14F-4D97-AF65-F5344CB8AC3E}">
        <p14:creationId xmlns:p14="http://schemas.microsoft.com/office/powerpoint/2010/main" val="40774785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1106" name="Text Box 2"/>
          <p:cNvSpPr txBox="1">
            <a:spLocks noChangeArrowheads="1"/>
          </p:cNvSpPr>
          <p:nvPr/>
        </p:nvSpPr>
        <p:spPr bwMode="auto">
          <a:xfrm>
            <a:off x="457200" y="1428750"/>
            <a:ext cx="8231187" cy="2554545"/>
          </a:xfrm>
          <a:prstGeom prst="rect">
            <a:avLst/>
          </a:prstGeom>
          <a:noFill/>
          <a:ln w="9525">
            <a:noFill/>
            <a:miter lim="800000"/>
            <a:headEnd/>
            <a:tailEnd/>
          </a:ln>
          <a:effectLst/>
        </p:spPr>
        <p:txBody>
          <a:bodyPr>
            <a:spAutoFit/>
          </a:bodyPr>
          <a:lstStyle/>
          <a:p>
            <a:pPr>
              <a:spcBef>
                <a:spcPct val="0"/>
              </a:spcBef>
              <a:buClrTx/>
              <a:buFontTx/>
              <a:buNone/>
              <a:defRPr/>
            </a:pPr>
            <a:r>
              <a:rPr lang="en-US" sz="1600" b="1" i="0" dirty="0">
                <a:latin typeface="Courier New" pitchFamily="49" charset="0"/>
                <a:ea typeface="+mn-ea"/>
              </a:rPr>
              <a:t>Change 5061 created with 6 open file(s).</a:t>
            </a:r>
          </a:p>
          <a:p>
            <a:pPr>
              <a:spcBef>
                <a:spcPct val="0"/>
              </a:spcBef>
              <a:buClrTx/>
              <a:buFontTx/>
              <a:buNone/>
              <a:defRPr/>
            </a:pPr>
            <a:r>
              <a:rPr lang="en-US" sz="1600" b="1" i="0" dirty="0">
                <a:latin typeface="Courier New" pitchFamily="49" charset="0"/>
                <a:ea typeface="+mn-ea"/>
              </a:rPr>
              <a:t>Submitting change 5061.</a:t>
            </a:r>
          </a:p>
          <a:p>
            <a:pPr>
              <a:spcBef>
                <a:spcPct val="0"/>
              </a:spcBef>
              <a:buClrTx/>
              <a:buFontTx/>
              <a:buNone/>
              <a:defRPr/>
            </a:pPr>
            <a:r>
              <a:rPr lang="en-US" sz="1600" b="1" i="0" dirty="0">
                <a:latin typeface="Courier New" pitchFamily="49" charset="0"/>
                <a:ea typeface="+mn-ea"/>
              </a:rPr>
              <a:t>Locking 6 files ...</a:t>
            </a:r>
          </a:p>
          <a:p>
            <a:pPr>
              <a:spcBef>
                <a:spcPct val="0"/>
              </a:spcBef>
              <a:buClrTx/>
              <a:buFontTx/>
              <a:buNone/>
              <a:defRPr/>
            </a:pPr>
            <a:r>
              <a:rPr lang="en-US" sz="1600" b="1" i="0" dirty="0">
                <a:latin typeface="Courier New" pitchFamily="49" charset="0"/>
                <a:ea typeface="+mn-ea"/>
              </a:rPr>
              <a:t>add //depot/Jam/MAIN/</a:t>
            </a:r>
            <a:r>
              <a:rPr lang="en-US" sz="1600" b="1" i="0" dirty="0" err="1">
                <a:latin typeface="Courier New" pitchFamily="49" charset="0"/>
                <a:ea typeface="+mn-ea"/>
              </a:rPr>
              <a:t>src</a:t>
            </a:r>
            <a:r>
              <a:rPr lang="en-US" sz="1600" b="1" i="0" dirty="0">
                <a:latin typeface="Courier New" pitchFamily="49" charset="0"/>
                <a:ea typeface="+mn-ea"/>
              </a:rPr>
              <a:t>/check.c#1</a:t>
            </a:r>
          </a:p>
          <a:p>
            <a:pPr>
              <a:spcBef>
                <a:spcPct val="0"/>
              </a:spcBef>
              <a:buClrTx/>
              <a:buFontTx/>
              <a:buNone/>
              <a:defRPr/>
            </a:pPr>
            <a:r>
              <a:rPr lang="en-US" sz="1600" b="1" i="0" dirty="0">
                <a:latin typeface="Courier New" pitchFamily="49" charset="0"/>
                <a:ea typeface="+mn-ea"/>
              </a:rPr>
              <a:t>delete //depot/Jam/MAIN/</a:t>
            </a:r>
            <a:r>
              <a:rPr lang="en-US" sz="1600" b="1" i="0" dirty="0" err="1">
                <a:latin typeface="Courier New" pitchFamily="49" charset="0"/>
                <a:ea typeface="+mn-ea"/>
              </a:rPr>
              <a:t>src</a:t>
            </a:r>
            <a:r>
              <a:rPr lang="en-US" sz="1600" b="1" i="0" dirty="0">
                <a:latin typeface="Courier New" pitchFamily="49" charset="0"/>
                <a:ea typeface="+mn-ea"/>
              </a:rPr>
              <a:t>/exec.c#3</a:t>
            </a:r>
          </a:p>
          <a:p>
            <a:pPr>
              <a:spcBef>
                <a:spcPct val="0"/>
              </a:spcBef>
              <a:buClrTx/>
              <a:buFontTx/>
              <a:buNone/>
              <a:defRPr/>
            </a:pPr>
            <a:r>
              <a:rPr lang="en-US" sz="1600" b="1" i="0" dirty="0">
                <a:latin typeface="Courier New" pitchFamily="49" charset="0"/>
                <a:ea typeface="+mn-ea"/>
              </a:rPr>
              <a:t>move/delete //depot/Jam/MAIN/</a:t>
            </a:r>
            <a:r>
              <a:rPr lang="en-US" sz="1600" b="1" i="0" dirty="0" err="1">
                <a:latin typeface="Courier New" pitchFamily="49" charset="0"/>
                <a:ea typeface="+mn-ea"/>
              </a:rPr>
              <a:t>src</a:t>
            </a:r>
            <a:r>
              <a:rPr lang="en-US" sz="1600" b="1" i="0" dirty="0">
                <a:latin typeface="Courier New" pitchFamily="49" charset="0"/>
                <a:ea typeface="+mn-ea"/>
              </a:rPr>
              <a:t>/filemac.c#2</a:t>
            </a:r>
          </a:p>
          <a:p>
            <a:pPr>
              <a:spcBef>
                <a:spcPct val="0"/>
              </a:spcBef>
              <a:buClrTx/>
              <a:buFontTx/>
              <a:buNone/>
              <a:defRPr/>
            </a:pPr>
            <a:r>
              <a:rPr lang="en-US" sz="1600" b="1" i="0" dirty="0">
                <a:latin typeface="Courier New" pitchFamily="49" charset="0"/>
                <a:ea typeface="+mn-ea"/>
              </a:rPr>
              <a:t>move/add //depot/Jam/Main/</a:t>
            </a:r>
            <a:r>
              <a:rPr lang="en-US" sz="1600" b="1" i="0" dirty="0" err="1">
                <a:latin typeface="Courier New" pitchFamily="49" charset="0"/>
                <a:ea typeface="+mn-ea"/>
              </a:rPr>
              <a:t>src</a:t>
            </a:r>
            <a:r>
              <a:rPr lang="en-US" sz="1600" b="1" i="0" dirty="0">
                <a:latin typeface="Courier New" pitchFamily="49" charset="0"/>
                <a:ea typeface="+mn-ea"/>
              </a:rPr>
              <a:t>/fileosx.c#1</a:t>
            </a:r>
          </a:p>
          <a:p>
            <a:pPr>
              <a:spcBef>
                <a:spcPct val="0"/>
              </a:spcBef>
              <a:buClrTx/>
              <a:buFontTx/>
              <a:buNone/>
              <a:defRPr/>
            </a:pPr>
            <a:r>
              <a:rPr lang="en-US" sz="1600" b="1" i="0" dirty="0">
                <a:latin typeface="Courier New" pitchFamily="49" charset="0"/>
                <a:ea typeface="+mn-ea"/>
              </a:rPr>
              <a:t>edit //depot/Jam/MAIN/</a:t>
            </a:r>
            <a:r>
              <a:rPr lang="en-US" sz="1600" b="1" i="0" dirty="0" err="1">
                <a:latin typeface="Courier New" pitchFamily="49" charset="0"/>
                <a:ea typeface="+mn-ea"/>
              </a:rPr>
              <a:t>src</a:t>
            </a:r>
            <a:r>
              <a:rPr lang="en-US" sz="1600" b="1" i="0" dirty="0">
                <a:latin typeface="Courier New" pitchFamily="49" charset="0"/>
                <a:ea typeface="+mn-ea"/>
              </a:rPr>
              <a:t>/parse.c#7</a:t>
            </a:r>
          </a:p>
          <a:p>
            <a:pPr>
              <a:spcBef>
                <a:spcPct val="0"/>
              </a:spcBef>
              <a:buClrTx/>
              <a:buFontTx/>
              <a:buNone/>
              <a:defRPr/>
            </a:pPr>
            <a:r>
              <a:rPr lang="en-US" sz="1600" b="1" i="0" dirty="0">
                <a:latin typeface="Courier New" pitchFamily="49" charset="0"/>
                <a:ea typeface="+mn-ea"/>
              </a:rPr>
              <a:t>edit //depot/Jam/MAIN/</a:t>
            </a:r>
            <a:r>
              <a:rPr lang="en-US" sz="1600" b="1" i="0" dirty="0" err="1">
                <a:latin typeface="Courier New" pitchFamily="49" charset="0"/>
                <a:ea typeface="+mn-ea"/>
              </a:rPr>
              <a:t>src</a:t>
            </a:r>
            <a:r>
              <a:rPr lang="en-US" sz="1600" b="1" i="0" dirty="0">
                <a:latin typeface="Courier New" pitchFamily="49" charset="0"/>
                <a:ea typeface="+mn-ea"/>
              </a:rPr>
              <a:t>/rules.c#6</a:t>
            </a:r>
          </a:p>
          <a:p>
            <a:pPr>
              <a:spcBef>
                <a:spcPct val="0"/>
              </a:spcBef>
              <a:buClrTx/>
              <a:buFontTx/>
              <a:buNone/>
              <a:defRPr/>
            </a:pPr>
            <a:r>
              <a:rPr lang="en-US" sz="1600" b="1" i="0" dirty="0">
                <a:latin typeface="Courier New" pitchFamily="49" charset="0"/>
                <a:ea typeface="+mn-ea"/>
              </a:rPr>
              <a:t>Change 5061 submitted</a:t>
            </a:r>
            <a:r>
              <a:rPr lang="en-US" sz="1600" b="1" i="0" dirty="0">
                <a:effectLst>
                  <a:outerShdw blurRad="38100" dist="38100" dir="2700000" algn="tl">
                    <a:srgbClr val="000000"/>
                  </a:outerShdw>
                </a:effectLst>
                <a:latin typeface="Courier New" pitchFamily="49" charset="0"/>
                <a:ea typeface="+mn-ea"/>
              </a:rPr>
              <a:t>.</a:t>
            </a:r>
          </a:p>
        </p:txBody>
      </p:sp>
      <p:sp>
        <p:nvSpPr>
          <p:cNvPr id="28676" name="Rectangle 4"/>
          <p:cNvSpPr>
            <a:spLocks noGrp="1" noChangeArrowheads="1"/>
          </p:cNvSpPr>
          <p:nvPr>
            <p:ph type="title"/>
          </p:nvPr>
        </p:nvSpPr>
        <p:spPr>
          <a:noFill/>
        </p:spPr>
        <p:txBody>
          <a:bodyPr>
            <a:normAutofit/>
          </a:bodyPr>
          <a:lstStyle/>
          <a:p>
            <a:r>
              <a:rPr lang="en-US" dirty="0"/>
              <a:t>Submitting a </a:t>
            </a:r>
            <a:r>
              <a:rPr lang="en-US" dirty="0" err="1"/>
              <a:t>Changelist</a:t>
            </a:r>
            <a:endParaRPr lang="en-US" dirty="0"/>
          </a:p>
        </p:txBody>
      </p:sp>
      <p:sp>
        <p:nvSpPr>
          <p:cNvPr id="3" name="Content Placeholder 2"/>
          <p:cNvSpPr>
            <a:spLocks noGrp="1"/>
          </p:cNvSpPr>
          <p:nvPr>
            <p:ph idx="1"/>
          </p:nvPr>
        </p:nvSpPr>
        <p:spPr/>
        <p:txBody>
          <a:bodyPr>
            <a:normAutofit/>
          </a:bodyPr>
          <a:lstStyle/>
          <a:p>
            <a:pPr marL="0" indent="0">
              <a:spcBef>
                <a:spcPts val="600"/>
              </a:spcBef>
              <a:spcAft>
                <a:spcPts val="200"/>
              </a:spcAft>
              <a:buNone/>
            </a:pPr>
            <a:r>
              <a:rPr lang="en-US" b="1" dirty="0">
                <a:solidFill>
                  <a:srgbClr val="0000FF"/>
                </a:solidFill>
                <a:latin typeface="Courier New"/>
                <a:cs typeface="Courier New"/>
              </a:rPr>
              <a:t>p4 submit</a:t>
            </a:r>
          </a:p>
        </p:txBody>
      </p:sp>
      <p:sp>
        <p:nvSpPr>
          <p:cNvPr id="8" name="Text Box 4"/>
          <p:cNvSpPr txBox="1">
            <a:spLocks noChangeArrowheads="1"/>
          </p:cNvSpPr>
          <p:nvPr/>
        </p:nvSpPr>
        <p:spPr bwMode="auto">
          <a:xfrm>
            <a:off x="533400" y="1504950"/>
            <a:ext cx="8229600" cy="2997743"/>
          </a:xfrm>
          <a:prstGeom prst="rect">
            <a:avLst/>
          </a:prstGeom>
          <a:solidFill>
            <a:schemeClr val="tx1">
              <a:lumMod val="20000"/>
              <a:lumOff val="80000"/>
            </a:schemeClr>
          </a:solidFill>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lvl1pPr marL="342900" indent="-342900">
              <a:defRPr sz="1900" i="1">
                <a:solidFill>
                  <a:schemeClr val="tx1"/>
                </a:solidFill>
                <a:latin typeface="Arial" charset="0"/>
                <a:ea typeface="ＭＳ Ｐゴシック" charset="0"/>
              </a:defRPr>
            </a:lvl1pPr>
            <a:lvl2pPr>
              <a:defRPr sz="1900" i="1">
                <a:solidFill>
                  <a:schemeClr val="tx1"/>
                </a:solidFill>
                <a:latin typeface="Arial" charset="0"/>
                <a:ea typeface="ＭＳ Ｐゴシック" charset="0"/>
              </a:defRPr>
            </a:lvl2pPr>
            <a:lvl3pPr marL="1143000" indent="-228600">
              <a:defRPr sz="1900" i="1">
                <a:solidFill>
                  <a:schemeClr val="tx1"/>
                </a:solidFill>
                <a:latin typeface="Arial" charset="0"/>
                <a:ea typeface="ＭＳ Ｐゴシック" charset="0"/>
              </a:defRPr>
            </a:lvl3pPr>
            <a:lvl4pPr marL="1600200" indent="-228600">
              <a:defRPr sz="1900" i="1">
                <a:solidFill>
                  <a:schemeClr val="tx1"/>
                </a:solidFill>
                <a:latin typeface="Arial" charset="0"/>
                <a:ea typeface="ＭＳ Ｐゴシック" charset="0"/>
              </a:defRPr>
            </a:lvl4pPr>
            <a:lvl5pPr marL="2057400" indent="-228600">
              <a:defRPr sz="1900" i="1">
                <a:solidFill>
                  <a:schemeClr val="tx1"/>
                </a:solidFill>
                <a:latin typeface="Arial" charset="0"/>
                <a:ea typeface="ＭＳ Ｐゴシック" charset="0"/>
              </a:defRPr>
            </a:lvl5pPr>
            <a:lvl6pPr marL="25146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pPr marL="635000" indent="-635000">
              <a:spcBef>
                <a:spcPct val="20000"/>
              </a:spcBef>
              <a:buClrTx/>
              <a:buSzPct val="120000"/>
              <a:buFont typeface="Times" pitchFamily="18" charset="0"/>
              <a:buNone/>
              <a:defRPr/>
            </a:pPr>
            <a:r>
              <a:rPr lang="en-US" sz="1600" b="1" i="0" dirty="0">
                <a:solidFill>
                  <a:srgbClr val="000000"/>
                </a:solidFill>
                <a:latin typeface="Courier New" pitchFamily="49" charset="0"/>
              </a:rPr>
              <a:t>Change:   new</a:t>
            </a:r>
          </a:p>
          <a:p>
            <a:pPr marL="635000" indent="-635000">
              <a:spcBef>
                <a:spcPct val="20000"/>
              </a:spcBef>
              <a:buClrTx/>
              <a:buSzPct val="120000"/>
              <a:buFont typeface="Times" pitchFamily="18" charset="0"/>
              <a:buNone/>
              <a:defRPr/>
            </a:pPr>
            <a:r>
              <a:rPr lang="en-US" sz="1600" b="1" i="0" dirty="0">
                <a:solidFill>
                  <a:srgbClr val="000000"/>
                </a:solidFill>
                <a:latin typeface="Courier New" pitchFamily="49" charset="0"/>
              </a:rPr>
              <a:t>Description:</a:t>
            </a:r>
          </a:p>
          <a:p>
            <a:pPr marL="635000" indent="-635000">
              <a:spcBef>
                <a:spcPct val="20000"/>
              </a:spcBef>
              <a:buClrTx/>
              <a:buSzPct val="120000"/>
              <a:buFont typeface="Times" pitchFamily="18" charset="0"/>
              <a:buNone/>
              <a:defRPr/>
            </a:pPr>
            <a:r>
              <a:rPr lang="en-US" sz="1600" b="1" i="0" dirty="0">
                <a:solidFill>
                  <a:srgbClr val="000000"/>
                </a:solidFill>
                <a:latin typeface="Courier New" pitchFamily="49" charset="0"/>
              </a:rPr>
              <a:t>	Added new check function</a:t>
            </a:r>
          </a:p>
          <a:p>
            <a:pPr marL="635000" indent="-635000">
              <a:spcBef>
                <a:spcPct val="20000"/>
              </a:spcBef>
              <a:buClrTx/>
              <a:buSzPct val="120000"/>
              <a:buFont typeface="Times" pitchFamily="18" charset="0"/>
              <a:buNone/>
              <a:defRPr/>
            </a:pPr>
            <a:r>
              <a:rPr lang="en-US" sz="1600" b="1" i="0" dirty="0">
                <a:solidFill>
                  <a:srgbClr val="000000"/>
                </a:solidFill>
                <a:latin typeface="Courier New" pitchFamily="49" charset="0"/>
              </a:rPr>
              <a:t>Files:</a:t>
            </a:r>
          </a:p>
          <a:p>
            <a:pPr marL="635000" indent="-635000">
              <a:spcBef>
                <a:spcPct val="20000"/>
              </a:spcBef>
              <a:buClrTx/>
              <a:buSzPct val="120000"/>
              <a:buFont typeface="Times" pitchFamily="18" charset="0"/>
              <a:buNone/>
              <a:defRPr/>
            </a:pPr>
            <a:r>
              <a:rPr lang="en-US" sz="1600" b="1" i="0" dirty="0">
                <a:solidFill>
                  <a:srgbClr val="000000"/>
                </a:solidFill>
                <a:latin typeface="Courier New" pitchFamily="49" charset="0"/>
              </a:rPr>
              <a:t> //depot/Jam/MAIN/</a:t>
            </a:r>
            <a:r>
              <a:rPr lang="en-US" sz="1600" b="1" i="0" dirty="0" err="1">
                <a:solidFill>
                  <a:srgbClr val="000000"/>
                </a:solidFill>
                <a:latin typeface="Courier New" pitchFamily="49" charset="0"/>
              </a:rPr>
              <a:t>src</a:t>
            </a:r>
            <a:r>
              <a:rPr lang="en-US" sz="1600" b="1" i="0" dirty="0">
                <a:solidFill>
                  <a:srgbClr val="000000"/>
                </a:solidFill>
                <a:latin typeface="Courier New" pitchFamily="49" charset="0"/>
              </a:rPr>
              <a:t>/</a:t>
            </a:r>
            <a:r>
              <a:rPr lang="en-US" sz="1600" b="1" i="0" dirty="0" err="1">
                <a:solidFill>
                  <a:srgbClr val="000000"/>
                </a:solidFill>
                <a:latin typeface="Courier New" pitchFamily="49" charset="0"/>
              </a:rPr>
              <a:t>check.c</a:t>
            </a:r>
            <a:r>
              <a:rPr lang="en-US" sz="1600" b="1" i="0" dirty="0">
                <a:solidFill>
                  <a:srgbClr val="000000"/>
                </a:solidFill>
                <a:latin typeface="Courier New" pitchFamily="49" charset="0"/>
              </a:rPr>
              <a:t>   # add</a:t>
            </a:r>
          </a:p>
          <a:p>
            <a:pPr marL="635000" indent="-635000">
              <a:spcBef>
                <a:spcPct val="20000"/>
              </a:spcBef>
              <a:buClrTx/>
              <a:buSzPct val="120000"/>
              <a:buFont typeface="Times" pitchFamily="18" charset="0"/>
              <a:buNone/>
              <a:defRPr/>
            </a:pPr>
            <a:r>
              <a:rPr lang="en-US" sz="1600" b="1" i="0" dirty="0">
                <a:solidFill>
                  <a:srgbClr val="000000"/>
                </a:solidFill>
                <a:latin typeface="Courier New" pitchFamily="49" charset="0"/>
              </a:rPr>
              <a:t> //depot/Jam/MAIN/</a:t>
            </a:r>
            <a:r>
              <a:rPr lang="en-US" sz="1600" b="1" i="0" dirty="0" err="1">
                <a:solidFill>
                  <a:srgbClr val="000000"/>
                </a:solidFill>
                <a:latin typeface="Courier New" pitchFamily="49" charset="0"/>
              </a:rPr>
              <a:t>src</a:t>
            </a:r>
            <a:r>
              <a:rPr lang="en-US" sz="1600" b="1" i="0" dirty="0">
                <a:solidFill>
                  <a:srgbClr val="000000"/>
                </a:solidFill>
                <a:latin typeface="Courier New" pitchFamily="49" charset="0"/>
              </a:rPr>
              <a:t>/</a:t>
            </a:r>
            <a:r>
              <a:rPr lang="en-US" sz="1600" b="1" i="0" dirty="0" err="1">
                <a:solidFill>
                  <a:srgbClr val="000000"/>
                </a:solidFill>
                <a:latin typeface="Courier New" pitchFamily="49" charset="0"/>
              </a:rPr>
              <a:t>exec.c</a:t>
            </a:r>
            <a:r>
              <a:rPr lang="en-US" sz="1600" b="1" i="0" dirty="0">
                <a:solidFill>
                  <a:srgbClr val="000000"/>
                </a:solidFill>
                <a:latin typeface="Courier New" pitchFamily="49" charset="0"/>
              </a:rPr>
              <a:t>    # delete</a:t>
            </a:r>
          </a:p>
          <a:p>
            <a:pPr marL="635000" indent="-635000">
              <a:spcBef>
                <a:spcPct val="20000"/>
              </a:spcBef>
              <a:buClrTx/>
              <a:buSzPct val="120000"/>
              <a:buFont typeface="Times" pitchFamily="18" charset="0"/>
              <a:buNone/>
              <a:defRPr/>
            </a:pPr>
            <a:r>
              <a:rPr lang="en-US" sz="1600" b="1" i="0" dirty="0">
                <a:solidFill>
                  <a:srgbClr val="000000"/>
                </a:solidFill>
                <a:latin typeface="Courier New" pitchFamily="49" charset="0"/>
              </a:rPr>
              <a:t> //depot/Jam/MAIN/</a:t>
            </a:r>
            <a:r>
              <a:rPr lang="en-US" sz="1600" b="1" i="0" dirty="0" err="1">
                <a:solidFill>
                  <a:srgbClr val="000000"/>
                </a:solidFill>
                <a:latin typeface="Courier New" pitchFamily="49" charset="0"/>
              </a:rPr>
              <a:t>src</a:t>
            </a:r>
            <a:r>
              <a:rPr lang="en-US" sz="1600" b="1" i="0" dirty="0">
                <a:solidFill>
                  <a:srgbClr val="000000"/>
                </a:solidFill>
                <a:latin typeface="Courier New" pitchFamily="49" charset="0"/>
              </a:rPr>
              <a:t>/</a:t>
            </a:r>
            <a:r>
              <a:rPr lang="en-US" sz="1600" b="1" i="0" dirty="0" err="1">
                <a:solidFill>
                  <a:srgbClr val="000000"/>
                </a:solidFill>
                <a:latin typeface="Courier New" pitchFamily="49" charset="0"/>
              </a:rPr>
              <a:t>filemac.c</a:t>
            </a:r>
            <a:r>
              <a:rPr lang="en-US" sz="1600" b="1" i="0" dirty="0">
                <a:solidFill>
                  <a:srgbClr val="000000"/>
                </a:solidFill>
                <a:latin typeface="Courier New" pitchFamily="49" charset="0"/>
              </a:rPr>
              <a:t> # move/delete</a:t>
            </a:r>
          </a:p>
          <a:p>
            <a:pPr marL="635000" indent="-635000">
              <a:spcBef>
                <a:spcPct val="20000"/>
              </a:spcBef>
              <a:buClrTx/>
              <a:buSzPct val="120000"/>
              <a:buFont typeface="Times" pitchFamily="18" charset="0"/>
              <a:buNone/>
              <a:defRPr/>
            </a:pPr>
            <a:r>
              <a:rPr lang="en-US" sz="1600" b="1" i="0" dirty="0">
                <a:solidFill>
                  <a:srgbClr val="000000"/>
                </a:solidFill>
                <a:latin typeface="Courier New" pitchFamily="49" charset="0"/>
              </a:rPr>
              <a:t> //depot/Jam/MAIN/</a:t>
            </a:r>
            <a:r>
              <a:rPr lang="en-US" sz="1600" b="1" i="0" dirty="0" err="1">
                <a:solidFill>
                  <a:srgbClr val="000000"/>
                </a:solidFill>
                <a:latin typeface="Courier New" pitchFamily="49" charset="0"/>
              </a:rPr>
              <a:t>src</a:t>
            </a:r>
            <a:r>
              <a:rPr lang="en-US" sz="1600" b="1" i="0" dirty="0">
                <a:solidFill>
                  <a:srgbClr val="000000"/>
                </a:solidFill>
                <a:latin typeface="Courier New" pitchFamily="49" charset="0"/>
              </a:rPr>
              <a:t>/</a:t>
            </a:r>
            <a:r>
              <a:rPr lang="en-US" sz="1600" b="1" i="0" dirty="0" err="1">
                <a:solidFill>
                  <a:srgbClr val="000000"/>
                </a:solidFill>
                <a:latin typeface="Courier New" pitchFamily="49" charset="0"/>
              </a:rPr>
              <a:t>fileosx.c</a:t>
            </a:r>
            <a:r>
              <a:rPr lang="en-US" sz="1600" b="1" i="0" dirty="0">
                <a:solidFill>
                  <a:srgbClr val="000000"/>
                </a:solidFill>
                <a:latin typeface="Courier New" pitchFamily="49" charset="0"/>
              </a:rPr>
              <a:t> # move/add</a:t>
            </a:r>
          </a:p>
          <a:p>
            <a:pPr marL="635000" indent="-635000">
              <a:spcBef>
                <a:spcPct val="20000"/>
              </a:spcBef>
              <a:buClrTx/>
              <a:buSzPct val="120000"/>
              <a:buFont typeface="Times" pitchFamily="18" charset="0"/>
              <a:buNone/>
              <a:defRPr/>
            </a:pPr>
            <a:r>
              <a:rPr lang="en-US" sz="1600" b="1" i="0" dirty="0">
                <a:solidFill>
                  <a:srgbClr val="000000"/>
                </a:solidFill>
                <a:latin typeface="Courier New" pitchFamily="49" charset="0"/>
              </a:rPr>
              <a:t> //depot/Jam/MAIN/</a:t>
            </a:r>
            <a:r>
              <a:rPr lang="en-US" sz="1600" b="1" i="0" dirty="0" err="1">
                <a:solidFill>
                  <a:srgbClr val="000000"/>
                </a:solidFill>
                <a:latin typeface="Courier New" pitchFamily="49" charset="0"/>
              </a:rPr>
              <a:t>src</a:t>
            </a:r>
            <a:r>
              <a:rPr lang="en-US" sz="1600" b="1" i="0" dirty="0">
                <a:solidFill>
                  <a:srgbClr val="000000"/>
                </a:solidFill>
                <a:latin typeface="Courier New" pitchFamily="49" charset="0"/>
              </a:rPr>
              <a:t>/</a:t>
            </a:r>
            <a:r>
              <a:rPr lang="en-US" sz="1600" b="1" i="0" dirty="0" err="1">
                <a:solidFill>
                  <a:srgbClr val="000000"/>
                </a:solidFill>
                <a:latin typeface="Courier New" pitchFamily="49" charset="0"/>
              </a:rPr>
              <a:t>parse.c</a:t>
            </a:r>
            <a:r>
              <a:rPr lang="en-US" sz="1600" b="1" i="0" dirty="0">
                <a:solidFill>
                  <a:srgbClr val="000000"/>
                </a:solidFill>
                <a:latin typeface="Courier New" pitchFamily="49" charset="0"/>
              </a:rPr>
              <a:t>   # edit</a:t>
            </a:r>
          </a:p>
          <a:p>
            <a:pPr marL="635000" indent="-635000">
              <a:spcBef>
                <a:spcPct val="20000"/>
              </a:spcBef>
              <a:buClrTx/>
              <a:buSzPct val="120000"/>
              <a:buFont typeface="Times" pitchFamily="18" charset="0"/>
              <a:buNone/>
              <a:defRPr/>
            </a:pPr>
            <a:r>
              <a:rPr lang="en-US" sz="1600" b="1" i="0" dirty="0">
                <a:solidFill>
                  <a:srgbClr val="000000"/>
                </a:solidFill>
                <a:latin typeface="Courier New" pitchFamily="49" charset="0"/>
              </a:rPr>
              <a:t> //depot/Jam/MAIN/</a:t>
            </a:r>
            <a:r>
              <a:rPr lang="en-US" sz="1600" b="1" i="0" dirty="0" err="1">
                <a:solidFill>
                  <a:srgbClr val="000000"/>
                </a:solidFill>
                <a:latin typeface="Courier New" pitchFamily="49" charset="0"/>
              </a:rPr>
              <a:t>src</a:t>
            </a:r>
            <a:r>
              <a:rPr lang="en-US" sz="1600" b="1" i="0" dirty="0">
                <a:solidFill>
                  <a:srgbClr val="000000"/>
                </a:solidFill>
                <a:latin typeface="Courier New" pitchFamily="49" charset="0"/>
              </a:rPr>
              <a:t>/</a:t>
            </a:r>
            <a:r>
              <a:rPr lang="en-US" sz="1600" b="1" i="0" dirty="0" err="1">
                <a:solidFill>
                  <a:srgbClr val="000000"/>
                </a:solidFill>
                <a:latin typeface="Courier New" pitchFamily="49" charset="0"/>
              </a:rPr>
              <a:t>rules.c</a:t>
            </a:r>
            <a:r>
              <a:rPr lang="en-US" sz="1600" b="1" i="0" dirty="0">
                <a:solidFill>
                  <a:srgbClr val="000000"/>
                </a:solidFill>
                <a:latin typeface="Courier New" pitchFamily="49" charset="0"/>
              </a:rPr>
              <a:t>   # edit</a:t>
            </a:r>
            <a:endParaRPr lang="en-US" sz="1600" b="1" i="0" dirty="0">
              <a:latin typeface="Courier New"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2351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1106" grpId="0"/>
      <p:bldP spid="8" grpId="0" animBg="1"/>
      <p:bldP spid="8"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noFill/>
        </p:spPr>
        <p:txBody>
          <a:bodyPr/>
          <a:lstStyle/>
          <a:p>
            <a:r>
              <a:rPr lang="en-US" dirty="0"/>
              <a:t>Previewing</a:t>
            </a:r>
            <a:r>
              <a:rPr lang="en-US" sz="2800" dirty="0"/>
              <a:t> </a:t>
            </a:r>
            <a:r>
              <a:rPr lang="en-US" dirty="0"/>
              <a:t>Workspace Update</a:t>
            </a:r>
          </a:p>
        </p:txBody>
      </p:sp>
      <p:sp>
        <p:nvSpPr>
          <p:cNvPr id="29699" name="Rectangle 3"/>
          <p:cNvSpPr>
            <a:spLocks noGrp="1" noChangeArrowheads="1"/>
          </p:cNvSpPr>
          <p:nvPr>
            <p:ph idx="1"/>
          </p:nvPr>
        </p:nvSpPr>
        <p:spPr>
          <a:xfrm>
            <a:off x="465138" y="1047750"/>
            <a:ext cx="8907462" cy="3454593"/>
          </a:xfrm>
        </p:spPr>
        <p:txBody>
          <a:bodyPr>
            <a:normAutofit/>
          </a:bodyPr>
          <a:lstStyle/>
          <a:p>
            <a:pPr>
              <a:buFont typeface="Times" charset="0"/>
              <a:buNone/>
            </a:pPr>
            <a:r>
              <a:rPr lang="en-US" b="1" dirty="0">
                <a:solidFill>
                  <a:srgbClr val="0000FF"/>
                </a:solidFill>
                <a:latin typeface="Courier New" charset="0"/>
              </a:rPr>
              <a:t>p4 sync -n</a:t>
            </a:r>
          </a:p>
          <a:p>
            <a:pPr>
              <a:buFont typeface="Times" charset="0"/>
              <a:buNone/>
            </a:pPr>
            <a:r>
              <a:rPr lang="en-US" sz="1500" b="1" dirty="0">
                <a:latin typeface="Courier New"/>
                <a:cs typeface="Courier New"/>
              </a:rPr>
              <a:t>//depot/Jam/MAIN/</a:t>
            </a:r>
            <a:r>
              <a:rPr lang="en-US" sz="1500" b="1" dirty="0" err="1">
                <a:latin typeface="Courier New"/>
                <a:cs typeface="Courier New"/>
              </a:rPr>
              <a:t>src</a:t>
            </a:r>
            <a:r>
              <a:rPr lang="en-US" sz="1500" b="1" dirty="0">
                <a:latin typeface="Courier New"/>
                <a:cs typeface="Courier New"/>
              </a:rPr>
              <a:t>/README#27 – updating c:\work\Jam\MAIN\src\README</a:t>
            </a:r>
          </a:p>
          <a:p>
            <a:pPr>
              <a:buFont typeface="Times" charset="0"/>
              <a:buNone/>
            </a:pPr>
            <a:r>
              <a:rPr lang="en-US" sz="1500" b="1" dirty="0">
                <a:latin typeface="Courier New"/>
                <a:cs typeface="Courier New"/>
              </a:rPr>
              <a:t>//depot/Jam/MAIN/</a:t>
            </a:r>
            <a:r>
              <a:rPr lang="en-US" sz="1500" b="1" dirty="0" err="1">
                <a:latin typeface="Courier New"/>
                <a:cs typeface="Courier New"/>
              </a:rPr>
              <a:t>src</a:t>
            </a:r>
            <a:r>
              <a:rPr lang="en-US" sz="1500" b="1" dirty="0">
                <a:latin typeface="Courier New"/>
                <a:cs typeface="Courier New"/>
              </a:rPr>
              <a:t>/regexp.c#3 – updating c:\work\Jam\MAIN\src\regexp.c</a:t>
            </a:r>
          </a:p>
          <a:p>
            <a:pPr>
              <a:buFont typeface="Times" charset="0"/>
              <a:buNone/>
            </a:pPr>
            <a:r>
              <a:rPr lang="en-US" sz="1500" b="1" dirty="0">
                <a:latin typeface="Courier New"/>
                <a:cs typeface="Courier New"/>
              </a:rPr>
              <a:t>//depot/Jam/MAIN/</a:t>
            </a:r>
            <a:r>
              <a:rPr lang="en-US" sz="1500" b="1" dirty="0" err="1">
                <a:latin typeface="Courier New"/>
                <a:cs typeface="Courier New"/>
              </a:rPr>
              <a:t>src</a:t>
            </a:r>
            <a:r>
              <a:rPr lang="en-US" sz="1500" b="1" dirty="0">
                <a:latin typeface="Courier New"/>
                <a:cs typeface="Courier New"/>
              </a:rPr>
              <a:t>/regexp.h#2 – updating c:\work\Jam\MAIN\src\regexp.h</a:t>
            </a:r>
          </a:p>
          <a:p>
            <a:pPr>
              <a:buFont typeface="Times" charset="0"/>
              <a:buNone/>
            </a:pPr>
            <a:r>
              <a:rPr lang="en-US" sz="1500" b="1" dirty="0">
                <a:latin typeface="Courier New"/>
                <a:cs typeface="Courier New"/>
              </a:rPr>
              <a:t>//depot/Jam/MAIN/</a:t>
            </a:r>
            <a:r>
              <a:rPr lang="en-US" sz="1500" b="1" dirty="0" err="1">
                <a:latin typeface="Courier New"/>
                <a:cs typeface="Courier New"/>
              </a:rPr>
              <a:t>src</a:t>
            </a:r>
            <a:r>
              <a:rPr lang="en-US" sz="1500" b="1" dirty="0">
                <a:latin typeface="Courier New"/>
                <a:cs typeface="Courier New"/>
              </a:rPr>
              <a:t>/RELNOTES#79 – updating c:\work\Jam\MAIN\src\RELNOTES</a:t>
            </a:r>
          </a:p>
          <a:p>
            <a:pPr>
              <a:buFont typeface="Times" charset="0"/>
              <a:buNone/>
            </a:pPr>
            <a:r>
              <a:rPr lang="en-US" sz="1500" b="1" dirty="0">
                <a:latin typeface="Courier New"/>
                <a:cs typeface="Courier New"/>
              </a:rPr>
              <a:t>//depot/Jam/MAIN/</a:t>
            </a:r>
            <a:r>
              <a:rPr lang="en-US" sz="1500" b="1" dirty="0" err="1">
                <a:latin typeface="Courier New"/>
                <a:cs typeface="Courier New"/>
              </a:rPr>
              <a:t>src</a:t>
            </a:r>
            <a:r>
              <a:rPr lang="en-US" sz="1500" b="1" dirty="0">
                <a:latin typeface="Courier New"/>
                <a:cs typeface="Courier New"/>
              </a:rPr>
              <a:t>/varexp.c#8 – added as c:\work\Jam\MAIN\src\varexp.c</a:t>
            </a:r>
          </a:p>
          <a:p>
            <a:pPr>
              <a:spcBef>
                <a:spcPct val="50000"/>
              </a:spcBef>
              <a:buFont typeface="Times" charset="0"/>
              <a:buNone/>
            </a:pPr>
            <a:r>
              <a:rPr lang="en-US" sz="1900" b="1" i="1" dirty="0">
                <a:latin typeface="Courier New"/>
                <a:cs typeface="Courier New"/>
              </a:rPr>
              <a:t>...etc...</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noFill/>
        </p:spPr>
        <p:txBody>
          <a:bodyPr/>
          <a:lstStyle/>
          <a:p>
            <a:r>
              <a:rPr lang="en-US" dirty="0"/>
              <a:t>New Commands in this Chapter</a:t>
            </a:r>
          </a:p>
        </p:txBody>
      </p:sp>
      <p:sp>
        <p:nvSpPr>
          <p:cNvPr id="30723" name="Rectangle 3"/>
          <p:cNvSpPr>
            <a:spLocks noGrp="1" noChangeArrowheads="1"/>
          </p:cNvSpPr>
          <p:nvPr>
            <p:ph idx="1"/>
          </p:nvPr>
        </p:nvSpPr>
        <p:spPr/>
        <p:txBody>
          <a:bodyPr numCol="2"/>
          <a:lstStyle/>
          <a:p>
            <a:pPr>
              <a:spcBef>
                <a:spcPct val="40000"/>
              </a:spcBef>
            </a:pPr>
            <a:r>
              <a:rPr lang="en-US" b="1" dirty="0">
                <a:solidFill>
                  <a:srgbClr val="0000FF"/>
                </a:solidFill>
                <a:latin typeface="Courier New" charset="0"/>
              </a:rPr>
              <a:t>p4 sync</a:t>
            </a:r>
          </a:p>
          <a:p>
            <a:pPr>
              <a:lnSpc>
                <a:spcPct val="150000"/>
              </a:lnSpc>
              <a:spcBef>
                <a:spcPct val="40000"/>
              </a:spcBef>
            </a:pPr>
            <a:r>
              <a:rPr lang="en-US" b="1" dirty="0">
                <a:solidFill>
                  <a:srgbClr val="0000FF"/>
                </a:solidFill>
                <a:latin typeface="Courier New" charset="0"/>
              </a:rPr>
              <a:t>p4 edit</a:t>
            </a:r>
          </a:p>
          <a:p>
            <a:pPr>
              <a:lnSpc>
                <a:spcPct val="150000"/>
              </a:lnSpc>
              <a:spcBef>
                <a:spcPct val="40000"/>
              </a:spcBef>
            </a:pPr>
            <a:r>
              <a:rPr lang="en-US" b="1" dirty="0">
                <a:solidFill>
                  <a:srgbClr val="0000FF"/>
                </a:solidFill>
                <a:latin typeface="Courier New" charset="0"/>
              </a:rPr>
              <a:t>p4 add</a:t>
            </a:r>
          </a:p>
          <a:p>
            <a:pPr>
              <a:lnSpc>
                <a:spcPct val="150000"/>
              </a:lnSpc>
              <a:spcBef>
                <a:spcPct val="40000"/>
              </a:spcBef>
            </a:pPr>
            <a:r>
              <a:rPr lang="en-US" b="1" dirty="0">
                <a:solidFill>
                  <a:srgbClr val="0000FF"/>
                </a:solidFill>
                <a:latin typeface="Courier New" charset="0"/>
              </a:rPr>
              <a:t>p4 delete</a:t>
            </a:r>
          </a:p>
          <a:p>
            <a:pPr>
              <a:lnSpc>
                <a:spcPct val="150000"/>
              </a:lnSpc>
              <a:spcBef>
                <a:spcPct val="40000"/>
              </a:spcBef>
            </a:pPr>
            <a:r>
              <a:rPr lang="en-US" b="1" dirty="0">
                <a:solidFill>
                  <a:srgbClr val="0000FF"/>
                </a:solidFill>
                <a:latin typeface="Courier New" charset="0"/>
              </a:rPr>
              <a:t>p4 move</a:t>
            </a:r>
          </a:p>
          <a:p>
            <a:pPr>
              <a:spcBef>
                <a:spcPct val="40000"/>
              </a:spcBef>
            </a:pPr>
            <a:r>
              <a:rPr lang="en-US" b="1" dirty="0">
                <a:solidFill>
                  <a:srgbClr val="0000FF"/>
                </a:solidFill>
                <a:latin typeface="Courier New" charset="0"/>
              </a:rPr>
              <a:t>p4 revert</a:t>
            </a:r>
          </a:p>
          <a:p>
            <a:pPr>
              <a:lnSpc>
                <a:spcPct val="150000"/>
              </a:lnSpc>
              <a:spcBef>
                <a:spcPct val="40000"/>
              </a:spcBef>
            </a:pPr>
            <a:r>
              <a:rPr lang="en-US" b="1" dirty="0">
                <a:solidFill>
                  <a:srgbClr val="0000FF"/>
                </a:solidFill>
                <a:latin typeface="Courier New" charset="0"/>
              </a:rPr>
              <a:t>p4 opened</a:t>
            </a:r>
          </a:p>
          <a:p>
            <a:pPr>
              <a:lnSpc>
                <a:spcPct val="150000"/>
              </a:lnSpc>
              <a:spcBef>
                <a:spcPct val="40000"/>
              </a:spcBef>
            </a:pPr>
            <a:r>
              <a:rPr lang="en-US" b="1" dirty="0">
                <a:solidFill>
                  <a:srgbClr val="0000FF"/>
                </a:solidFill>
                <a:latin typeface="Courier New" charset="0"/>
              </a:rPr>
              <a:t>p4 diff</a:t>
            </a:r>
          </a:p>
          <a:p>
            <a:pPr>
              <a:lnSpc>
                <a:spcPct val="150000"/>
              </a:lnSpc>
              <a:spcBef>
                <a:spcPct val="40000"/>
              </a:spcBef>
            </a:pPr>
            <a:r>
              <a:rPr lang="en-US" b="1" dirty="0">
                <a:solidFill>
                  <a:srgbClr val="0000FF"/>
                </a:solidFill>
                <a:latin typeface="Courier New" charset="0"/>
              </a:rPr>
              <a:t>p4 submit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noFill/>
        </p:spPr>
        <p:txBody>
          <a:bodyPr>
            <a:normAutofit/>
          </a:bodyPr>
          <a:lstStyle/>
          <a:p>
            <a:r>
              <a:rPr lang="en-US" dirty="0">
                <a:latin typeface="Verdana" panose="020B0604030504040204" pitchFamily="34" charset="0"/>
                <a:ea typeface="Verdana" panose="020B0604030504040204" pitchFamily="34" charset="0"/>
                <a:cs typeface="Verdana" panose="020B0604030504040204" pitchFamily="34" charset="0"/>
              </a:rPr>
              <a:t>Course Contents (Day 2)</a:t>
            </a:r>
          </a:p>
        </p:txBody>
      </p:sp>
      <p:sp>
        <p:nvSpPr>
          <p:cNvPr id="5123" name="Rectangle 3"/>
          <p:cNvSpPr>
            <a:spLocks noGrp="1" noChangeArrowheads="1"/>
          </p:cNvSpPr>
          <p:nvPr>
            <p:ph idx="1"/>
          </p:nvPr>
        </p:nvSpPr>
        <p:spPr/>
        <p:txBody>
          <a:bodyPr>
            <a:normAutofit/>
          </a:bodyPr>
          <a:lstStyle/>
          <a:p>
            <a:r>
              <a:rPr lang="en-US" dirty="0"/>
              <a:t>Client Workspace Management</a:t>
            </a:r>
          </a:p>
          <a:p>
            <a:pPr>
              <a:lnSpc>
                <a:spcPct val="150000"/>
              </a:lnSpc>
            </a:pPr>
            <a:r>
              <a:rPr lang="en-US" dirty="0"/>
              <a:t>Branching and Merging</a:t>
            </a:r>
          </a:p>
          <a:p>
            <a:pPr>
              <a:lnSpc>
                <a:spcPct val="150000"/>
              </a:lnSpc>
            </a:pPr>
            <a:r>
              <a:rPr lang="en-US" dirty="0"/>
              <a:t>Streams</a:t>
            </a:r>
          </a:p>
          <a:p>
            <a:pPr>
              <a:lnSpc>
                <a:spcPct val="150000"/>
              </a:lnSpc>
            </a:pPr>
            <a:r>
              <a:rPr lang="en-US" dirty="0"/>
              <a:t>Labels</a:t>
            </a:r>
          </a:p>
          <a:p>
            <a:pPr>
              <a:lnSpc>
                <a:spcPct val="150000"/>
              </a:lnSpc>
            </a:pPr>
            <a:r>
              <a:rPr lang="en-US" dirty="0"/>
              <a:t>Defect Tracking</a:t>
            </a:r>
          </a:p>
        </p:txBody>
      </p:sp>
    </p:spTree>
    <p:extLst>
      <p:ext uri="{BB962C8B-B14F-4D97-AF65-F5344CB8AC3E}">
        <p14:creationId xmlns:p14="http://schemas.microsoft.com/office/powerpoint/2010/main" val="11497754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a:latin typeface="Verdana" panose="020B0604030504040204" pitchFamily="34" charset="0"/>
                <a:ea typeface="Verdana" panose="020B0604030504040204" pitchFamily="34" charset="0"/>
                <a:cs typeface="Verdana" panose="020B0604030504040204" pitchFamily="34" charset="0"/>
              </a:rPr>
              <a:t>Introduction to</a:t>
            </a:r>
            <a:br>
              <a:rPr lang="en-US" dirty="0">
                <a:latin typeface="Verdana" panose="020B0604030504040204" pitchFamily="34" charset="0"/>
                <a:ea typeface="Verdana" panose="020B0604030504040204" pitchFamily="34" charset="0"/>
                <a:cs typeface="Verdana" panose="020B0604030504040204" pitchFamily="34" charset="0"/>
              </a:rPr>
            </a:br>
            <a:r>
              <a:rPr lang="en-US" dirty="0">
                <a:latin typeface="Verdana" panose="020B0604030504040204" pitchFamily="34" charset="0"/>
                <a:ea typeface="Verdana" panose="020B0604030504040204" pitchFamily="34" charset="0"/>
                <a:cs typeface="Verdana" panose="020B0604030504040204" pitchFamily="34" charset="0"/>
              </a:rPr>
              <a:t>Helix for Users</a:t>
            </a:r>
            <a:endParaRPr lang="en-US" dirty="0"/>
          </a:p>
        </p:txBody>
      </p:sp>
      <p:sp>
        <p:nvSpPr>
          <p:cNvPr id="5" name="Subtitle 4"/>
          <p:cNvSpPr>
            <a:spLocks noGrp="1"/>
          </p:cNvSpPr>
          <p:nvPr>
            <p:ph type="body" sz="quarter" idx="10"/>
          </p:nvPr>
        </p:nvSpPr>
        <p:spPr/>
        <p:txBody>
          <a:bodyPr/>
          <a:lstStyle/>
          <a:p>
            <a:r>
              <a:rPr lang="en-US" dirty="0"/>
              <a:t>More on File Operations</a:t>
            </a:r>
          </a:p>
        </p:txBody>
      </p:sp>
    </p:spTree>
    <p:extLst>
      <p:ext uri="{BB962C8B-B14F-4D97-AF65-F5344CB8AC3E}">
        <p14:creationId xmlns:p14="http://schemas.microsoft.com/office/powerpoint/2010/main" val="36233866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noFill/>
        </p:spPr>
        <p:txBody>
          <a:bodyPr>
            <a:normAutofit/>
          </a:bodyPr>
          <a:lstStyle/>
          <a:p>
            <a:r>
              <a:rPr lang="en-US" dirty="0"/>
              <a:t>More on File Operations</a:t>
            </a:r>
          </a:p>
        </p:txBody>
      </p:sp>
      <p:sp>
        <p:nvSpPr>
          <p:cNvPr id="17411" name="Rectangle 3"/>
          <p:cNvSpPr>
            <a:spLocks noGrp="1" noChangeArrowheads="1"/>
          </p:cNvSpPr>
          <p:nvPr>
            <p:ph idx="1"/>
          </p:nvPr>
        </p:nvSpPr>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Supported Wildcards</a:t>
            </a:r>
          </a:p>
          <a:p>
            <a:pPr>
              <a:lnSpc>
                <a:spcPct val="150000"/>
              </a:lnSpc>
            </a:pPr>
            <a:r>
              <a:rPr lang="en-US" dirty="0">
                <a:latin typeface="Verdana" panose="020B0604030504040204" pitchFamily="34" charset="0"/>
                <a:ea typeface="Verdana" panose="020B0604030504040204" pitchFamily="34" charset="0"/>
                <a:cs typeface="Verdana" panose="020B0604030504040204" pitchFamily="34" charset="0"/>
              </a:rPr>
              <a:t>Referencing files</a:t>
            </a:r>
          </a:p>
          <a:p>
            <a:pPr>
              <a:lnSpc>
                <a:spcPct val="150000"/>
              </a:lnSpc>
            </a:pPr>
            <a:r>
              <a:rPr lang="en-US" dirty="0">
                <a:latin typeface="Verdana" panose="020B0604030504040204" pitchFamily="34" charset="0"/>
                <a:ea typeface="Verdana" panose="020B0604030504040204" pitchFamily="34" charset="0"/>
                <a:cs typeface="Verdana" panose="020B0604030504040204" pitchFamily="34" charset="0"/>
              </a:rPr>
              <a:t>File types</a:t>
            </a:r>
          </a:p>
          <a:p>
            <a:pPr>
              <a:lnSpc>
                <a:spcPct val="150000"/>
              </a:lnSpc>
            </a:pPr>
            <a:r>
              <a:rPr lang="en-US" dirty="0">
                <a:latin typeface="Verdana" panose="020B0604030504040204" pitchFamily="34" charset="0"/>
                <a:ea typeface="Verdana" panose="020B0604030504040204" pitchFamily="34" charset="0"/>
                <a:cs typeface="Verdana" panose="020B0604030504040204" pitchFamily="34" charset="0"/>
              </a:rPr>
              <a:t>Reconcile Offline Work</a:t>
            </a:r>
          </a:p>
          <a:p>
            <a:pPr>
              <a:lnSpc>
                <a:spcPct val="120000"/>
              </a:lnSpc>
            </a:pPr>
            <a:r>
              <a:rPr lang="en-US" dirty="0">
                <a:latin typeface="Verdana" panose="020B0604030504040204" pitchFamily="34" charset="0"/>
                <a:ea typeface="Verdana" panose="020B0604030504040204" pitchFamily="34" charset="0"/>
                <a:cs typeface="Verdana" panose="020B0604030504040204" pitchFamily="34" charset="0"/>
              </a:rPr>
              <a:t>“Proactive Checkout” vs. “Edit First” Workflows</a:t>
            </a:r>
          </a:p>
          <a:p>
            <a:pPr>
              <a:lnSpc>
                <a:spcPct val="120000"/>
              </a:lnSpc>
            </a:pPr>
            <a:endParaRPr lang="en-US" dirty="0">
              <a:latin typeface="Calibri"/>
            </a:endParaRPr>
          </a:p>
        </p:txBody>
      </p:sp>
    </p:spTree>
    <p:extLst>
      <p:ext uri="{BB962C8B-B14F-4D97-AF65-F5344CB8AC3E}">
        <p14:creationId xmlns:p14="http://schemas.microsoft.com/office/powerpoint/2010/main" val="25576739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noFill/>
        </p:spPr>
        <p:txBody>
          <a:bodyPr>
            <a:normAutofit/>
          </a:bodyPr>
          <a:lstStyle/>
          <a:p>
            <a:r>
              <a:rPr lang="en-US" dirty="0">
                <a:solidFill>
                  <a:schemeClr val="tx1"/>
                </a:solidFill>
              </a:rPr>
              <a:t>Supported Wildcards</a:t>
            </a:r>
          </a:p>
        </p:txBody>
      </p:sp>
      <p:sp>
        <p:nvSpPr>
          <p:cNvPr id="40963" name="Rectangle 3"/>
          <p:cNvSpPr>
            <a:spLocks noGrp="1" noChangeArrowheads="1"/>
          </p:cNvSpPr>
          <p:nvPr>
            <p:ph idx="1"/>
          </p:nvPr>
        </p:nvSpPr>
        <p:spPr/>
        <p:txBody>
          <a:bodyPr>
            <a:normAutofit fontScale="92500" lnSpcReduction="20000"/>
          </a:bodyPr>
          <a:lstStyle/>
          <a:p>
            <a:r>
              <a:rPr lang="en-US" sz="2200" dirty="0">
                <a:solidFill>
                  <a:schemeClr val="bg1"/>
                </a:solidFill>
                <a:latin typeface="Verdana" panose="020B0604030504040204" pitchFamily="34" charset="0"/>
                <a:ea typeface="Verdana" panose="020B0604030504040204" pitchFamily="34" charset="0"/>
                <a:cs typeface="Verdana" panose="020B0604030504040204" pitchFamily="34" charset="0"/>
              </a:rPr>
              <a:t>Two types</a:t>
            </a:r>
          </a:p>
          <a:p>
            <a:pPr marL="684213" lvl="2" indent="0">
              <a:buNone/>
            </a:pPr>
            <a:r>
              <a:rPr lang="en-US" sz="1100" b="1" dirty="0">
                <a:solidFill>
                  <a:srgbClr val="FC8131"/>
                </a:solidFill>
                <a:latin typeface="Courier New"/>
                <a:cs typeface="Courier New"/>
              </a:rPr>
              <a:t>	</a:t>
            </a:r>
            <a:r>
              <a:rPr lang="en-US" sz="1900" b="1" dirty="0">
                <a:solidFill>
                  <a:srgbClr val="0000FF"/>
                </a:solidFill>
                <a:latin typeface="Courier New"/>
                <a:cs typeface="Courier New"/>
              </a:rPr>
              <a:t>p4 sync </a:t>
            </a:r>
            <a:r>
              <a:rPr lang="en-US" sz="1900" b="1" dirty="0">
                <a:solidFill>
                  <a:schemeClr val="bg1">
                    <a:lumMod val="60000"/>
                    <a:lumOff val="40000"/>
                  </a:schemeClr>
                </a:solidFill>
                <a:latin typeface="Courier New"/>
                <a:cs typeface="Courier New"/>
              </a:rPr>
              <a:t>...</a:t>
            </a:r>
          </a:p>
          <a:p>
            <a:pPr marL="684213" lvl="2" indent="0">
              <a:lnSpc>
                <a:spcPct val="90000"/>
              </a:lnSpc>
              <a:buNone/>
            </a:pPr>
            <a:r>
              <a:rPr lang="en-US" sz="1900" b="1" dirty="0">
                <a:solidFill>
                  <a:srgbClr val="FC8131"/>
                </a:solidFill>
                <a:latin typeface="Courier New"/>
                <a:cs typeface="Courier New"/>
              </a:rPr>
              <a:t>	</a:t>
            </a:r>
            <a:r>
              <a:rPr lang="en-US" sz="1900" b="1" dirty="0">
                <a:solidFill>
                  <a:srgbClr val="0000FF"/>
                </a:solidFill>
                <a:latin typeface="Courier New"/>
                <a:cs typeface="Courier New"/>
              </a:rPr>
              <a:t>p4 sync </a:t>
            </a:r>
            <a:r>
              <a:rPr lang="en-US" sz="1900" b="1" dirty="0">
                <a:solidFill>
                  <a:srgbClr val="4167C9"/>
                </a:solidFill>
                <a:latin typeface="Courier New"/>
                <a:cs typeface="Courier New"/>
              </a:rPr>
              <a:t>//depot/Jam/MAIN/...</a:t>
            </a:r>
          </a:p>
          <a:p>
            <a:pPr marL="684213" lvl="2" indent="0">
              <a:lnSpc>
                <a:spcPct val="90000"/>
              </a:lnSpc>
              <a:buNone/>
            </a:pPr>
            <a:r>
              <a:rPr lang="en-US" sz="1900" b="1" dirty="0">
                <a:latin typeface="Courier New"/>
                <a:cs typeface="Courier New"/>
              </a:rPr>
              <a:t>	</a:t>
            </a:r>
            <a:r>
              <a:rPr lang="en-US" sz="1900" b="1" dirty="0">
                <a:solidFill>
                  <a:srgbClr val="0000FF"/>
                </a:solidFill>
                <a:latin typeface="Courier New"/>
                <a:cs typeface="Courier New"/>
              </a:rPr>
              <a:t>p4 sync </a:t>
            </a:r>
            <a:r>
              <a:rPr lang="en-US" sz="1900" b="1" dirty="0">
                <a:solidFill>
                  <a:srgbClr val="4167C9"/>
                </a:solidFill>
                <a:latin typeface="Courier New"/>
                <a:cs typeface="Courier New"/>
              </a:rPr>
              <a:t>//depot/Jam/R1.0/....txt</a:t>
            </a:r>
            <a:endParaRPr lang="en-US" sz="1900" dirty="0">
              <a:solidFill>
                <a:srgbClr val="4167C9"/>
              </a:solidFill>
              <a:latin typeface="Courier New"/>
              <a:cs typeface="Courier New"/>
            </a:endParaRPr>
          </a:p>
          <a:p>
            <a:pPr marL="684213" lvl="2" indent="0">
              <a:lnSpc>
                <a:spcPct val="90000"/>
              </a:lnSpc>
              <a:buNone/>
            </a:pPr>
            <a:r>
              <a:rPr lang="en-US" sz="1900" b="1" dirty="0">
                <a:latin typeface="Courier New"/>
                <a:cs typeface="Courier New"/>
              </a:rPr>
              <a:t>	</a:t>
            </a:r>
            <a:r>
              <a:rPr lang="en-US" sz="1900" b="1" dirty="0">
                <a:solidFill>
                  <a:srgbClr val="0000FF"/>
                </a:solidFill>
                <a:latin typeface="Courier New"/>
                <a:cs typeface="Courier New"/>
              </a:rPr>
              <a:t>p4 sync </a:t>
            </a:r>
            <a:r>
              <a:rPr lang="en-US" sz="1900" b="1" dirty="0">
                <a:solidFill>
                  <a:srgbClr val="4167C9"/>
                </a:solidFill>
                <a:latin typeface="Courier New"/>
                <a:cs typeface="Courier New"/>
              </a:rPr>
              <a:t>//depot/Jam/MAIN/doc/J*</a:t>
            </a:r>
          </a:p>
          <a:p>
            <a:pPr marL="684213" lvl="2" indent="0">
              <a:lnSpc>
                <a:spcPct val="90000"/>
              </a:lnSpc>
              <a:buNone/>
            </a:pPr>
            <a:r>
              <a:rPr lang="en-US" sz="1900" b="1" dirty="0">
                <a:latin typeface="Courier New"/>
                <a:cs typeface="Courier New"/>
              </a:rPr>
              <a:t>	</a:t>
            </a:r>
            <a:r>
              <a:rPr lang="en-US" sz="1900" b="1" dirty="0">
                <a:solidFill>
                  <a:srgbClr val="0000FF"/>
                </a:solidFill>
                <a:latin typeface="Courier New"/>
                <a:cs typeface="Courier New"/>
              </a:rPr>
              <a:t>p4 sync </a:t>
            </a:r>
            <a:r>
              <a:rPr lang="en-US" sz="1900" b="1" dirty="0">
                <a:solidFill>
                  <a:srgbClr val="4167C9"/>
                </a:solidFill>
                <a:latin typeface="Courier New"/>
                <a:cs typeface="Courier New"/>
              </a:rPr>
              <a:t>//depot/Jam/MAIN/</a:t>
            </a:r>
            <a:r>
              <a:rPr lang="en-US" sz="1900" b="1" dirty="0" err="1">
                <a:solidFill>
                  <a:srgbClr val="4167C9"/>
                </a:solidFill>
                <a:latin typeface="Courier New"/>
                <a:cs typeface="Courier New"/>
              </a:rPr>
              <a:t>src</a:t>
            </a:r>
            <a:r>
              <a:rPr lang="en-US" sz="1900" b="1" dirty="0">
                <a:solidFill>
                  <a:srgbClr val="4167C9"/>
                </a:solidFill>
                <a:latin typeface="Courier New"/>
                <a:cs typeface="Courier New"/>
              </a:rPr>
              <a:t>/*</a:t>
            </a:r>
          </a:p>
          <a:p>
            <a:pPr marL="457200" lvl="1" indent="0">
              <a:lnSpc>
                <a:spcPct val="90000"/>
              </a:lnSpc>
              <a:buNone/>
            </a:pPr>
            <a:endParaRPr lang="en-US" sz="19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r>
              <a:rPr lang="en-US" sz="2200" dirty="0">
                <a:solidFill>
                  <a:srgbClr val="172751"/>
                </a:solidFill>
                <a:latin typeface="Verdana" panose="020B0604030504040204" pitchFamily="34" charset="0"/>
                <a:ea typeface="Verdana" panose="020B0604030504040204" pitchFamily="34" charset="0"/>
                <a:cs typeface="Verdana" panose="020B0604030504040204" pitchFamily="34" charset="0"/>
              </a:rPr>
              <a:t>Local vs. depot expansion</a:t>
            </a:r>
          </a:p>
          <a:p>
            <a:pPr marL="0" indent="0">
              <a:buNone/>
            </a:pPr>
            <a:r>
              <a:rPr lang="en-US" sz="2200" b="1" dirty="0">
                <a:solidFill>
                  <a:schemeClr val="accent6"/>
                </a:solidFill>
                <a:latin typeface="Courier New"/>
                <a:cs typeface="Courier New"/>
              </a:rPr>
              <a:t>	</a:t>
            </a:r>
            <a:r>
              <a:rPr lang="en-US" sz="1900" b="1" dirty="0">
                <a:solidFill>
                  <a:schemeClr val="accent6"/>
                </a:solidFill>
                <a:latin typeface="Courier New"/>
                <a:cs typeface="Courier New"/>
              </a:rPr>
              <a:t>	</a:t>
            </a:r>
            <a:r>
              <a:rPr lang="en-US" sz="1900" b="1" dirty="0">
                <a:solidFill>
                  <a:srgbClr val="0000FF"/>
                </a:solidFill>
                <a:latin typeface="Courier New"/>
                <a:cs typeface="Courier New"/>
              </a:rPr>
              <a:t>p4 sync </a:t>
            </a:r>
            <a:r>
              <a:rPr lang="en-US" sz="1900" b="1" dirty="0">
                <a:solidFill>
                  <a:srgbClr val="4167C9"/>
                </a:solidFill>
                <a:latin typeface="Courier New"/>
                <a:cs typeface="Courier New"/>
              </a:rPr>
              <a:t>*.c</a:t>
            </a:r>
          </a:p>
          <a:p>
            <a:pPr marL="0" indent="0">
              <a:buNone/>
            </a:pPr>
            <a:r>
              <a:rPr lang="en-US" sz="1900" b="1" dirty="0">
                <a:solidFill>
                  <a:srgbClr val="172751"/>
                </a:solidFill>
                <a:latin typeface="Courier New"/>
                <a:cs typeface="Courier New"/>
              </a:rPr>
              <a:t>		</a:t>
            </a:r>
            <a:r>
              <a:rPr lang="en-US" sz="1900" b="1" dirty="0">
                <a:solidFill>
                  <a:srgbClr val="0000FF"/>
                </a:solidFill>
                <a:latin typeface="Courier New"/>
                <a:cs typeface="Courier New"/>
              </a:rPr>
              <a:t>p4 sync </a:t>
            </a:r>
            <a:r>
              <a:rPr lang="en-US" sz="1900" b="1" dirty="0">
                <a:solidFill>
                  <a:srgbClr val="4167C9"/>
                </a:solidFill>
                <a:latin typeface="Courier New"/>
                <a:cs typeface="Courier New"/>
              </a:rPr>
              <a:t>"*.c</a:t>
            </a:r>
            <a:r>
              <a:rPr lang="en-US" sz="1900" b="1" dirty="0">
                <a:solidFill>
                  <a:srgbClr val="4167C9"/>
                </a:solidFill>
                <a:latin typeface="Courier New" charset="0"/>
              </a:rPr>
              <a:t>"</a:t>
            </a:r>
            <a:endParaRPr lang="en-US" sz="1700" b="1" dirty="0">
              <a:solidFill>
                <a:srgbClr val="4167C9"/>
              </a:solidFill>
            </a:endParaRPr>
          </a:p>
          <a:p>
            <a:endParaRPr lang="en-US" sz="2800" dirty="0">
              <a:solidFill>
                <a:srgbClr val="000000"/>
              </a:solidFill>
              <a:latin typeface="Calibri"/>
            </a:endParaRPr>
          </a:p>
        </p:txBody>
      </p:sp>
    </p:spTree>
  </p:cSld>
  <p:clrMapOvr>
    <a:overrideClrMapping bg1="dk1" tx1="lt1" bg2="dk2" tx2="lt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noFill/>
        </p:spPr>
        <p:txBody>
          <a:bodyPr/>
          <a:lstStyle/>
          <a:p>
            <a:r>
              <a:rPr lang="en-US" dirty="0"/>
              <a:t>Referencing Files</a:t>
            </a:r>
          </a:p>
        </p:txBody>
      </p:sp>
      <p:sp>
        <p:nvSpPr>
          <p:cNvPr id="2" name="Content Placeholder 1"/>
          <p:cNvSpPr>
            <a:spLocks noGrp="1"/>
          </p:cNvSpPr>
          <p:nvPr>
            <p:ph idx="1"/>
          </p:nvPr>
        </p:nvSpPr>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Depot Syntax</a:t>
            </a:r>
          </a:p>
          <a:p>
            <a:pPr lvl="1">
              <a:buNone/>
              <a:tabLst>
                <a:tab pos="2228850" algn="l"/>
              </a:tabLst>
            </a:pPr>
            <a:r>
              <a:rPr lang="en-US" sz="2000" b="1" dirty="0">
                <a:solidFill>
                  <a:srgbClr val="0000FF"/>
                </a:solidFill>
                <a:latin typeface="Courier New"/>
                <a:cs typeface="Courier New"/>
              </a:rPr>
              <a:t>p4 sync </a:t>
            </a:r>
            <a:r>
              <a:rPr lang="en-US" sz="2000" b="1" dirty="0">
                <a:solidFill>
                  <a:schemeClr val="tx1">
                    <a:lumMod val="60000"/>
                    <a:lumOff val="40000"/>
                  </a:schemeClr>
                </a:solidFill>
                <a:latin typeface="Courier New"/>
                <a:cs typeface="Courier New"/>
              </a:rPr>
              <a:t>//depot/Jam/MAIN/</a:t>
            </a:r>
            <a:r>
              <a:rPr lang="en-US" sz="2000" b="1" dirty="0" err="1">
                <a:solidFill>
                  <a:schemeClr val="tx1">
                    <a:lumMod val="60000"/>
                    <a:lumOff val="40000"/>
                  </a:schemeClr>
                </a:solidFill>
                <a:latin typeface="Courier New"/>
                <a:cs typeface="Courier New"/>
              </a:rPr>
              <a:t>src</a:t>
            </a:r>
            <a:r>
              <a:rPr lang="en-US" sz="2000" b="1" dirty="0">
                <a:solidFill>
                  <a:schemeClr val="tx1">
                    <a:lumMod val="60000"/>
                    <a:lumOff val="40000"/>
                  </a:schemeClr>
                </a:solidFill>
                <a:latin typeface="Courier New"/>
                <a:cs typeface="Courier New"/>
              </a:rPr>
              <a:t>/</a:t>
            </a:r>
            <a:r>
              <a:rPr lang="en-US" sz="2000" b="1" dirty="0" err="1">
                <a:solidFill>
                  <a:schemeClr val="tx1">
                    <a:lumMod val="60000"/>
                    <a:lumOff val="40000"/>
                  </a:schemeClr>
                </a:solidFill>
                <a:latin typeface="Courier New"/>
                <a:cs typeface="Courier New"/>
              </a:rPr>
              <a:t>util.c</a:t>
            </a:r>
            <a:endParaRPr lang="en-US" sz="2000" b="1" dirty="0">
              <a:solidFill>
                <a:schemeClr val="tx1">
                  <a:lumMod val="60000"/>
                  <a:lumOff val="40000"/>
                </a:schemeClr>
              </a:solidFill>
              <a:latin typeface="Courier New"/>
              <a:cs typeface="Courier New"/>
            </a:endParaRPr>
          </a:p>
          <a:p>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a:latin typeface="Verdana" panose="020B0604030504040204" pitchFamily="34" charset="0"/>
                <a:ea typeface="Verdana" panose="020B0604030504040204" pitchFamily="34" charset="0"/>
                <a:cs typeface="Verdana" panose="020B0604030504040204" pitchFamily="34" charset="0"/>
              </a:rPr>
              <a:t>Local Syntax</a:t>
            </a:r>
          </a:p>
          <a:p>
            <a:pPr lvl="1">
              <a:buNone/>
              <a:tabLst>
                <a:tab pos="2228850" algn="l"/>
              </a:tabLst>
            </a:pPr>
            <a:r>
              <a:rPr lang="en-US" sz="2000" b="1" dirty="0">
                <a:solidFill>
                  <a:srgbClr val="0000FF"/>
                </a:solidFill>
                <a:latin typeface="Courier New"/>
                <a:cs typeface="Courier New"/>
              </a:rPr>
              <a:t>p4 sync</a:t>
            </a:r>
            <a:r>
              <a:rPr lang="en-US" sz="2000" b="1" dirty="0">
                <a:solidFill>
                  <a:srgbClr val="4167C9"/>
                </a:solidFill>
                <a:latin typeface="Courier New"/>
                <a:cs typeface="Courier New"/>
              </a:rPr>
              <a:t> </a:t>
            </a:r>
            <a:r>
              <a:rPr lang="en-US" sz="2000" b="1" dirty="0" err="1">
                <a:solidFill>
                  <a:srgbClr val="4167C9"/>
                </a:solidFill>
                <a:latin typeface="Courier New"/>
                <a:cs typeface="Courier New"/>
              </a:rPr>
              <a:t>util.c</a:t>
            </a:r>
            <a:endParaRPr lang="en-US" sz="2000" b="1" dirty="0">
              <a:solidFill>
                <a:srgbClr val="4167C9"/>
              </a:solidFill>
              <a:latin typeface="Courier New"/>
              <a:cs typeface="Courier New"/>
            </a:endParaRPr>
          </a:p>
          <a:p>
            <a:pPr lvl="1">
              <a:buNone/>
              <a:tabLst>
                <a:tab pos="2228850" algn="l"/>
              </a:tabLst>
            </a:pPr>
            <a:r>
              <a:rPr lang="en-US" sz="2000" b="1" dirty="0">
                <a:solidFill>
                  <a:srgbClr val="0000FF"/>
                </a:solidFill>
                <a:latin typeface="Courier New"/>
                <a:cs typeface="Courier New"/>
              </a:rPr>
              <a:t>p4 sync </a:t>
            </a:r>
            <a:r>
              <a:rPr lang="en-US" sz="2000" b="1" dirty="0">
                <a:solidFill>
                  <a:srgbClr val="4167C9"/>
                </a:solidFill>
                <a:latin typeface="Courier New"/>
                <a:cs typeface="Courier New"/>
              </a:rPr>
              <a:t>c:\work\Jam\MAIN\</a:t>
            </a:r>
            <a:r>
              <a:rPr lang="en-US" sz="2000" b="1" dirty="0" err="1">
                <a:solidFill>
                  <a:srgbClr val="4167C9"/>
                </a:solidFill>
                <a:latin typeface="Courier New"/>
                <a:cs typeface="Courier New"/>
              </a:rPr>
              <a:t>src</a:t>
            </a:r>
            <a:r>
              <a:rPr lang="en-US" sz="2000" b="1" dirty="0">
                <a:solidFill>
                  <a:srgbClr val="4167C9"/>
                </a:solidFill>
                <a:latin typeface="Courier New"/>
                <a:cs typeface="Courier New"/>
              </a:rPr>
              <a:t>\</a:t>
            </a:r>
            <a:r>
              <a:rPr lang="en-US" sz="2000" b="1" dirty="0" err="1">
                <a:solidFill>
                  <a:srgbClr val="4167C9"/>
                </a:solidFill>
                <a:latin typeface="Courier New"/>
                <a:cs typeface="Courier New"/>
              </a:rPr>
              <a:t>util.c</a:t>
            </a:r>
            <a:endParaRPr lang="en-US" sz="2000" b="1" dirty="0">
              <a:solidFill>
                <a:srgbClr val="4167C9"/>
              </a:solidFill>
              <a:latin typeface="Courier New"/>
              <a:cs typeface="Courier New"/>
            </a:endParaRPr>
          </a:p>
          <a:p>
            <a:pPr lvl="1">
              <a:buNone/>
              <a:tabLst>
                <a:tab pos="2228850" algn="l"/>
              </a:tabLst>
            </a:pPr>
            <a:r>
              <a:rPr lang="en-US" sz="2000" b="1" dirty="0">
                <a:solidFill>
                  <a:srgbClr val="0000FF"/>
                </a:solidFill>
                <a:latin typeface="Courier New"/>
                <a:cs typeface="Courier New"/>
              </a:rPr>
              <a:t>p4 sync </a:t>
            </a:r>
            <a:r>
              <a:rPr lang="en-US" sz="2000" b="1" dirty="0">
                <a:solidFill>
                  <a:srgbClr val="4167C9"/>
                </a:solidFill>
                <a:latin typeface="Courier New"/>
                <a:cs typeface="Courier New"/>
              </a:rPr>
              <a:t>..\</a:t>
            </a:r>
            <a:r>
              <a:rPr lang="en-US" sz="2000" b="1" dirty="0" err="1">
                <a:solidFill>
                  <a:srgbClr val="4167C9"/>
                </a:solidFill>
                <a:latin typeface="Courier New"/>
                <a:cs typeface="Courier New"/>
              </a:rPr>
              <a:t>src</a:t>
            </a:r>
            <a:r>
              <a:rPr lang="en-US" sz="2000" b="1" dirty="0">
                <a:solidFill>
                  <a:srgbClr val="4167C9"/>
                </a:solidFill>
                <a:latin typeface="Courier New"/>
                <a:cs typeface="Courier New"/>
              </a:rPr>
              <a:t>\</a:t>
            </a:r>
            <a:r>
              <a:rPr lang="en-US" sz="2000" b="1" dirty="0" err="1">
                <a:solidFill>
                  <a:srgbClr val="4167C9"/>
                </a:solidFill>
                <a:latin typeface="Courier New"/>
                <a:cs typeface="Courier New"/>
              </a:rPr>
              <a:t>util.c</a:t>
            </a:r>
            <a:endParaRPr lang="en-US" sz="2000" b="1" dirty="0">
              <a:solidFill>
                <a:srgbClr val="4167C9"/>
              </a:solidFill>
              <a:latin typeface="Courier New"/>
              <a:cs typeface="Courier New"/>
            </a:endParaRPr>
          </a:p>
          <a:p>
            <a:pPr marL="111125" indent="0">
              <a:buNone/>
            </a:pP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type="title"/>
          </p:nvPr>
        </p:nvSpPr>
        <p:spPr/>
        <p:txBody>
          <a:bodyPr/>
          <a:lstStyle/>
          <a:p>
            <a:r>
              <a:rPr lang="en-US" dirty="0"/>
              <a:t>File Types</a:t>
            </a:r>
          </a:p>
        </p:txBody>
      </p:sp>
      <p:sp>
        <p:nvSpPr>
          <p:cNvPr id="53250" name="Rectangle 2"/>
          <p:cNvSpPr>
            <a:spLocks noGrp="1" noChangeArrowheads="1"/>
          </p:cNvSpPr>
          <p:nvPr>
            <p:ph idx="1"/>
          </p:nvPr>
        </p:nvSpPr>
        <p:spPr>
          <a:noFill/>
        </p:spPr>
        <p:txBody>
          <a:bodyPr>
            <a:normAutofit fontScale="70000" lnSpcReduction="20000"/>
          </a:bodyPr>
          <a:lstStyle/>
          <a:p>
            <a:r>
              <a:rPr lang="en-US" sz="2900" dirty="0">
                <a:latin typeface="Verdana" panose="020B0604030504040204" pitchFamily="34" charset="0"/>
                <a:ea typeface="Verdana" panose="020B0604030504040204" pitchFamily="34" charset="0"/>
                <a:cs typeface="Verdana" panose="020B0604030504040204" pitchFamily="34" charset="0"/>
              </a:rPr>
              <a:t>Base file types</a:t>
            </a:r>
          </a:p>
          <a:p>
            <a:pPr lvl="1">
              <a:buNone/>
              <a:tabLst>
                <a:tab pos="3228975" algn="l"/>
                <a:tab pos="6457950" algn="l"/>
              </a:tabLst>
            </a:pPr>
            <a:r>
              <a:rPr lang="en-US" sz="2100" b="1" dirty="0">
                <a:solidFill>
                  <a:srgbClr val="0000FF"/>
                </a:solidFill>
                <a:latin typeface="Courier New"/>
                <a:cs typeface="Courier New"/>
              </a:rPr>
              <a:t>text</a:t>
            </a:r>
            <a:r>
              <a:rPr lang="en-US" sz="2200" b="1" dirty="0">
                <a:solidFill>
                  <a:schemeClr val="accent4"/>
                </a:solidFill>
                <a:latin typeface="Courier New"/>
                <a:cs typeface="Courier New"/>
              </a:rPr>
              <a:t>	</a:t>
            </a:r>
            <a:r>
              <a:rPr lang="en-US" sz="2100" b="1" dirty="0" err="1">
                <a:solidFill>
                  <a:schemeClr val="tx1">
                    <a:lumMod val="60000"/>
                    <a:lumOff val="40000"/>
                  </a:schemeClr>
                </a:solidFill>
                <a:latin typeface="Courier New"/>
                <a:cs typeface="Courier New"/>
              </a:rPr>
              <a:t>symlink</a:t>
            </a:r>
            <a:endParaRPr lang="en-US" sz="2100" b="1" dirty="0">
              <a:solidFill>
                <a:srgbClr val="4167C9"/>
              </a:solidFill>
              <a:latin typeface="Courier New"/>
              <a:cs typeface="Courier New"/>
            </a:endParaRPr>
          </a:p>
          <a:p>
            <a:pPr lvl="1">
              <a:buFont typeface="Times" charset="0"/>
              <a:buNone/>
              <a:tabLst>
                <a:tab pos="3228975" algn="l"/>
                <a:tab pos="6457950" algn="l"/>
              </a:tabLst>
            </a:pPr>
            <a:r>
              <a:rPr lang="en-US" sz="2100" b="1" dirty="0">
                <a:solidFill>
                  <a:srgbClr val="0000FF"/>
                </a:solidFill>
                <a:latin typeface="Courier New"/>
                <a:cs typeface="Courier New"/>
              </a:rPr>
              <a:t>binary	</a:t>
            </a:r>
            <a:r>
              <a:rPr lang="en-US" sz="2100" b="1" dirty="0" err="1">
                <a:solidFill>
                  <a:schemeClr val="tx1">
                    <a:lumMod val="60000"/>
                    <a:lumOff val="40000"/>
                  </a:schemeClr>
                </a:solidFill>
                <a:latin typeface="Courier New"/>
                <a:cs typeface="Courier New"/>
              </a:rPr>
              <a:t>unicode</a:t>
            </a:r>
            <a:r>
              <a:rPr lang="en-US" sz="2100" b="1" dirty="0">
                <a:solidFill>
                  <a:schemeClr val="tx1">
                    <a:lumMod val="60000"/>
                    <a:lumOff val="40000"/>
                  </a:schemeClr>
                </a:solidFill>
                <a:latin typeface="Courier New"/>
                <a:cs typeface="Courier New"/>
              </a:rPr>
              <a:t>	utf16</a:t>
            </a:r>
          </a:p>
          <a:p>
            <a:pPr>
              <a:lnSpc>
                <a:spcPct val="150000"/>
              </a:lnSpc>
            </a:pPr>
            <a:r>
              <a:rPr lang="en-US" sz="2900" dirty="0">
                <a:latin typeface="Verdana" panose="020B0604030504040204" pitchFamily="34" charset="0"/>
                <a:ea typeface="Verdana" panose="020B0604030504040204" pitchFamily="34" charset="0"/>
                <a:cs typeface="Verdana" panose="020B0604030504040204" pitchFamily="34" charset="0"/>
              </a:rPr>
              <a:t>Workspace modifiers</a:t>
            </a:r>
          </a:p>
          <a:p>
            <a:pPr marL="457200" lvl="1" indent="0">
              <a:lnSpc>
                <a:spcPct val="110000"/>
              </a:lnSpc>
              <a:buNone/>
            </a:pPr>
            <a:r>
              <a:rPr lang="en-US" sz="2100" b="1" dirty="0">
                <a:solidFill>
                  <a:srgbClr val="0000FF"/>
                </a:solidFill>
                <a:latin typeface="Courier New"/>
                <a:cs typeface="Courier New"/>
              </a:rPr>
              <a:t>+x</a:t>
            </a:r>
            <a:r>
              <a:rPr lang="en-US" sz="2200" b="1" dirty="0">
                <a:solidFill>
                  <a:srgbClr val="F79646"/>
                </a:solidFill>
                <a:latin typeface="Courier New"/>
                <a:cs typeface="Courier New"/>
              </a:rPr>
              <a:t>  </a:t>
            </a:r>
            <a:r>
              <a:rPr lang="en-US" sz="2200" dirty="0">
                <a:latin typeface="Courier New"/>
                <a:cs typeface="Courier New"/>
              </a:rPr>
              <a:t>- </a:t>
            </a:r>
            <a:r>
              <a:rPr lang="en-US" sz="2200" b="1" dirty="0">
                <a:latin typeface="Courier New"/>
                <a:cs typeface="Courier New"/>
              </a:rPr>
              <a:t>executable	</a:t>
            </a:r>
            <a:r>
              <a:rPr lang="en-US" sz="2200" dirty="0">
                <a:latin typeface="Courier New"/>
                <a:cs typeface="Courier New"/>
              </a:rPr>
              <a:t>			</a:t>
            </a:r>
            <a:r>
              <a:rPr lang="en-US" sz="2100" b="1" dirty="0">
                <a:solidFill>
                  <a:srgbClr val="0000FF"/>
                </a:solidFill>
                <a:latin typeface="Courier New"/>
                <a:cs typeface="Courier New"/>
              </a:rPr>
              <a:t>+w</a:t>
            </a:r>
            <a:r>
              <a:rPr lang="en-US" sz="2200" b="1" dirty="0">
                <a:solidFill>
                  <a:srgbClr val="F79646"/>
                </a:solidFill>
                <a:latin typeface="Courier New"/>
                <a:cs typeface="Courier New"/>
              </a:rPr>
              <a:t>  </a:t>
            </a:r>
            <a:r>
              <a:rPr lang="en-US" sz="2200" dirty="0">
                <a:latin typeface="Courier New"/>
                <a:cs typeface="Courier New"/>
              </a:rPr>
              <a:t>- </a:t>
            </a:r>
            <a:r>
              <a:rPr lang="en-US" sz="2200" b="1" dirty="0">
                <a:latin typeface="Courier New"/>
                <a:cs typeface="Courier New"/>
              </a:rPr>
              <a:t>always writable</a:t>
            </a:r>
          </a:p>
          <a:p>
            <a:pPr marL="457200" lvl="1" indent="0">
              <a:buNone/>
            </a:pPr>
            <a:r>
              <a:rPr lang="en-US" sz="2100" b="1" dirty="0">
                <a:solidFill>
                  <a:srgbClr val="0000FF"/>
                </a:solidFill>
                <a:latin typeface="Courier New"/>
                <a:cs typeface="Courier New"/>
              </a:rPr>
              <a:t>+l</a:t>
            </a:r>
            <a:r>
              <a:rPr lang="en-US" sz="2200" b="1" dirty="0">
                <a:solidFill>
                  <a:srgbClr val="F79646"/>
                </a:solidFill>
                <a:latin typeface="Courier New"/>
                <a:cs typeface="Courier New"/>
              </a:rPr>
              <a:t>  </a:t>
            </a:r>
            <a:r>
              <a:rPr lang="en-US" sz="2200" dirty="0">
                <a:latin typeface="Courier New"/>
                <a:cs typeface="Courier New"/>
              </a:rPr>
              <a:t>- </a:t>
            </a:r>
            <a:r>
              <a:rPr lang="en-US" sz="2200" b="1" dirty="0">
                <a:latin typeface="Courier New"/>
                <a:cs typeface="Courier New"/>
              </a:rPr>
              <a:t>exclusive open	</a:t>
            </a:r>
            <a:r>
              <a:rPr lang="en-US" sz="2200" dirty="0">
                <a:latin typeface="Courier New"/>
                <a:cs typeface="Courier New"/>
              </a:rPr>
              <a:t>		</a:t>
            </a:r>
            <a:r>
              <a:rPr lang="en-US" sz="2100" b="1" dirty="0">
                <a:solidFill>
                  <a:srgbClr val="0000FF"/>
                </a:solidFill>
                <a:latin typeface="Courier New"/>
                <a:cs typeface="Courier New"/>
              </a:rPr>
              <a:t>+k</a:t>
            </a:r>
            <a:r>
              <a:rPr lang="en-US" sz="2200" b="1" dirty="0">
                <a:solidFill>
                  <a:srgbClr val="F79646"/>
                </a:solidFill>
                <a:latin typeface="Courier New"/>
                <a:cs typeface="Courier New"/>
              </a:rPr>
              <a:t>  </a:t>
            </a:r>
            <a:r>
              <a:rPr lang="en-US" sz="2200" dirty="0">
                <a:latin typeface="Courier New"/>
                <a:cs typeface="Courier New"/>
              </a:rPr>
              <a:t>- </a:t>
            </a:r>
            <a:r>
              <a:rPr lang="en-US" sz="2200" b="1" dirty="0">
                <a:latin typeface="Courier New"/>
                <a:cs typeface="Courier New"/>
              </a:rPr>
              <a:t>RCS keyword</a:t>
            </a:r>
          </a:p>
          <a:p>
            <a:pPr marL="457200" lvl="1" indent="0">
              <a:buNone/>
            </a:pPr>
            <a:r>
              <a:rPr lang="en-US" sz="2100" b="1" dirty="0">
                <a:solidFill>
                  <a:srgbClr val="0000FF"/>
                </a:solidFill>
                <a:latin typeface="Courier New"/>
                <a:cs typeface="Courier New"/>
              </a:rPr>
              <a:t>+m</a:t>
            </a:r>
            <a:r>
              <a:rPr lang="en-US" sz="2200" b="1" dirty="0">
                <a:solidFill>
                  <a:srgbClr val="F79646"/>
                </a:solidFill>
                <a:latin typeface="Courier New"/>
                <a:cs typeface="Courier New"/>
              </a:rPr>
              <a:t>  </a:t>
            </a:r>
            <a:r>
              <a:rPr lang="en-US" sz="2200" dirty="0">
                <a:latin typeface="Courier New"/>
                <a:cs typeface="Courier New"/>
              </a:rPr>
              <a:t>- </a:t>
            </a:r>
            <a:r>
              <a:rPr lang="en-US" sz="2200" b="1" dirty="0">
                <a:latin typeface="Courier New"/>
                <a:cs typeface="Courier New"/>
              </a:rPr>
              <a:t>sync vs. submit </a:t>
            </a:r>
            <a:r>
              <a:rPr lang="en-US" sz="2200" b="1" dirty="0" err="1">
                <a:latin typeface="Courier New"/>
                <a:cs typeface="Courier New"/>
              </a:rPr>
              <a:t>modtime</a:t>
            </a:r>
            <a:endParaRPr lang="en-US" sz="2200" b="1" dirty="0">
              <a:latin typeface="Courier New"/>
              <a:cs typeface="Courier New"/>
            </a:endParaRPr>
          </a:p>
          <a:p>
            <a:pPr>
              <a:lnSpc>
                <a:spcPct val="150000"/>
              </a:lnSpc>
            </a:pPr>
            <a:r>
              <a:rPr lang="en-US" sz="2900" dirty="0">
                <a:latin typeface="Verdana" panose="020B0604030504040204" pitchFamily="34" charset="0"/>
                <a:ea typeface="Verdana" panose="020B0604030504040204" pitchFamily="34" charset="0"/>
                <a:cs typeface="Verdana" panose="020B0604030504040204" pitchFamily="34" charset="0"/>
              </a:rPr>
              <a:t>Server storage attributes</a:t>
            </a:r>
          </a:p>
          <a:p>
            <a:pPr>
              <a:buSzPct val="120000"/>
              <a:buNone/>
              <a:defRPr/>
            </a:pPr>
            <a:r>
              <a:rPr lang="en-US" sz="2200" dirty="0">
                <a:latin typeface="Courier New"/>
                <a:cs typeface="Courier New"/>
              </a:rPr>
              <a:t>	</a:t>
            </a:r>
            <a:r>
              <a:rPr lang="en-US" sz="2100" b="1" dirty="0">
                <a:solidFill>
                  <a:srgbClr val="0000FF"/>
                </a:solidFill>
                <a:latin typeface="Courier New"/>
                <a:cs typeface="Courier New"/>
              </a:rPr>
              <a:t>+</a:t>
            </a:r>
            <a:r>
              <a:rPr lang="en-US" sz="2100" b="1" dirty="0" err="1">
                <a:solidFill>
                  <a:srgbClr val="0000FF"/>
                </a:solidFill>
                <a:latin typeface="Courier New"/>
                <a:cs typeface="Courier New"/>
              </a:rPr>
              <a:t>S</a:t>
            </a:r>
            <a:r>
              <a:rPr lang="en-US" sz="2100" b="1" i="1" dirty="0" err="1">
                <a:solidFill>
                  <a:srgbClr val="0000FF"/>
                </a:solidFill>
                <a:latin typeface="Courier New"/>
                <a:cs typeface="Courier New"/>
              </a:rPr>
              <a:t>n</a:t>
            </a:r>
            <a:r>
              <a:rPr lang="en-US" sz="2200" b="1" dirty="0">
                <a:solidFill>
                  <a:srgbClr val="F79646"/>
                </a:solidFill>
                <a:latin typeface="Courier New"/>
                <a:cs typeface="Courier New"/>
              </a:rPr>
              <a:t>  </a:t>
            </a:r>
            <a:r>
              <a:rPr lang="en-US" sz="2200" dirty="0">
                <a:latin typeface="Courier New"/>
                <a:cs typeface="Courier New"/>
              </a:rPr>
              <a:t>-  </a:t>
            </a:r>
            <a:r>
              <a:rPr lang="en-US" sz="2200" b="1" dirty="0">
                <a:latin typeface="Courier New"/>
                <a:cs typeface="Courier New"/>
              </a:rPr>
              <a:t>last ‘n’ revisions</a:t>
            </a:r>
            <a:r>
              <a:rPr lang="en-US" sz="2200" dirty="0">
                <a:latin typeface="Courier New"/>
                <a:cs typeface="Courier New"/>
              </a:rPr>
              <a:t>		</a:t>
            </a:r>
            <a:r>
              <a:rPr lang="en-US" sz="2100" b="1" dirty="0">
                <a:solidFill>
                  <a:srgbClr val="0000FF"/>
                </a:solidFill>
                <a:latin typeface="Courier New"/>
                <a:cs typeface="Courier New"/>
              </a:rPr>
              <a:t>+D</a:t>
            </a:r>
            <a:r>
              <a:rPr lang="en-US" sz="2200" b="1" dirty="0">
                <a:solidFill>
                  <a:srgbClr val="F79646"/>
                </a:solidFill>
                <a:latin typeface="Courier New"/>
                <a:cs typeface="Courier New"/>
              </a:rPr>
              <a:t> </a:t>
            </a:r>
            <a:r>
              <a:rPr lang="en-US" sz="2200" dirty="0">
                <a:latin typeface="Courier New"/>
                <a:cs typeface="Courier New"/>
              </a:rPr>
              <a:t>-  </a:t>
            </a:r>
            <a:r>
              <a:rPr lang="en-US" sz="2200" b="1" dirty="0">
                <a:latin typeface="Courier New"/>
                <a:cs typeface="Courier New"/>
              </a:rPr>
              <a:t>deltas</a:t>
            </a:r>
          </a:p>
          <a:p>
            <a:pPr>
              <a:buSzPct val="120000"/>
              <a:buNone/>
              <a:defRPr/>
            </a:pPr>
            <a:r>
              <a:rPr lang="en-US" sz="2200" b="1" dirty="0">
                <a:solidFill>
                  <a:srgbClr val="C0C0C0"/>
                </a:solidFill>
                <a:latin typeface="Courier New"/>
                <a:cs typeface="Courier New"/>
              </a:rPr>
              <a:t>	</a:t>
            </a:r>
            <a:r>
              <a:rPr lang="en-US" sz="2100" b="1" dirty="0">
                <a:solidFill>
                  <a:srgbClr val="0000FF"/>
                </a:solidFill>
                <a:latin typeface="Courier New"/>
                <a:cs typeface="Courier New"/>
              </a:rPr>
              <a:t>+C  </a:t>
            </a:r>
            <a:r>
              <a:rPr lang="en-US" sz="2200" b="1" dirty="0">
                <a:solidFill>
                  <a:schemeClr val="accent4"/>
                </a:solidFill>
                <a:latin typeface="Courier New"/>
                <a:cs typeface="Courier New"/>
              </a:rPr>
              <a:t> </a:t>
            </a:r>
            <a:r>
              <a:rPr lang="en-US" sz="2200" dirty="0">
                <a:latin typeface="Courier New"/>
                <a:cs typeface="Courier New"/>
              </a:rPr>
              <a:t>-  </a:t>
            </a:r>
            <a:r>
              <a:rPr lang="en-US" sz="2200" b="1" dirty="0">
                <a:latin typeface="Courier New"/>
                <a:cs typeface="Courier New"/>
              </a:rPr>
              <a:t>compressed	</a:t>
            </a:r>
            <a:r>
              <a:rPr lang="en-US" sz="2200" dirty="0">
                <a:latin typeface="Courier New"/>
                <a:cs typeface="Courier New"/>
              </a:rPr>
              <a:t>			</a:t>
            </a:r>
            <a:r>
              <a:rPr lang="en-US" sz="2100" b="1" dirty="0">
                <a:solidFill>
                  <a:srgbClr val="0000FF"/>
                </a:solidFill>
                <a:latin typeface="Courier New"/>
                <a:cs typeface="Courier New"/>
              </a:rPr>
              <a:t>+F</a:t>
            </a:r>
            <a:r>
              <a:rPr lang="en-US" sz="2200" dirty="0">
                <a:solidFill>
                  <a:srgbClr val="F79646"/>
                </a:solidFill>
                <a:latin typeface="Courier New"/>
                <a:cs typeface="Courier New"/>
              </a:rPr>
              <a:t> </a:t>
            </a:r>
            <a:r>
              <a:rPr lang="en-US" sz="2200" dirty="0">
                <a:latin typeface="Courier New"/>
                <a:cs typeface="Courier New"/>
              </a:rPr>
              <a:t>-  </a:t>
            </a:r>
            <a:r>
              <a:rPr lang="en-US" sz="2200" b="1" dirty="0">
                <a:latin typeface="Courier New"/>
                <a:cs typeface="Courier New"/>
              </a:rPr>
              <a:t>full file</a:t>
            </a:r>
            <a:endParaRPr lang="en-US" sz="2200" b="1" dirty="0">
              <a:solidFill>
                <a:srgbClr val="C0C0C0"/>
              </a:solidFill>
              <a:latin typeface="Courier New"/>
              <a:cs typeface="Courier New"/>
            </a:endParaRPr>
          </a:p>
          <a:p>
            <a:pPr>
              <a:buSzPct val="120000"/>
              <a:buNone/>
              <a:defRPr/>
            </a:pPr>
            <a:endParaRPr lang="en-US" sz="2000" dirty="0">
              <a:latin typeface="Courier New" pitchFamily="49" charset="0"/>
            </a:endParaRPr>
          </a:p>
          <a:p>
            <a:pPr>
              <a:buSzPct val="120000"/>
              <a:buNone/>
              <a:defRPr/>
            </a:pPr>
            <a:endParaRPr lang="en-US" sz="2200" b="1" dirty="0">
              <a:solidFill>
                <a:srgbClr val="C0C0C0"/>
              </a:solidFill>
              <a:effectLst>
                <a:outerShdw blurRad="38100" dist="38100" dir="2700000" algn="tl">
                  <a:srgbClr val="000000"/>
                </a:outerShdw>
              </a:effectLst>
              <a:latin typeface="Courier New" pitchFamily="49" charset="0"/>
            </a:endParaRPr>
          </a:p>
          <a:p>
            <a:pPr marL="0" indent="0">
              <a:buNone/>
            </a:pPr>
            <a:endParaRPr lang="en-US" sz="2800" dirty="0">
              <a:latin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noFill/>
        </p:spPr>
        <p:txBody>
          <a:bodyPr/>
          <a:lstStyle/>
          <a:p>
            <a:r>
              <a:rPr lang="en-US" dirty="0"/>
              <a:t>Setting File Type</a:t>
            </a:r>
            <a:endParaRPr lang="en-US" sz="3600" b="1" dirty="0"/>
          </a:p>
        </p:txBody>
      </p:sp>
      <p:sp>
        <p:nvSpPr>
          <p:cNvPr id="3" name="Content Placeholder 2"/>
          <p:cNvSpPr>
            <a:spLocks noGrp="1"/>
          </p:cNvSpPr>
          <p:nvPr>
            <p:ph idx="1"/>
          </p:nvPr>
        </p:nvSpPr>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Use the </a:t>
            </a:r>
            <a:r>
              <a:rPr lang="en-US" b="1" dirty="0">
                <a:solidFill>
                  <a:srgbClr val="4167C9"/>
                </a:solidFill>
                <a:latin typeface="Courier New"/>
                <a:cs typeface="Courier New"/>
              </a:rPr>
              <a:t>-t</a:t>
            </a:r>
            <a:r>
              <a:rPr lang="en-US" b="1" dirty="0">
                <a:solidFill>
                  <a:srgbClr val="FFB337"/>
                </a:solidFill>
                <a:latin typeface="Courier New"/>
                <a:cs typeface="Courier New"/>
              </a:rPr>
              <a:t> </a:t>
            </a:r>
            <a:r>
              <a:rPr lang="en-US" dirty="0">
                <a:latin typeface="Verdana" panose="020B0604030504040204" pitchFamily="34" charset="0"/>
                <a:ea typeface="Verdana" panose="020B0604030504040204" pitchFamily="34" charset="0"/>
                <a:cs typeface="Verdana" panose="020B0604030504040204" pitchFamily="34" charset="0"/>
              </a:rPr>
              <a:t>flag:</a:t>
            </a:r>
          </a:p>
          <a:p>
            <a:pPr marL="457200" lvl="1" indent="0">
              <a:buNone/>
            </a:pPr>
            <a:r>
              <a:rPr lang="en-US" sz="2000" b="1" dirty="0">
                <a:solidFill>
                  <a:srgbClr val="0000FF"/>
                </a:solidFill>
                <a:latin typeface="Courier New"/>
                <a:cs typeface="Courier New"/>
              </a:rPr>
              <a:t>p4 add </a:t>
            </a:r>
            <a:r>
              <a:rPr lang="en-US" sz="2000" b="1" dirty="0">
                <a:solidFill>
                  <a:srgbClr val="4167C9"/>
                </a:solidFill>
                <a:latin typeface="Courier New"/>
                <a:cs typeface="Courier New"/>
              </a:rPr>
              <a:t>-t binary *.pdf</a:t>
            </a:r>
          </a:p>
          <a:p>
            <a:pPr marL="457200" lvl="1" indent="0">
              <a:buNone/>
            </a:pPr>
            <a:r>
              <a:rPr lang="en-US" sz="2000" b="1" dirty="0">
                <a:solidFill>
                  <a:srgbClr val="0000FF"/>
                </a:solidFill>
                <a:latin typeface="Courier New"/>
                <a:cs typeface="Courier New"/>
              </a:rPr>
              <a:t>p4 edit </a:t>
            </a:r>
            <a:r>
              <a:rPr lang="en-US" sz="2000" b="1" dirty="0">
                <a:solidFill>
                  <a:srgbClr val="4167C9"/>
                </a:solidFill>
                <a:latin typeface="Courier New"/>
                <a:cs typeface="Courier New"/>
              </a:rPr>
              <a:t>-t text </a:t>
            </a:r>
            <a:r>
              <a:rPr lang="en-US" sz="2000" b="1" dirty="0" err="1">
                <a:solidFill>
                  <a:srgbClr val="4167C9"/>
                </a:solidFill>
                <a:latin typeface="Courier New"/>
                <a:cs typeface="Courier New"/>
              </a:rPr>
              <a:t>genfiles</a:t>
            </a:r>
            <a:endParaRPr lang="en-US" sz="2000" b="1" dirty="0">
              <a:solidFill>
                <a:srgbClr val="4167C9"/>
              </a:solidFill>
              <a:latin typeface="Courier New"/>
              <a:cs typeface="Courier New"/>
            </a:endParaRPr>
          </a:p>
          <a:p>
            <a:pPr>
              <a:lnSpc>
                <a:spcPct val="200000"/>
              </a:lnSpc>
            </a:pPr>
            <a:r>
              <a:rPr lang="en-US" dirty="0">
                <a:latin typeface="Verdana" panose="020B0604030504040204" pitchFamily="34" charset="0"/>
                <a:ea typeface="Verdana" panose="020B0604030504040204" pitchFamily="34" charset="0"/>
                <a:cs typeface="Verdana" panose="020B0604030504040204" pitchFamily="34" charset="0"/>
              </a:rPr>
              <a:t>For already opened files, use  </a:t>
            </a:r>
            <a:r>
              <a:rPr lang="en-US" b="1" dirty="0">
                <a:solidFill>
                  <a:srgbClr val="0000FF"/>
                </a:solidFill>
                <a:latin typeface="Courier New"/>
                <a:cs typeface="Courier New"/>
              </a:rPr>
              <a:t>p4 reopen</a:t>
            </a:r>
          </a:p>
          <a:p>
            <a:pPr marL="457200" lvl="1" indent="0">
              <a:buNone/>
            </a:pPr>
            <a:r>
              <a:rPr lang="en-US" sz="2000" b="1" dirty="0">
                <a:solidFill>
                  <a:srgbClr val="0000FF"/>
                </a:solidFill>
                <a:latin typeface="Courier New"/>
                <a:cs typeface="Courier New"/>
              </a:rPr>
              <a:t>p4 reopen </a:t>
            </a:r>
            <a:r>
              <a:rPr lang="en-US" sz="2000" b="1" dirty="0">
                <a:solidFill>
                  <a:srgbClr val="4167C9"/>
                </a:solidFill>
                <a:latin typeface="Courier New"/>
                <a:cs typeface="Courier New"/>
              </a:rPr>
              <a:t>-t </a:t>
            </a:r>
            <a:r>
              <a:rPr lang="en-US" sz="2000" b="1" dirty="0" err="1">
                <a:solidFill>
                  <a:srgbClr val="4167C9"/>
                </a:solidFill>
                <a:latin typeface="Courier New"/>
                <a:cs typeface="Courier New"/>
              </a:rPr>
              <a:t>binary+lm</a:t>
            </a:r>
            <a:r>
              <a:rPr lang="en-US" sz="2000" b="1" dirty="0">
                <a:solidFill>
                  <a:srgbClr val="4167C9"/>
                </a:solidFill>
                <a:latin typeface="Courier New"/>
                <a:cs typeface="Courier New"/>
              </a:rPr>
              <a:t> </a:t>
            </a:r>
            <a:r>
              <a:rPr lang="en-US" sz="2000" b="1" dirty="0" err="1">
                <a:solidFill>
                  <a:srgbClr val="4167C9"/>
                </a:solidFill>
                <a:latin typeface="Courier New"/>
                <a:cs typeface="Courier New"/>
              </a:rPr>
              <a:t>doit</a:t>
            </a:r>
            <a:endParaRPr lang="en-US" sz="2000" b="1" dirty="0">
              <a:solidFill>
                <a:srgbClr val="4167C9"/>
              </a:solidFill>
              <a:latin typeface="Courier New"/>
              <a:cs typeface="Courier New"/>
            </a:endParaRPr>
          </a:p>
          <a:p>
            <a:pPr marL="457200" lvl="1" indent="0">
              <a:buNone/>
            </a:pPr>
            <a:r>
              <a:rPr lang="en-US" sz="2000" b="1" dirty="0">
                <a:solidFill>
                  <a:srgbClr val="0000FF"/>
                </a:solidFill>
                <a:latin typeface="Courier New"/>
                <a:cs typeface="Courier New"/>
              </a:rPr>
              <a:t>p4 reopen </a:t>
            </a:r>
            <a:r>
              <a:rPr lang="en-US" sz="2000" b="1" dirty="0">
                <a:solidFill>
                  <a:srgbClr val="4167C9"/>
                </a:solidFill>
                <a:latin typeface="Courier New"/>
                <a:cs typeface="Courier New"/>
              </a:rPr>
              <a:t>-t +w ....txt</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noFill/>
        </p:spPr>
        <p:txBody>
          <a:bodyPr>
            <a:normAutofit/>
          </a:bodyPr>
          <a:lstStyle/>
          <a:p>
            <a:r>
              <a:rPr lang="en-US" dirty="0"/>
              <a:t>List Files Altered Offline</a:t>
            </a:r>
          </a:p>
        </p:txBody>
      </p:sp>
      <p:sp>
        <p:nvSpPr>
          <p:cNvPr id="103427" name="Rectangle 3"/>
          <p:cNvSpPr>
            <a:spLocks noGrp="1" noChangeArrowheads="1"/>
          </p:cNvSpPr>
          <p:nvPr>
            <p:ph idx="1"/>
          </p:nvPr>
        </p:nvSpPr>
        <p:spPr/>
        <p:txBody>
          <a:bodyPr/>
          <a:lstStyle/>
          <a:p>
            <a:pPr>
              <a:spcBef>
                <a:spcPct val="50000"/>
              </a:spcBef>
              <a:buFont typeface="Times" charset="0"/>
              <a:buNone/>
            </a:pPr>
            <a:r>
              <a:rPr lang="en-US" b="1" dirty="0">
                <a:solidFill>
                  <a:srgbClr val="0000FF"/>
                </a:solidFill>
                <a:latin typeface="Courier New"/>
                <a:cs typeface="Courier New"/>
              </a:rPr>
              <a:t>p4 diff</a:t>
            </a:r>
            <a:endParaRPr lang="en-US" dirty="0">
              <a:solidFill>
                <a:schemeClr val="bg1">
                  <a:lumMod val="60000"/>
                  <a:lumOff val="40000"/>
                </a:schemeClr>
              </a:solidFill>
              <a:latin typeface="Courier New"/>
              <a:cs typeface="Courier New"/>
            </a:endParaRPr>
          </a:p>
          <a:p>
            <a:pPr lvl="1">
              <a:spcBef>
                <a:spcPct val="50000"/>
              </a:spcBef>
              <a:buFont typeface="Arial"/>
              <a:buChar char="•"/>
            </a:pPr>
            <a:r>
              <a:rPr lang="en-US" sz="1800" dirty="0">
                <a:latin typeface="Verdana" panose="020B0604030504040204" pitchFamily="34" charset="0"/>
                <a:ea typeface="Verdana" panose="020B0604030504040204" pitchFamily="34" charset="0"/>
                <a:cs typeface="Verdana" panose="020B0604030504040204" pitchFamily="34" charset="0"/>
              </a:rPr>
              <a:t>Diff content changes for files opened for edit since last sync</a:t>
            </a:r>
          </a:p>
          <a:p>
            <a:pPr lvl="1">
              <a:spcBef>
                <a:spcPct val="50000"/>
              </a:spcBef>
            </a:pPr>
            <a:r>
              <a:rPr lang="en-US" sz="1800" dirty="0">
                <a:latin typeface="Verdana" panose="020B0604030504040204" pitchFamily="34" charset="0"/>
                <a:ea typeface="Verdana" panose="020B0604030504040204" pitchFamily="34" charset="0"/>
                <a:cs typeface="Verdana" panose="020B0604030504040204" pitchFamily="34" charset="0"/>
              </a:rPr>
              <a:t>Use </a:t>
            </a:r>
            <a:r>
              <a:rPr lang="en-US" sz="1800" b="1" dirty="0">
                <a:solidFill>
                  <a:srgbClr val="4167C9"/>
                </a:solidFill>
                <a:latin typeface="Courier New"/>
                <a:cs typeface="Courier New"/>
              </a:rPr>
              <a:t>-</a:t>
            </a:r>
            <a:r>
              <a:rPr lang="en-US" sz="1800" b="1" dirty="0" err="1">
                <a:solidFill>
                  <a:srgbClr val="4167C9"/>
                </a:solidFill>
                <a:latin typeface="Courier New"/>
                <a:cs typeface="Courier New"/>
              </a:rPr>
              <a:t>dw</a:t>
            </a:r>
            <a:r>
              <a:rPr lang="en-US" sz="1800" dirty="0">
                <a:solidFill>
                  <a:srgbClr val="4167C9"/>
                </a:solidFill>
                <a:latin typeface="Courier New"/>
                <a:cs typeface="Courier New"/>
              </a:rPr>
              <a:t> </a:t>
            </a:r>
            <a:r>
              <a:rPr lang="en-US" sz="1800" dirty="0">
                <a:latin typeface="Verdana" panose="020B0604030504040204" pitchFamily="34" charset="0"/>
                <a:ea typeface="Verdana" panose="020B0604030504040204" pitchFamily="34" charset="0"/>
                <a:cs typeface="Verdana" panose="020B0604030504040204" pitchFamily="34" charset="0"/>
              </a:rPr>
              <a:t>flag (and related flags) to hide whitespace diffs.</a:t>
            </a:r>
          </a:p>
          <a:p>
            <a:pPr lvl="1">
              <a:spcBef>
                <a:spcPct val="50000"/>
              </a:spcBef>
            </a:pPr>
            <a:r>
              <a:rPr lang="en-US" sz="1800" dirty="0">
                <a:latin typeface="Verdana" panose="020B0604030504040204" pitchFamily="34" charset="0"/>
                <a:ea typeface="Verdana" panose="020B0604030504040204" pitchFamily="34" charset="0"/>
                <a:cs typeface="Verdana" panose="020B0604030504040204" pitchFamily="34" charset="0"/>
              </a:rPr>
              <a:t>Use with </a:t>
            </a:r>
            <a:r>
              <a:rPr lang="en-US" sz="1800" b="1" dirty="0">
                <a:solidFill>
                  <a:srgbClr val="4167C9"/>
                </a:solidFill>
                <a:latin typeface="Courier New"/>
                <a:cs typeface="Courier New"/>
              </a:rPr>
              <a:t>-f</a:t>
            </a:r>
            <a:r>
              <a:rPr lang="en-US" sz="1800" dirty="0">
                <a:solidFill>
                  <a:srgbClr val="4167C9"/>
                </a:solidFill>
                <a:latin typeface="Courier New"/>
                <a:cs typeface="Courier New"/>
              </a:rPr>
              <a:t> </a:t>
            </a:r>
            <a:r>
              <a:rPr lang="en-US" sz="1800" dirty="0">
                <a:latin typeface="Verdana" panose="020B0604030504040204" pitchFamily="34" charset="0"/>
                <a:ea typeface="Verdana" panose="020B0604030504040204" pitchFamily="34" charset="0"/>
                <a:cs typeface="Verdana" panose="020B0604030504040204" pitchFamily="34" charset="0"/>
              </a:rPr>
              <a:t>on files changed but not opened for edit</a:t>
            </a:r>
          </a:p>
          <a:p>
            <a:pPr>
              <a:lnSpc>
                <a:spcPct val="200000"/>
              </a:lnSpc>
              <a:spcBef>
                <a:spcPct val="50000"/>
              </a:spcBef>
              <a:buFont typeface="Times" charset="0"/>
              <a:buNone/>
            </a:pPr>
            <a:r>
              <a:rPr lang="en-US" b="1" dirty="0">
                <a:solidFill>
                  <a:srgbClr val="0000FF"/>
                </a:solidFill>
                <a:latin typeface="Courier New"/>
                <a:cs typeface="Courier New"/>
              </a:rPr>
              <a:t>p4 diff </a:t>
            </a:r>
            <a:r>
              <a:rPr lang="en-US" b="1" dirty="0">
                <a:solidFill>
                  <a:srgbClr val="4167C9"/>
                </a:solidFill>
                <a:latin typeface="Courier New"/>
                <a:cs typeface="Courier New"/>
              </a:rPr>
              <a:t>-</a:t>
            </a:r>
            <a:r>
              <a:rPr lang="en-US" b="1" dirty="0" err="1">
                <a:solidFill>
                  <a:srgbClr val="4167C9"/>
                </a:solidFill>
                <a:latin typeface="Courier New"/>
                <a:cs typeface="Courier New"/>
              </a:rPr>
              <a:t>sd</a:t>
            </a:r>
            <a:r>
              <a:rPr lang="en-US" dirty="0">
                <a:solidFill>
                  <a:srgbClr val="4167C9"/>
                </a:solidFill>
                <a:latin typeface="Courier New"/>
                <a:cs typeface="Courier New"/>
              </a:rPr>
              <a:t> </a:t>
            </a:r>
          </a:p>
          <a:p>
            <a:pPr lvl="1">
              <a:buFont typeface="Arial"/>
              <a:buChar char="•"/>
            </a:pPr>
            <a:r>
              <a:rPr lang="en-US" sz="1800" dirty="0">
                <a:latin typeface="Verdana" panose="020B0604030504040204" pitchFamily="34" charset="0"/>
                <a:ea typeface="Verdana" panose="020B0604030504040204" pitchFamily="34" charset="0"/>
                <a:cs typeface="Verdana" panose="020B0604030504040204" pitchFamily="34" charset="0"/>
              </a:rPr>
              <a:t>Files removed since last sync</a:t>
            </a:r>
            <a:endParaRPr lang="en-US" sz="18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noFill/>
        </p:spPr>
        <p:txBody>
          <a:bodyPr>
            <a:normAutofit/>
          </a:bodyPr>
          <a:lstStyle/>
          <a:p>
            <a:r>
              <a:rPr lang="en-US" dirty="0"/>
              <a:t>Reconcile Offline Work</a:t>
            </a:r>
          </a:p>
        </p:txBody>
      </p:sp>
      <p:sp>
        <p:nvSpPr>
          <p:cNvPr id="104451" name="Rectangle 3"/>
          <p:cNvSpPr>
            <a:spLocks noGrp="1" noChangeArrowheads="1"/>
          </p:cNvSpPr>
          <p:nvPr>
            <p:ph idx="1"/>
          </p:nvPr>
        </p:nvSpPr>
        <p:spPr/>
        <p:txBody>
          <a:bodyPr>
            <a:normAutofit/>
          </a:bodyPr>
          <a:lstStyle/>
          <a:p>
            <a:r>
              <a:rPr lang="en-US" dirty="0">
                <a:solidFill>
                  <a:srgbClr val="000000"/>
                </a:solidFill>
              </a:rPr>
              <a:t>See what files were changed offline in a directory:</a:t>
            </a:r>
            <a:endParaRPr lang="en-US" b="1" dirty="0">
              <a:solidFill>
                <a:srgbClr val="000000"/>
              </a:solidFill>
              <a:latin typeface="Courier New"/>
              <a:cs typeface="Courier New"/>
            </a:endParaRPr>
          </a:p>
          <a:p>
            <a:pPr>
              <a:buFont typeface="Times" charset="0"/>
              <a:buNone/>
            </a:pPr>
            <a:r>
              <a:rPr lang="en-US" b="1" dirty="0">
                <a:solidFill>
                  <a:srgbClr val="000000"/>
                </a:solidFill>
                <a:latin typeface="Courier New"/>
                <a:cs typeface="Courier New"/>
              </a:rPr>
              <a:t>cd c:\sean-jam\Jam\MAIN\src</a:t>
            </a:r>
          </a:p>
          <a:p>
            <a:pPr>
              <a:lnSpc>
                <a:spcPct val="150000"/>
              </a:lnSpc>
              <a:buFont typeface="Times" charset="0"/>
              <a:buNone/>
            </a:pPr>
            <a:r>
              <a:rPr lang="en-US" b="1" dirty="0">
                <a:solidFill>
                  <a:srgbClr val="0000FF"/>
                </a:solidFill>
                <a:latin typeface="Courier New"/>
                <a:cs typeface="Courier New"/>
              </a:rPr>
              <a:t>p4 status </a:t>
            </a:r>
            <a:r>
              <a:rPr lang="en-US" b="1" dirty="0">
                <a:solidFill>
                  <a:srgbClr val="4167C9"/>
                </a:solidFill>
                <a:latin typeface="Courier New"/>
                <a:cs typeface="Courier New"/>
              </a:rPr>
              <a:t>-m</a:t>
            </a:r>
            <a:endParaRPr lang="en-US" b="1" dirty="0">
              <a:solidFill>
                <a:srgbClr val="0000FF"/>
              </a:solidFill>
              <a:latin typeface="Courier New"/>
              <a:cs typeface="Courier New"/>
            </a:endParaRPr>
          </a:p>
          <a:p>
            <a:pPr>
              <a:lnSpc>
                <a:spcPct val="150000"/>
              </a:lnSpc>
            </a:pPr>
            <a:r>
              <a:rPr lang="en-US" dirty="0">
                <a:solidFill>
                  <a:srgbClr val="000000"/>
                </a:solidFill>
              </a:rPr>
              <a:t>Open locally changed files for add, edit, delete, and move:</a:t>
            </a:r>
            <a:endParaRPr lang="en-US" b="1" dirty="0">
              <a:solidFill>
                <a:srgbClr val="0000FF"/>
              </a:solidFill>
              <a:latin typeface="Courier New"/>
              <a:cs typeface="Courier New"/>
            </a:endParaRPr>
          </a:p>
          <a:p>
            <a:pPr>
              <a:lnSpc>
                <a:spcPct val="150000"/>
              </a:lnSpc>
              <a:buFont typeface="Times" charset="0"/>
              <a:buNone/>
            </a:pPr>
            <a:r>
              <a:rPr lang="en-US" b="1" dirty="0">
                <a:solidFill>
                  <a:srgbClr val="0000FF"/>
                </a:solidFill>
                <a:latin typeface="Courier New"/>
                <a:cs typeface="Courier New"/>
              </a:rPr>
              <a:t>p4 rec</a:t>
            </a:r>
          </a:p>
        </p:txBody>
      </p:sp>
    </p:spTree>
    <p:extLst>
      <p:ext uri="{BB962C8B-B14F-4D97-AF65-F5344CB8AC3E}">
        <p14:creationId xmlns:p14="http://schemas.microsoft.com/office/powerpoint/2010/main" val="41636987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noFill/>
        </p:spPr>
        <p:txBody>
          <a:bodyPr>
            <a:normAutofit/>
          </a:bodyPr>
          <a:lstStyle/>
          <a:p>
            <a:r>
              <a:rPr lang="en-US" dirty="0"/>
              <a:t>Reconcile Offline Work (Alternate)</a:t>
            </a:r>
          </a:p>
        </p:txBody>
      </p:sp>
      <p:sp>
        <p:nvSpPr>
          <p:cNvPr id="104451" name="Rectangle 3"/>
          <p:cNvSpPr>
            <a:spLocks noGrp="1" noChangeArrowheads="1"/>
          </p:cNvSpPr>
          <p:nvPr>
            <p:ph idx="1"/>
          </p:nvPr>
        </p:nvSpPr>
        <p:spPr/>
        <p:txBody>
          <a:bodyPr>
            <a:normAutofit/>
          </a:bodyPr>
          <a:lstStyle/>
          <a:p>
            <a:pPr>
              <a:buFont typeface="Times" charset="0"/>
              <a:buNone/>
            </a:pPr>
            <a:r>
              <a:rPr lang="en-US" b="1" dirty="0">
                <a:solidFill>
                  <a:srgbClr val="000000"/>
                </a:solidFill>
                <a:latin typeface="Courier New" charset="0"/>
              </a:rPr>
              <a:t>cd c:\sean-jam\Jam\MAIN\src</a:t>
            </a:r>
          </a:p>
          <a:p>
            <a:pPr>
              <a:lnSpc>
                <a:spcPct val="150000"/>
              </a:lnSpc>
              <a:buFont typeface="Times" charset="0"/>
              <a:buNone/>
            </a:pPr>
            <a:r>
              <a:rPr lang="en-US" b="1" dirty="0" err="1">
                <a:solidFill>
                  <a:srgbClr val="000000"/>
                </a:solidFill>
                <a:latin typeface="Courier New" charset="0"/>
              </a:rPr>
              <a:t>dir</a:t>
            </a:r>
            <a:r>
              <a:rPr lang="en-US" b="1" dirty="0">
                <a:solidFill>
                  <a:srgbClr val="000000"/>
                </a:solidFill>
                <a:latin typeface="Courier New" charset="0"/>
              </a:rPr>
              <a:t> /s/b/a-d    		| </a:t>
            </a:r>
            <a:r>
              <a:rPr lang="en-US" b="1" dirty="0">
                <a:solidFill>
                  <a:srgbClr val="0000FF"/>
                </a:solidFill>
                <a:latin typeface="Courier New" charset="0"/>
              </a:rPr>
              <a:t>p4</a:t>
            </a:r>
            <a:r>
              <a:rPr lang="en-US" b="1" dirty="0">
                <a:solidFill>
                  <a:schemeClr val="accent4"/>
                </a:solidFill>
                <a:latin typeface="Courier New" charset="0"/>
              </a:rPr>
              <a:t> </a:t>
            </a:r>
            <a:r>
              <a:rPr lang="en-US" b="1" dirty="0">
                <a:solidFill>
                  <a:srgbClr val="4167C9"/>
                </a:solidFill>
                <a:latin typeface="Courier New" charset="0"/>
              </a:rPr>
              <a:t>-x - </a:t>
            </a:r>
            <a:r>
              <a:rPr lang="en-US" b="1" dirty="0">
                <a:solidFill>
                  <a:srgbClr val="0000FF"/>
                </a:solidFill>
                <a:latin typeface="Courier New" charset="0"/>
              </a:rPr>
              <a:t>add</a:t>
            </a:r>
          </a:p>
          <a:p>
            <a:pPr>
              <a:lnSpc>
                <a:spcPct val="150000"/>
              </a:lnSpc>
              <a:spcBef>
                <a:spcPct val="30000"/>
              </a:spcBef>
              <a:buClr>
                <a:srgbClr val="C0C0C0"/>
              </a:buClr>
              <a:buFont typeface="Times" charset="0"/>
              <a:buNone/>
            </a:pPr>
            <a:r>
              <a:rPr lang="en-US" b="1" dirty="0">
                <a:solidFill>
                  <a:srgbClr val="0000FF"/>
                </a:solidFill>
                <a:latin typeface="Courier New" charset="0"/>
              </a:rPr>
              <a:t>p4 diff </a:t>
            </a:r>
            <a:r>
              <a:rPr lang="en-US" b="1" dirty="0">
                <a:solidFill>
                  <a:srgbClr val="4167C9"/>
                </a:solidFill>
                <a:latin typeface="Courier New" charset="0"/>
              </a:rPr>
              <a:t>-</a:t>
            </a:r>
            <a:r>
              <a:rPr lang="en-US" b="1" dirty="0" err="1">
                <a:solidFill>
                  <a:srgbClr val="4167C9"/>
                </a:solidFill>
                <a:latin typeface="Courier New" charset="0"/>
              </a:rPr>
              <a:t>sd</a:t>
            </a:r>
            <a:r>
              <a:rPr lang="en-US" b="1" dirty="0">
                <a:solidFill>
                  <a:srgbClr val="4167C9"/>
                </a:solidFill>
                <a:latin typeface="Courier New" charset="0"/>
              </a:rPr>
              <a:t> ...  </a:t>
            </a:r>
            <a:r>
              <a:rPr lang="en-US" b="1" dirty="0">
                <a:latin typeface="Courier New" charset="0"/>
              </a:rPr>
              <a:t>		| </a:t>
            </a:r>
            <a:r>
              <a:rPr lang="en-US" b="1" dirty="0">
                <a:solidFill>
                  <a:srgbClr val="0000FF"/>
                </a:solidFill>
                <a:latin typeface="Courier New" charset="0"/>
              </a:rPr>
              <a:t>p4</a:t>
            </a:r>
            <a:r>
              <a:rPr lang="en-US" b="1" dirty="0">
                <a:solidFill>
                  <a:schemeClr val="accent4"/>
                </a:solidFill>
                <a:latin typeface="Courier New" charset="0"/>
              </a:rPr>
              <a:t> </a:t>
            </a:r>
            <a:r>
              <a:rPr lang="en-US" b="1" dirty="0">
                <a:solidFill>
                  <a:srgbClr val="4167C9"/>
                </a:solidFill>
                <a:latin typeface="Courier New" charset="0"/>
              </a:rPr>
              <a:t>-x - </a:t>
            </a:r>
            <a:r>
              <a:rPr lang="en-US" b="1" dirty="0">
                <a:solidFill>
                  <a:srgbClr val="0000FF"/>
                </a:solidFill>
                <a:latin typeface="Courier New" charset="0"/>
              </a:rPr>
              <a:t>delete</a:t>
            </a:r>
          </a:p>
          <a:p>
            <a:pPr>
              <a:lnSpc>
                <a:spcPct val="150000"/>
              </a:lnSpc>
              <a:buClr>
                <a:srgbClr val="C0C0C0"/>
              </a:buClr>
              <a:buFont typeface="Times" charset="0"/>
              <a:buNone/>
            </a:pPr>
            <a:r>
              <a:rPr lang="en-US" b="1" dirty="0">
                <a:solidFill>
                  <a:srgbClr val="0000FF"/>
                </a:solidFill>
                <a:latin typeface="Courier New" charset="0"/>
              </a:rPr>
              <a:t>p4 diff </a:t>
            </a:r>
            <a:r>
              <a:rPr lang="en-US" b="1" dirty="0">
                <a:solidFill>
                  <a:srgbClr val="4167C9"/>
                </a:solidFill>
                <a:latin typeface="Courier New" charset="0"/>
              </a:rPr>
              <a:t>–se ...</a:t>
            </a:r>
            <a:r>
              <a:rPr lang="en-US" b="1" dirty="0">
                <a:solidFill>
                  <a:schemeClr val="accent4"/>
                </a:solidFill>
                <a:latin typeface="Courier New" charset="0"/>
              </a:rPr>
              <a:t> </a:t>
            </a:r>
            <a:r>
              <a:rPr lang="en-US" b="1" dirty="0">
                <a:solidFill>
                  <a:srgbClr val="FC8131"/>
                </a:solidFill>
                <a:latin typeface="Courier New" charset="0"/>
              </a:rPr>
              <a:t>		</a:t>
            </a:r>
            <a:r>
              <a:rPr lang="en-US" b="1" dirty="0">
                <a:solidFill>
                  <a:srgbClr val="172751"/>
                </a:solidFill>
                <a:latin typeface="Courier New" charset="0"/>
              </a:rPr>
              <a:t>| </a:t>
            </a:r>
            <a:r>
              <a:rPr lang="en-US" b="1" dirty="0">
                <a:solidFill>
                  <a:srgbClr val="0000FF"/>
                </a:solidFill>
                <a:latin typeface="Courier New" charset="0"/>
              </a:rPr>
              <a:t>p4</a:t>
            </a:r>
            <a:r>
              <a:rPr lang="en-US" b="1" dirty="0">
                <a:solidFill>
                  <a:schemeClr val="accent4"/>
                </a:solidFill>
                <a:latin typeface="Courier New" charset="0"/>
              </a:rPr>
              <a:t> </a:t>
            </a:r>
            <a:r>
              <a:rPr lang="en-US" b="1" dirty="0">
                <a:solidFill>
                  <a:srgbClr val="4167C9"/>
                </a:solidFill>
                <a:latin typeface="Courier New" charset="0"/>
              </a:rPr>
              <a:t>-x – </a:t>
            </a:r>
            <a:r>
              <a:rPr lang="en-US" b="1" dirty="0">
                <a:solidFill>
                  <a:srgbClr val="0000FF"/>
                </a:solidFill>
                <a:latin typeface="Courier New" charset="0"/>
              </a:rPr>
              <a:t>edit</a:t>
            </a:r>
            <a:r>
              <a:rPr lang="en-US" b="1" dirty="0">
                <a:solidFill>
                  <a:schemeClr val="accent4"/>
                </a:solidFill>
                <a:latin typeface="Courier New" charset="0"/>
              </a:rPr>
              <a:t> </a:t>
            </a:r>
            <a:r>
              <a:rPr lang="en-US" b="1" dirty="0">
                <a:solidFill>
                  <a:srgbClr val="4167C9"/>
                </a:solidFill>
                <a:latin typeface="Courier New" charset="0"/>
              </a:rPr>
              <a:t>–t auto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Notation used herein</a:t>
            </a:r>
          </a:p>
        </p:txBody>
      </p:sp>
      <p:sp>
        <p:nvSpPr>
          <p:cNvPr id="3" name="Content Placeholder 2"/>
          <p:cNvSpPr>
            <a:spLocks noGrp="1"/>
          </p:cNvSpPr>
          <p:nvPr>
            <p:ph idx="1"/>
          </p:nvPr>
        </p:nvSpPr>
        <p:spPr/>
        <p:txBody>
          <a:bodyPr/>
          <a:lstStyle/>
          <a:p>
            <a:r>
              <a:rPr lang="en-US" b="1" dirty="0">
                <a:solidFill>
                  <a:srgbClr val="0000FF"/>
                </a:solidFill>
                <a:latin typeface="Courier New" panose="02070309020205020404" pitchFamily="49" charset="0"/>
                <a:cs typeface="Courier New" panose="02070309020205020404" pitchFamily="49" charset="0"/>
              </a:rPr>
              <a:t>p4 command </a:t>
            </a:r>
            <a:r>
              <a:rPr lang="en-US" b="1" dirty="0">
                <a:solidFill>
                  <a:schemeClr val="tx1">
                    <a:lumMod val="60000"/>
                    <a:lumOff val="40000"/>
                  </a:schemeClr>
                </a:solidFill>
                <a:latin typeface="Courier New" panose="02070309020205020404" pitchFamily="49" charset="0"/>
                <a:cs typeface="Courier New" panose="02070309020205020404" pitchFamily="49" charset="0"/>
              </a:rPr>
              <a:t>and flags or </a:t>
            </a:r>
            <a:r>
              <a:rPr lang="en-US" b="1" i="1" dirty="0">
                <a:latin typeface="Courier New" panose="02070309020205020404" pitchFamily="49" charset="0"/>
                <a:cs typeface="Courier New" panose="02070309020205020404" pitchFamily="49" charset="0"/>
              </a:rPr>
              <a:t>variables:</a:t>
            </a:r>
          </a:p>
          <a:p>
            <a:pPr marL="346075" lvl="1" indent="0">
              <a:buNone/>
            </a:pPr>
            <a:r>
              <a:rPr lang="en-US" b="1" dirty="0">
                <a:solidFill>
                  <a:srgbClr val="0000FF"/>
                </a:solidFill>
                <a:latin typeface="Courier New" panose="02070309020205020404" pitchFamily="49" charset="0"/>
                <a:cs typeface="Courier New" panose="02070309020205020404" pitchFamily="49" charset="0"/>
              </a:rPr>
              <a:t>	p4 </a:t>
            </a:r>
            <a:r>
              <a:rPr lang="en-US" b="1" dirty="0">
                <a:solidFill>
                  <a:schemeClr val="tx1">
                    <a:lumMod val="60000"/>
                    <a:lumOff val="40000"/>
                  </a:schemeClr>
                </a:solidFill>
                <a:latin typeface="Courier New" panose="02070309020205020404" pitchFamily="49" charset="0"/>
                <a:cs typeface="Courier New" panose="02070309020205020404" pitchFamily="49" charset="0"/>
              </a:rPr>
              <a:t>–p </a:t>
            </a:r>
            <a:r>
              <a:rPr lang="en-US" b="1" i="1" dirty="0">
                <a:latin typeface="Courier New" panose="02070309020205020404" pitchFamily="49" charset="0"/>
                <a:cs typeface="Courier New" panose="02070309020205020404" pitchFamily="49" charset="0"/>
              </a:rPr>
              <a:t>port</a:t>
            </a:r>
            <a:r>
              <a:rPr lang="en-US" b="1" dirty="0">
                <a:solidFill>
                  <a:schemeClr val="tx1">
                    <a:lumMod val="60000"/>
                    <a:lumOff val="40000"/>
                  </a:schemeClr>
                </a:solidFill>
                <a:latin typeface="Courier New" panose="02070309020205020404" pitchFamily="49" charset="0"/>
                <a:cs typeface="Courier New" panose="02070309020205020404" pitchFamily="49" charset="0"/>
              </a:rPr>
              <a:t> </a:t>
            </a:r>
            <a:r>
              <a:rPr lang="en-US" b="1" dirty="0">
                <a:solidFill>
                  <a:srgbClr val="0000FF"/>
                </a:solidFill>
                <a:latin typeface="Courier New" panose="02070309020205020404" pitchFamily="49" charset="0"/>
                <a:cs typeface="Courier New" panose="02070309020205020404" pitchFamily="49" charset="0"/>
              </a:rPr>
              <a:t>command</a:t>
            </a:r>
          </a:p>
          <a:p>
            <a:r>
              <a:rPr lang="en-US" dirty="0"/>
              <a:t>Items </a:t>
            </a:r>
            <a:r>
              <a:rPr lang="en-US" dirty="0">
                <a:solidFill>
                  <a:srgbClr val="006600"/>
                </a:solidFill>
              </a:rPr>
              <a:t>of note </a:t>
            </a:r>
            <a:r>
              <a:rPr lang="en-US" dirty="0"/>
              <a:t>in output</a:t>
            </a:r>
          </a:p>
          <a:p>
            <a:pPr>
              <a:spcAft>
                <a:spcPts val="1200"/>
              </a:spcAft>
            </a:pPr>
            <a:r>
              <a:rPr lang="en-US" dirty="0"/>
              <a:t>Examples of </a:t>
            </a:r>
            <a:r>
              <a:rPr lang="en-US" b="1" dirty="0">
                <a:solidFill>
                  <a:schemeClr val="tx1">
                    <a:lumMod val="60000"/>
                    <a:lumOff val="40000"/>
                  </a:schemeClr>
                </a:solidFill>
                <a:latin typeface="Courier New" panose="02070309020205020404" pitchFamily="49" charset="0"/>
                <a:cs typeface="Courier New" panose="02070309020205020404" pitchFamily="49" charset="0"/>
              </a:rPr>
              <a:t>commands</a:t>
            </a:r>
            <a:r>
              <a:rPr lang="en-US" dirty="0"/>
              <a:t> in text</a:t>
            </a:r>
          </a:p>
          <a:p>
            <a:pPr>
              <a:spcAft>
                <a:spcPts val="1200"/>
              </a:spcAft>
            </a:pPr>
            <a:r>
              <a:rPr lang="en-US" dirty="0"/>
              <a:t>Sample output:</a:t>
            </a:r>
          </a:p>
          <a:p>
            <a:endParaRPr lang="en-US" dirty="0"/>
          </a:p>
        </p:txBody>
      </p:sp>
      <p:sp>
        <p:nvSpPr>
          <p:cNvPr id="4" name="TextBox 3"/>
          <p:cNvSpPr txBox="1"/>
          <p:nvPr/>
        </p:nvSpPr>
        <p:spPr>
          <a:xfrm>
            <a:off x="685800" y="3076335"/>
            <a:ext cx="6934200" cy="630942"/>
          </a:xfrm>
          <a:prstGeom prst="rect">
            <a:avLst/>
          </a:prstGeom>
          <a:solidFill>
            <a:schemeClr val="accent1">
              <a:lumMod val="20000"/>
              <a:lumOff val="80000"/>
            </a:schemeClr>
          </a:solidFill>
          <a:ln w="25400">
            <a:solidFill>
              <a:schemeClr val="accent2">
                <a:lumMod val="60000"/>
                <a:lumOff val="40000"/>
              </a:schemeClr>
            </a:solidFill>
          </a:ln>
        </p:spPr>
        <p:txBody>
          <a:bodyPr wrap="square" rtlCol="0">
            <a:spAutoFit/>
          </a:bodyPr>
          <a:lstStyle/>
          <a:p>
            <a:pPr>
              <a:spcAft>
                <a:spcPts val="0"/>
              </a:spcAft>
              <a:buNone/>
            </a:pPr>
            <a:r>
              <a:rPr lang="en-US" sz="1400" b="1" i="0" dirty="0">
                <a:latin typeface="Courier New" panose="02070309020205020404" pitchFamily="49" charset="0"/>
                <a:cs typeface="Courier New" panose="02070309020205020404" pitchFamily="49" charset="0"/>
              </a:rPr>
              <a:t>$ </a:t>
            </a:r>
            <a:r>
              <a:rPr lang="en-US" sz="1400" b="1" dirty="0">
                <a:solidFill>
                  <a:srgbClr val="0000FF"/>
                </a:solidFill>
                <a:latin typeface="Courier New" panose="02070309020205020404" pitchFamily="49" charset="0"/>
                <a:cs typeface="Courier New" panose="02070309020205020404" pitchFamily="49" charset="0"/>
              </a:rPr>
              <a:t>p4 ping </a:t>
            </a:r>
            <a:r>
              <a:rPr lang="en-US" sz="1400" b="1" dirty="0">
                <a:solidFill>
                  <a:schemeClr val="tx1">
                    <a:lumMod val="60000"/>
                    <a:lumOff val="40000"/>
                  </a:schemeClr>
                </a:solidFill>
                <a:latin typeface="Courier New" panose="02070309020205020404" pitchFamily="49" charset="0"/>
                <a:cs typeface="Courier New" panose="02070309020205020404" pitchFamily="49" charset="0"/>
              </a:rPr>
              <a:t>-c 1000 -s 5120000</a:t>
            </a:r>
          </a:p>
          <a:p>
            <a:pPr>
              <a:spcAft>
                <a:spcPts val="0"/>
              </a:spcAft>
              <a:buNone/>
            </a:pPr>
            <a:r>
              <a:rPr lang="en-US" sz="1400" b="1" dirty="0">
                <a:solidFill>
                  <a:srgbClr val="006600"/>
                </a:solidFill>
                <a:latin typeface="Courier New" panose="02070309020205020404" pitchFamily="49" charset="0"/>
                <a:cs typeface="Courier New" panose="02070309020205020404" pitchFamily="49" charset="0"/>
              </a:rPr>
              <a:t>2.24s </a:t>
            </a:r>
            <a:r>
              <a:rPr lang="en-US" sz="1400" b="1" dirty="0">
                <a:latin typeface="Courier New" panose="02070309020205020404" pitchFamily="49" charset="0"/>
                <a:cs typeface="Courier New" panose="02070309020205020404" pitchFamily="49" charset="0"/>
              </a:rPr>
              <a:t>for 1000 messages of 5120000 characters</a:t>
            </a:r>
          </a:p>
        </p:txBody>
      </p:sp>
    </p:spTree>
    <p:extLst>
      <p:ext uri="{BB962C8B-B14F-4D97-AF65-F5344CB8AC3E}">
        <p14:creationId xmlns:p14="http://schemas.microsoft.com/office/powerpoint/2010/main" val="9934094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noFill/>
        </p:spPr>
        <p:txBody>
          <a:bodyPr>
            <a:normAutofit/>
          </a:bodyPr>
          <a:lstStyle/>
          <a:p>
            <a:r>
              <a:rPr lang="en-US" dirty="0"/>
              <a:t>“Proactive Checkout” Workflow</a:t>
            </a:r>
          </a:p>
        </p:txBody>
      </p:sp>
      <p:sp>
        <p:nvSpPr>
          <p:cNvPr id="104451" name="Rectangle 3"/>
          <p:cNvSpPr>
            <a:spLocks noGrp="1" noChangeArrowheads="1"/>
          </p:cNvSpPr>
          <p:nvPr>
            <p:ph idx="1"/>
          </p:nvPr>
        </p:nvSpPr>
        <p:spPr/>
        <p:txBody>
          <a:bodyPr>
            <a:normAutofit/>
          </a:bodyPr>
          <a:lstStyle/>
          <a:p>
            <a:r>
              <a:rPr lang="en-US" dirty="0">
                <a:solidFill>
                  <a:srgbClr val="000000"/>
                </a:solidFill>
              </a:rPr>
              <a:t>Use </a:t>
            </a:r>
            <a:r>
              <a:rPr lang="en-US" dirty="0" err="1">
                <a:solidFill>
                  <a:srgbClr val="000000"/>
                </a:solidFill>
                <a:latin typeface="Courier New" panose="02070309020205020404" pitchFamily="49" charset="0"/>
                <a:cs typeface="Courier New" panose="02070309020205020404" pitchFamily="49" charset="0"/>
              </a:rPr>
              <a:t>noallwrite</a:t>
            </a:r>
            <a:r>
              <a:rPr lang="en-US" dirty="0">
                <a:solidFill>
                  <a:srgbClr val="000000"/>
                </a:solidFill>
              </a:rPr>
              <a:t> workspace option.</a:t>
            </a:r>
          </a:p>
          <a:p>
            <a:r>
              <a:rPr lang="en-US" dirty="0">
                <a:solidFill>
                  <a:srgbClr val="000000"/>
                </a:solidFill>
              </a:rPr>
              <a:t>Optionally use </a:t>
            </a:r>
            <a:r>
              <a:rPr lang="en-US" b="1" dirty="0">
                <a:solidFill>
                  <a:srgbClr val="0000FF"/>
                </a:solidFill>
                <a:latin typeface="Courier New" charset="0"/>
              </a:rPr>
              <a:t>p4 change</a:t>
            </a:r>
            <a:r>
              <a:rPr lang="en-US" dirty="0">
                <a:solidFill>
                  <a:srgbClr val="000000"/>
                </a:solidFill>
              </a:rPr>
              <a:t> to create </a:t>
            </a:r>
            <a:r>
              <a:rPr lang="en-US" dirty="0" err="1">
                <a:solidFill>
                  <a:srgbClr val="000000"/>
                </a:solidFill>
              </a:rPr>
              <a:t>changelist</a:t>
            </a:r>
            <a:r>
              <a:rPr lang="en-US" dirty="0">
                <a:solidFill>
                  <a:srgbClr val="000000"/>
                </a:solidFill>
              </a:rPr>
              <a:t> first.</a:t>
            </a:r>
          </a:p>
          <a:p>
            <a:r>
              <a:rPr lang="en-US" dirty="0">
                <a:solidFill>
                  <a:srgbClr val="000000"/>
                </a:solidFill>
              </a:rPr>
              <a:t>Use </a:t>
            </a:r>
            <a:r>
              <a:rPr lang="en-US" b="1" dirty="0">
                <a:solidFill>
                  <a:srgbClr val="0000FF"/>
                </a:solidFill>
                <a:latin typeface="Courier New" charset="0"/>
              </a:rPr>
              <a:t>p4 add</a:t>
            </a:r>
            <a:r>
              <a:rPr lang="en-US" dirty="0">
                <a:solidFill>
                  <a:srgbClr val="000000"/>
                </a:solidFill>
              </a:rPr>
              <a:t>, </a:t>
            </a:r>
            <a:r>
              <a:rPr lang="en-US" b="1" dirty="0">
                <a:solidFill>
                  <a:srgbClr val="0000FF"/>
                </a:solidFill>
                <a:latin typeface="Courier New" charset="0"/>
              </a:rPr>
              <a:t>p4 edit</a:t>
            </a:r>
            <a:r>
              <a:rPr lang="en-US" dirty="0">
                <a:solidFill>
                  <a:srgbClr val="000000"/>
                </a:solidFill>
              </a:rPr>
              <a:t>, </a:t>
            </a:r>
            <a:r>
              <a:rPr lang="en-US" b="1" dirty="0">
                <a:solidFill>
                  <a:srgbClr val="0000FF"/>
                </a:solidFill>
                <a:latin typeface="Courier New" charset="0"/>
              </a:rPr>
              <a:t>p4 delete</a:t>
            </a:r>
            <a:r>
              <a:rPr lang="en-US" dirty="0">
                <a:solidFill>
                  <a:srgbClr val="000000"/>
                </a:solidFill>
              </a:rPr>
              <a:t>, and </a:t>
            </a:r>
            <a:r>
              <a:rPr lang="en-US" b="1" dirty="0">
                <a:solidFill>
                  <a:srgbClr val="0000FF"/>
                </a:solidFill>
                <a:latin typeface="Courier New" charset="0"/>
              </a:rPr>
              <a:t>p4 move</a:t>
            </a:r>
            <a:r>
              <a:rPr lang="en-US" dirty="0">
                <a:solidFill>
                  <a:srgbClr val="000000"/>
                </a:solidFill>
              </a:rPr>
              <a:t> before making changes to local files.</a:t>
            </a:r>
            <a:endParaRPr lang="en-US" b="1" dirty="0">
              <a:solidFill>
                <a:srgbClr val="000000"/>
              </a:solidFill>
              <a:latin typeface="Courier New"/>
              <a:cs typeface="Courier New"/>
            </a:endParaRPr>
          </a:p>
          <a:p>
            <a:r>
              <a:rPr lang="en-US" dirty="0">
                <a:solidFill>
                  <a:srgbClr val="000000"/>
                </a:solidFill>
              </a:rPr>
              <a:t>Best option when working with very large workspaces.</a:t>
            </a:r>
          </a:p>
          <a:p>
            <a:r>
              <a:rPr lang="en-US" dirty="0">
                <a:solidFill>
                  <a:srgbClr val="000000"/>
                </a:solidFill>
              </a:rPr>
              <a:t>Generally considered more formal, disciplined workflow.</a:t>
            </a:r>
          </a:p>
          <a:p>
            <a:r>
              <a:rPr lang="en-US" dirty="0">
                <a:solidFill>
                  <a:srgbClr val="000000"/>
                </a:solidFill>
              </a:rPr>
              <a:t>Default unless using DVCS features.</a:t>
            </a:r>
          </a:p>
          <a:p>
            <a:r>
              <a:rPr lang="en-US" dirty="0">
                <a:solidFill>
                  <a:srgbClr val="000000"/>
                </a:solidFill>
              </a:rPr>
              <a:t>Similar to </a:t>
            </a:r>
            <a:r>
              <a:rPr lang="en-US" dirty="0" err="1">
                <a:solidFill>
                  <a:srgbClr val="000000"/>
                </a:solidFill>
              </a:rPr>
              <a:t>ClearCase</a:t>
            </a:r>
            <a:r>
              <a:rPr lang="en-US" dirty="0">
                <a:solidFill>
                  <a:srgbClr val="000000"/>
                </a:solidFill>
              </a:rPr>
              <a:t>.</a:t>
            </a:r>
          </a:p>
          <a:p>
            <a:pPr marL="111125" indent="0">
              <a:buNone/>
            </a:pPr>
            <a:endParaRPr lang="en-US" b="1" dirty="0">
              <a:solidFill>
                <a:srgbClr val="000000"/>
              </a:solidFill>
              <a:latin typeface="Courier New"/>
              <a:cs typeface="Courier New"/>
            </a:endParaRPr>
          </a:p>
        </p:txBody>
      </p:sp>
    </p:spTree>
    <p:extLst>
      <p:ext uri="{BB962C8B-B14F-4D97-AF65-F5344CB8AC3E}">
        <p14:creationId xmlns:p14="http://schemas.microsoft.com/office/powerpoint/2010/main" val="8886097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noFill/>
        </p:spPr>
        <p:txBody>
          <a:bodyPr>
            <a:normAutofit/>
          </a:bodyPr>
          <a:lstStyle/>
          <a:p>
            <a:r>
              <a:rPr lang="en-US" dirty="0"/>
              <a:t>“Edit First” Workflow</a:t>
            </a:r>
          </a:p>
        </p:txBody>
      </p:sp>
      <p:sp>
        <p:nvSpPr>
          <p:cNvPr id="104451" name="Rectangle 3"/>
          <p:cNvSpPr>
            <a:spLocks noGrp="1" noChangeArrowheads="1"/>
          </p:cNvSpPr>
          <p:nvPr>
            <p:ph idx="1"/>
          </p:nvPr>
        </p:nvSpPr>
        <p:spPr/>
        <p:txBody>
          <a:bodyPr>
            <a:normAutofit fontScale="77500" lnSpcReduction="20000"/>
          </a:bodyPr>
          <a:lstStyle/>
          <a:p>
            <a:r>
              <a:rPr lang="en-US" dirty="0">
                <a:solidFill>
                  <a:srgbClr val="000000"/>
                </a:solidFill>
              </a:rPr>
              <a:t>Use </a:t>
            </a:r>
            <a:r>
              <a:rPr lang="en-US" dirty="0" err="1">
                <a:solidFill>
                  <a:srgbClr val="000000"/>
                </a:solidFill>
                <a:latin typeface="Courier New" panose="02070309020205020404" pitchFamily="49" charset="0"/>
                <a:cs typeface="Courier New" panose="02070309020205020404" pitchFamily="49" charset="0"/>
              </a:rPr>
              <a:t>allwrite</a:t>
            </a:r>
            <a:r>
              <a:rPr lang="en-US" dirty="0">
                <a:solidFill>
                  <a:srgbClr val="000000"/>
                </a:solidFill>
              </a:rPr>
              <a:t> workspace option.</a:t>
            </a:r>
          </a:p>
          <a:p>
            <a:r>
              <a:rPr lang="en-US" dirty="0">
                <a:solidFill>
                  <a:srgbClr val="000000"/>
                </a:solidFill>
              </a:rPr>
              <a:t>Make changes to local files first.</a:t>
            </a:r>
          </a:p>
          <a:p>
            <a:r>
              <a:rPr lang="en-US" dirty="0">
                <a:solidFill>
                  <a:srgbClr val="000000"/>
                </a:solidFill>
              </a:rPr>
              <a:t>Use </a:t>
            </a:r>
            <a:r>
              <a:rPr lang="en-US" b="1" dirty="0">
                <a:solidFill>
                  <a:srgbClr val="0000FF"/>
                </a:solidFill>
                <a:latin typeface="Courier New" charset="0"/>
              </a:rPr>
              <a:t>p4 status</a:t>
            </a:r>
            <a:r>
              <a:rPr lang="en-US" dirty="0">
                <a:solidFill>
                  <a:srgbClr val="000000"/>
                </a:solidFill>
              </a:rPr>
              <a:t> and </a:t>
            </a:r>
            <a:r>
              <a:rPr lang="en-US" b="1" dirty="0">
                <a:solidFill>
                  <a:srgbClr val="0000FF"/>
                </a:solidFill>
                <a:latin typeface="Courier New" charset="0"/>
              </a:rPr>
              <a:t>p4 rec </a:t>
            </a:r>
            <a:r>
              <a:rPr lang="en-US" dirty="0">
                <a:solidFill>
                  <a:srgbClr val="000000"/>
                </a:solidFill>
              </a:rPr>
              <a:t>(per directory or from the top of the tree) to prepare files to commit.</a:t>
            </a:r>
            <a:endParaRPr lang="en-US" b="1" dirty="0">
              <a:solidFill>
                <a:srgbClr val="000000"/>
              </a:solidFill>
              <a:latin typeface="Courier New"/>
              <a:cs typeface="Courier New"/>
            </a:endParaRPr>
          </a:p>
          <a:p>
            <a:r>
              <a:rPr lang="en-US" dirty="0">
                <a:solidFill>
                  <a:srgbClr val="000000"/>
                </a:solidFill>
              </a:rPr>
              <a:t>Generally considered less formal workflow.</a:t>
            </a:r>
          </a:p>
          <a:p>
            <a:r>
              <a:rPr lang="en-US" dirty="0">
                <a:solidFill>
                  <a:srgbClr val="000000"/>
                </a:solidFill>
              </a:rPr>
              <a:t>Beware: Easy to forget files in other directories if not working at the top of the tree.</a:t>
            </a:r>
          </a:p>
          <a:p>
            <a:r>
              <a:rPr lang="en-US" dirty="0">
                <a:solidFill>
                  <a:srgbClr val="000000"/>
                </a:solidFill>
              </a:rPr>
              <a:t>Default when using Perforce DVCS features.</a:t>
            </a:r>
          </a:p>
          <a:p>
            <a:r>
              <a:rPr lang="en-US" dirty="0">
                <a:solidFill>
                  <a:srgbClr val="000000"/>
                </a:solidFill>
              </a:rPr>
              <a:t>Similar to Subversion, </a:t>
            </a:r>
            <a:r>
              <a:rPr lang="en-US" dirty="0" err="1">
                <a:solidFill>
                  <a:srgbClr val="000000"/>
                </a:solidFill>
              </a:rPr>
              <a:t>Git</a:t>
            </a:r>
            <a:r>
              <a:rPr lang="en-US" dirty="0">
                <a:solidFill>
                  <a:srgbClr val="000000"/>
                </a:solidFill>
              </a:rPr>
              <a:t>.</a:t>
            </a:r>
          </a:p>
          <a:p>
            <a:pPr marL="111125" indent="0">
              <a:buNone/>
            </a:pPr>
            <a:endParaRPr lang="en-US" dirty="0">
              <a:solidFill>
                <a:srgbClr val="000000"/>
              </a:solidFill>
            </a:endParaRPr>
          </a:p>
          <a:p>
            <a:pPr marL="111125" indent="0">
              <a:buNone/>
            </a:pPr>
            <a:r>
              <a:rPr lang="en-US" dirty="0">
                <a:solidFill>
                  <a:srgbClr val="000000"/>
                </a:solidFill>
              </a:rPr>
              <a:t>Summary: “Proactive Checkout” vs. “Edit First” is largely a matter of personal preference.</a:t>
            </a:r>
          </a:p>
          <a:p>
            <a:pPr marL="111125" indent="0">
              <a:buNone/>
            </a:pPr>
            <a:endParaRPr lang="en-US" b="1" dirty="0">
              <a:solidFill>
                <a:srgbClr val="000000"/>
              </a:solidFill>
              <a:latin typeface="Courier New"/>
              <a:cs typeface="Courier New"/>
            </a:endParaRPr>
          </a:p>
        </p:txBody>
      </p:sp>
    </p:spTree>
    <p:extLst>
      <p:ext uri="{BB962C8B-B14F-4D97-AF65-F5344CB8AC3E}">
        <p14:creationId xmlns:p14="http://schemas.microsoft.com/office/powerpoint/2010/main" val="20920852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noFill/>
        </p:spPr>
        <p:txBody>
          <a:bodyPr/>
          <a:lstStyle/>
          <a:p>
            <a:r>
              <a:rPr lang="en-US" dirty="0"/>
              <a:t>New Commands in this Chapter</a:t>
            </a:r>
          </a:p>
        </p:txBody>
      </p:sp>
      <p:sp>
        <p:nvSpPr>
          <p:cNvPr id="30723" name="Rectangle 3"/>
          <p:cNvSpPr>
            <a:spLocks noGrp="1" noChangeArrowheads="1"/>
          </p:cNvSpPr>
          <p:nvPr>
            <p:ph idx="1"/>
          </p:nvPr>
        </p:nvSpPr>
        <p:spPr/>
        <p:txBody>
          <a:bodyPr numCol="2"/>
          <a:lstStyle/>
          <a:p>
            <a:pPr>
              <a:spcBef>
                <a:spcPct val="40000"/>
              </a:spcBef>
            </a:pPr>
            <a:r>
              <a:rPr lang="en-US" b="1" dirty="0">
                <a:solidFill>
                  <a:srgbClr val="0000FF"/>
                </a:solidFill>
                <a:latin typeface="Courier New" charset="0"/>
              </a:rPr>
              <a:t>p4 add </a:t>
            </a:r>
            <a:r>
              <a:rPr lang="en-US" b="1" dirty="0">
                <a:solidFill>
                  <a:schemeClr val="bg1">
                    <a:lumMod val="60000"/>
                    <a:lumOff val="40000"/>
                  </a:schemeClr>
                </a:solidFill>
                <a:latin typeface="Courier New" charset="0"/>
              </a:rPr>
              <a:t>-t</a:t>
            </a:r>
          </a:p>
          <a:p>
            <a:pPr>
              <a:lnSpc>
                <a:spcPct val="120000"/>
              </a:lnSpc>
              <a:spcBef>
                <a:spcPct val="40000"/>
              </a:spcBef>
            </a:pPr>
            <a:r>
              <a:rPr lang="en-US" b="1" dirty="0">
                <a:solidFill>
                  <a:srgbClr val="0000FF"/>
                </a:solidFill>
                <a:latin typeface="Courier New" charset="0"/>
              </a:rPr>
              <a:t>p4 edit </a:t>
            </a:r>
            <a:r>
              <a:rPr lang="en-US" b="1" dirty="0">
                <a:solidFill>
                  <a:srgbClr val="4167C9"/>
                </a:solidFill>
                <a:latin typeface="Courier New" charset="0"/>
              </a:rPr>
              <a:t>–t</a:t>
            </a:r>
          </a:p>
          <a:p>
            <a:pPr>
              <a:spcBef>
                <a:spcPct val="40000"/>
              </a:spcBef>
            </a:pPr>
            <a:r>
              <a:rPr lang="en-US" b="1" dirty="0">
                <a:solidFill>
                  <a:srgbClr val="0000FF"/>
                </a:solidFill>
                <a:latin typeface="Courier New" charset="0"/>
              </a:rPr>
              <a:t>p4 reopen </a:t>
            </a:r>
            <a:r>
              <a:rPr lang="en-US" b="1" dirty="0">
                <a:solidFill>
                  <a:srgbClr val="4167C9"/>
                </a:solidFill>
                <a:latin typeface="Courier New" charset="0"/>
              </a:rPr>
              <a:t>–t</a:t>
            </a:r>
          </a:p>
          <a:p>
            <a:pPr>
              <a:spcBef>
                <a:spcPct val="40000"/>
              </a:spcBef>
            </a:pPr>
            <a:r>
              <a:rPr lang="en-US" b="1" dirty="0">
                <a:solidFill>
                  <a:srgbClr val="0000FF"/>
                </a:solidFill>
                <a:latin typeface="Courier New" charset="0"/>
              </a:rPr>
              <a:t>p4 reconcile</a:t>
            </a:r>
          </a:p>
          <a:p>
            <a:pPr>
              <a:spcBef>
                <a:spcPct val="40000"/>
              </a:spcBef>
            </a:pPr>
            <a:r>
              <a:rPr lang="en-US" b="1" dirty="0">
                <a:solidFill>
                  <a:srgbClr val="0000FF"/>
                </a:solidFill>
                <a:latin typeface="Courier New" charset="0"/>
              </a:rPr>
              <a:t>p4 status</a:t>
            </a:r>
          </a:p>
        </p:txBody>
      </p:sp>
    </p:spTree>
    <p:extLst>
      <p:ext uri="{BB962C8B-B14F-4D97-AF65-F5344CB8AC3E}">
        <p14:creationId xmlns:p14="http://schemas.microsoft.com/office/powerpoint/2010/main" val="19102279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spTree>
    <p:extLst>
      <p:ext uri="{BB962C8B-B14F-4D97-AF65-F5344CB8AC3E}">
        <p14:creationId xmlns:p14="http://schemas.microsoft.com/office/powerpoint/2010/main" val="2117690011"/>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Introduction to </a:t>
            </a:r>
            <a:br>
              <a:rPr lang="en-US" dirty="0"/>
            </a:br>
            <a:r>
              <a:rPr lang="en-US" dirty="0"/>
              <a:t>Perforce for Users</a:t>
            </a:r>
          </a:p>
        </p:txBody>
      </p:sp>
      <p:sp>
        <p:nvSpPr>
          <p:cNvPr id="3" name="Subtitle 2"/>
          <p:cNvSpPr>
            <a:spLocks noGrp="1"/>
          </p:cNvSpPr>
          <p:nvPr>
            <p:ph type="body" sz="quarter" idx="10"/>
          </p:nvPr>
        </p:nvSpPr>
        <p:spPr/>
        <p:txBody>
          <a:bodyPr/>
          <a:lstStyle/>
          <a:p>
            <a:r>
              <a:rPr lang="en-US" dirty="0"/>
              <a:t>File Reporting</a:t>
            </a:r>
          </a:p>
        </p:txBody>
      </p:sp>
    </p:spTree>
    <p:extLst>
      <p:ext uri="{BB962C8B-B14F-4D97-AF65-F5344CB8AC3E}">
        <p14:creationId xmlns:p14="http://schemas.microsoft.com/office/powerpoint/2010/main" val="30309633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noFill/>
        </p:spPr>
        <p:txBody>
          <a:bodyPr>
            <a:normAutofit/>
          </a:bodyPr>
          <a:lstStyle/>
          <a:p>
            <a:r>
              <a:rPr lang="en-US" dirty="0"/>
              <a:t>File Reporting</a:t>
            </a:r>
          </a:p>
        </p:txBody>
      </p:sp>
      <p:sp>
        <p:nvSpPr>
          <p:cNvPr id="17411" name="Rectangle 3"/>
          <p:cNvSpPr>
            <a:spLocks noGrp="1" noChangeArrowheads="1"/>
          </p:cNvSpPr>
          <p:nvPr>
            <p:ph idx="1"/>
          </p:nvPr>
        </p:nvSpPr>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Depot File Information</a:t>
            </a:r>
          </a:p>
          <a:p>
            <a:pPr>
              <a:lnSpc>
                <a:spcPct val="150000"/>
              </a:lnSpc>
            </a:pPr>
            <a:r>
              <a:rPr lang="en-US" dirty="0">
                <a:latin typeface="Verdana" panose="020B0604030504040204" pitchFamily="34" charset="0"/>
                <a:ea typeface="Verdana" panose="020B0604030504040204" pitchFamily="34" charset="0"/>
                <a:cs typeface="Verdana" panose="020B0604030504040204" pitchFamily="34" charset="0"/>
              </a:rPr>
              <a:t>Directory information</a:t>
            </a:r>
          </a:p>
          <a:p>
            <a:pPr>
              <a:lnSpc>
                <a:spcPct val="150000"/>
              </a:lnSpc>
            </a:pPr>
            <a:r>
              <a:rPr lang="en-US" dirty="0" err="1">
                <a:latin typeface="Verdana" panose="020B0604030504040204" pitchFamily="34" charset="0"/>
                <a:ea typeface="Verdana" panose="020B0604030504040204" pitchFamily="34" charset="0"/>
                <a:cs typeface="Verdana" panose="020B0604030504040204" pitchFamily="34" charset="0"/>
              </a:rPr>
              <a:t>Changelist</a:t>
            </a:r>
            <a:r>
              <a:rPr lang="en-US" dirty="0">
                <a:latin typeface="Verdana" panose="020B0604030504040204" pitchFamily="34" charset="0"/>
                <a:ea typeface="Verdana" panose="020B0604030504040204" pitchFamily="34" charset="0"/>
                <a:cs typeface="Verdana" panose="020B0604030504040204" pitchFamily="34" charset="0"/>
              </a:rPr>
              <a:t> Information</a:t>
            </a:r>
          </a:p>
          <a:p>
            <a:pPr>
              <a:lnSpc>
                <a:spcPct val="150000"/>
              </a:lnSpc>
            </a:pPr>
            <a:r>
              <a:rPr lang="en-US" dirty="0">
                <a:latin typeface="Verdana" panose="020B0604030504040204" pitchFamily="34" charset="0"/>
                <a:ea typeface="Verdana" panose="020B0604030504040204" pitchFamily="34" charset="0"/>
                <a:cs typeface="Verdana" panose="020B0604030504040204" pitchFamily="34" charset="0"/>
              </a:rPr>
              <a:t>What’s in your workspace</a:t>
            </a:r>
          </a:p>
          <a:p>
            <a:pPr>
              <a:lnSpc>
                <a:spcPct val="150000"/>
              </a:lnSpc>
            </a:pPr>
            <a:r>
              <a:rPr lang="en-US" dirty="0">
                <a:latin typeface="Verdana" panose="020B0604030504040204" pitchFamily="34" charset="0"/>
                <a:ea typeface="Verdana" panose="020B0604030504040204" pitchFamily="34" charset="0"/>
                <a:cs typeface="Verdana" panose="020B0604030504040204" pitchFamily="34" charset="0"/>
              </a:rPr>
              <a:t>Search for patterns in files</a:t>
            </a:r>
          </a:p>
          <a:p>
            <a:pPr>
              <a:lnSpc>
                <a:spcPct val="150000"/>
              </a:lnSpc>
            </a:pPr>
            <a:r>
              <a:rPr lang="en-US" dirty="0">
                <a:latin typeface="Verdana" panose="020B0604030504040204" pitchFamily="34" charset="0"/>
                <a:ea typeface="Verdana" panose="020B0604030504040204" pitchFamily="34" charset="0"/>
                <a:cs typeface="Verdana" panose="020B0604030504040204" pitchFamily="34" charset="0"/>
              </a:rPr>
              <a:t>Show file contents with revisions</a:t>
            </a:r>
          </a:p>
          <a:p>
            <a:pPr>
              <a:lnSpc>
                <a:spcPct val="120000"/>
              </a:lnSpc>
            </a:pPr>
            <a:endParaRPr lang="en-US" dirty="0">
              <a:latin typeface="Courier New"/>
              <a:cs typeface="Courier New"/>
            </a:endParaRPr>
          </a:p>
        </p:txBody>
      </p:sp>
    </p:spTree>
    <p:extLst>
      <p:ext uri="{BB962C8B-B14F-4D97-AF65-F5344CB8AC3E}">
        <p14:creationId xmlns:p14="http://schemas.microsoft.com/office/powerpoint/2010/main" val="41874822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Depot File Information</a:t>
            </a:r>
          </a:p>
        </p:txBody>
      </p:sp>
      <p:sp>
        <p:nvSpPr>
          <p:cNvPr id="3" name="Content Placeholder 2"/>
          <p:cNvSpPr>
            <a:spLocks noGrp="1"/>
          </p:cNvSpPr>
          <p:nvPr>
            <p:ph idx="1"/>
          </p:nvPr>
        </p:nvSpPr>
        <p:spPr/>
        <p:txBody>
          <a:bodyPr>
            <a:normAutofit fontScale="77500" lnSpcReduction="20000"/>
          </a:bodyPr>
          <a:lstStyle/>
          <a:p>
            <a:r>
              <a:rPr lang="en-US" sz="2600" dirty="0">
                <a:latin typeface="Verdana" panose="020B0604030504040204" pitchFamily="34" charset="0"/>
                <a:ea typeface="Verdana" panose="020B0604030504040204" pitchFamily="34" charset="0"/>
                <a:cs typeface="Verdana" panose="020B0604030504040204" pitchFamily="34" charset="0"/>
              </a:rPr>
              <a:t>List files in a depot</a:t>
            </a:r>
          </a:p>
          <a:p>
            <a:pPr marL="457200" lvl="1" indent="0">
              <a:buNone/>
            </a:pPr>
            <a:r>
              <a:rPr lang="en-US" sz="2400" b="1" dirty="0">
                <a:solidFill>
                  <a:srgbClr val="0000FF"/>
                </a:solidFill>
                <a:latin typeface="Courier New"/>
                <a:cs typeface="Courier New"/>
              </a:rPr>
              <a:t>p4 files </a:t>
            </a:r>
            <a:r>
              <a:rPr lang="en-US" sz="2400" b="1" dirty="0">
                <a:solidFill>
                  <a:schemeClr val="accent1">
                    <a:lumMod val="60000"/>
                    <a:lumOff val="40000"/>
                  </a:schemeClr>
                </a:solidFill>
                <a:latin typeface="Courier New"/>
                <a:cs typeface="Courier New"/>
              </a:rPr>
              <a:t>//depot/Jam/MAIN/...</a:t>
            </a:r>
          </a:p>
          <a:p>
            <a:pPr lvl="1">
              <a:spcBef>
                <a:spcPct val="0"/>
              </a:spcBef>
              <a:buClrTx/>
              <a:buFontTx/>
              <a:buNone/>
              <a:defRPr/>
            </a:pPr>
            <a:r>
              <a:rPr lang="en-US" sz="2000" b="1" dirty="0">
                <a:solidFill>
                  <a:srgbClr val="000000"/>
                </a:solidFill>
                <a:latin typeface="Courier New"/>
                <a:cs typeface="Courier New"/>
              </a:rPr>
              <a:t>//depot/Jam/MAIN/utils.c#3 – edit change 5121 (text)</a:t>
            </a:r>
          </a:p>
          <a:p>
            <a:pPr lvl="1">
              <a:spcBef>
                <a:spcPct val="0"/>
              </a:spcBef>
              <a:buNone/>
              <a:defRPr/>
            </a:pPr>
            <a:r>
              <a:rPr lang="en-US" sz="2000" b="1" dirty="0">
                <a:solidFill>
                  <a:srgbClr val="000000"/>
                </a:solidFill>
                <a:latin typeface="Courier New"/>
                <a:cs typeface="Courier New"/>
              </a:rPr>
              <a:t>...etc...</a:t>
            </a:r>
          </a:p>
          <a:p>
            <a:pPr>
              <a:lnSpc>
                <a:spcPct val="200000"/>
              </a:lnSpc>
            </a:pPr>
            <a:r>
              <a:rPr lang="en-US" sz="2600" dirty="0">
                <a:latin typeface="Verdana" panose="020B0604030504040204" pitchFamily="34" charset="0"/>
                <a:ea typeface="Verdana" panose="020B0604030504040204" pitchFamily="34" charset="0"/>
                <a:cs typeface="Verdana" panose="020B0604030504040204" pitchFamily="34" charset="0"/>
              </a:rPr>
              <a:t>List revision history of a file</a:t>
            </a:r>
          </a:p>
          <a:p>
            <a:pPr marL="457200" lvl="1" indent="0">
              <a:buNone/>
            </a:pPr>
            <a:r>
              <a:rPr lang="en-US" sz="2400" b="1" dirty="0">
                <a:solidFill>
                  <a:srgbClr val="0000FF"/>
                </a:solidFill>
                <a:latin typeface="Courier New"/>
                <a:cs typeface="Courier New"/>
              </a:rPr>
              <a:t>p4 </a:t>
            </a:r>
            <a:r>
              <a:rPr lang="en-US" sz="2400" b="1" dirty="0" err="1">
                <a:solidFill>
                  <a:srgbClr val="0000FF"/>
                </a:solidFill>
                <a:latin typeface="Courier New"/>
                <a:cs typeface="Courier New"/>
              </a:rPr>
              <a:t>filelog</a:t>
            </a:r>
            <a:r>
              <a:rPr lang="en-US" sz="2400" b="1" dirty="0">
                <a:solidFill>
                  <a:srgbClr val="0000FF"/>
                </a:solidFill>
                <a:latin typeface="Courier New"/>
                <a:cs typeface="Courier New"/>
              </a:rPr>
              <a:t> </a:t>
            </a:r>
            <a:r>
              <a:rPr lang="en-US" sz="2400" b="1" dirty="0" err="1">
                <a:solidFill>
                  <a:srgbClr val="4167C9"/>
                </a:solidFill>
                <a:latin typeface="Courier New"/>
                <a:cs typeface="Courier New"/>
              </a:rPr>
              <a:t>utils.c</a:t>
            </a:r>
            <a:endParaRPr lang="en-US" sz="2400" b="1" dirty="0">
              <a:solidFill>
                <a:srgbClr val="4167C9"/>
              </a:solidFill>
              <a:latin typeface="Courier New"/>
              <a:cs typeface="Courier New"/>
            </a:endParaRPr>
          </a:p>
          <a:p>
            <a:pPr lvl="1">
              <a:spcBef>
                <a:spcPct val="0"/>
              </a:spcBef>
              <a:buClrTx/>
              <a:buFontTx/>
              <a:buNone/>
            </a:pPr>
            <a:r>
              <a:rPr lang="en-US" sz="2000" b="1" dirty="0">
                <a:latin typeface="Courier New"/>
                <a:cs typeface="Courier New"/>
              </a:rPr>
              <a:t>//depot/Jam/MAIN/</a:t>
            </a:r>
            <a:r>
              <a:rPr lang="en-US" sz="2000" b="1" dirty="0" err="1">
                <a:latin typeface="Courier New"/>
                <a:cs typeface="Courier New"/>
              </a:rPr>
              <a:t>utils.c</a:t>
            </a:r>
            <a:endParaRPr lang="en-US" sz="2000" b="1" dirty="0">
              <a:latin typeface="Courier New"/>
              <a:cs typeface="Courier New"/>
            </a:endParaRPr>
          </a:p>
          <a:p>
            <a:pPr lvl="1">
              <a:spcBef>
                <a:spcPct val="0"/>
              </a:spcBef>
              <a:buClrTx/>
              <a:buFontTx/>
              <a:buNone/>
            </a:pPr>
            <a:r>
              <a:rPr lang="en-US" sz="2000" b="1" dirty="0">
                <a:latin typeface="Courier New"/>
                <a:cs typeface="Courier New"/>
              </a:rPr>
              <a:t>... #3 change 5121 edit ... </a:t>
            </a:r>
            <a:r>
              <a:rPr lang="ja-JP" altLang="en-US" sz="2000" b="1" dirty="0">
                <a:latin typeface="Courier New"/>
                <a:cs typeface="Courier New"/>
              </a:rPr>
              <a:t>‘</a:t>
            </a:r>
            <a:r>
              <a:rPr lang="en-US" sz="2000" b="1" dirty="0">
                <a:latin typeface="Courier New"/>
                <a:cs typeface="Courier New"/>
              </a:rPr>
              <a:t>add reuse feature</a:t>
            </a:r>
            <a:r>
              <a:rPr lang="ja-JP" altLang="en-US" sz="2000" b="1" dirty="0">
                <a:latin typeface="Courier New"/>
                <a:cs typeface="Courier New"/>
              </a:rPr>
              <a:t>’</a:t>
            </a:r>
            <a:endParaRPr lang="en-US" sz="2000" b="1" dirty="0">
              <a:latin typeface="Courier New"/>
              <a:cs typeface="Courier New"/>
            </a:endParaRPr>
          </a:p>
          <a:p>
            <a:pPr lvl="1">
              <a:spcBef>
                <a:spcPct val="0"/>
              </a:spcBef>
              <a:buClrTx/>
              <a:buFontTx/>
              <a:buNone/>
            </a:pPr>
            <a:r>
              <a:rPr lang="en-US" sz="2000" b="1" dirty="0">
                <a:latin typeface="Courier New"/>
                <a:cs typeface="Courier New"/>
              </a:rPr>
              <a:t>... #2 change 5119 edit ... </a:t>
            </a:r>
            <a:r>
              <a:rPr lang="ja-JP" altLang="en-US" sz="2000" b="1" dirty="0">
                <a:latin typeface="Courier New"/>
                <a:cs typeface="Courier New"/>
              </a:rPr>
              <a:t>‘</a:t>
            </a:r>
            <a:r>
              <a:rPr lang="en-US" sz="2000" b="1" dirty="0">
                <a:latin typeface="Courier New"/>
                <a:cs typeface="Courier New"/>
              </a:rPr>
              <a:t>fix startup bug</a:t>
            </a:r>
            <a:r>
              <a:rPr lang="ja-JP" altLang="en-US" sz="2000" b="1" dirty="0">
                <a:latin typeface="Courier New"/>
                <a:cs typeface="Courier New"/>
              </a:rPr>
              <a:t>’</a:t>
            </a:r>
            <a:endParaRPr lang="en-US" sz="2000" b="1" dirty="0">
              <a:latin typeface="Courier New"/>
              <a:cs typeface="Courier New"/>
            </a:endParaRPr>
          </a:p>
          <a:p>
            <a:pPr lvl="1">
              <a:spcBef>
                <a:spcPct val="0"/>
              </a:spcBef>
              <a:buClrTx/>
              <a:buFontTx/>
              <a:buNone/>
            </a:pPr>
            <a:r>
              <a:rPr lang="en-US" sz="2000" b="1" dirty="0">
                <a:latin typeface="Courier New"/>
                <a:cs typeface="Courier New"/>
              </a:rPr>
              <a:t>... #1 change 4967  add  ... </a:t>
            </a:r>
            <a:r>
              <a:rPr lang="ja-JP" altLang="en-US" sz="2000" b="1" dirty="0">
                <a:latin typeface="Courier New"/>
                <a:cs typeface="Courier New"/>
              </a:rPr>
              <a:t>‘</a:t>
            </a:r>
            <a:r>
              <a:rPr lang="en-US" sz="2000" b="1" dirty="0">
                <a:latin typeface="Courier New"/>
                <a:cs typeface="Courier New"/>
              </a:rPr>
              <a:t>add Gizmo </a:t>
            </a:r>
            <a:r>
              <a:rPr lang="en-US" sz="2000" b="1" dirty="0" err="1">
                <a:latin typeface="Courier New"/>
                <a:cs typeface="Courier New"/>
              </a:rPr>
              <a:t>src</a:t>
            </a:r>
            <a:r>
              <a:rPr lang="en-US" sz="2000" b="1" dirty="0">
                <a:latin typeface="Courier New"/>
                <a:cs typeface="Courier New"/>
              </a:rPr>
              <a:t> files</a:t>
            </a:r>
            <a:r>
              <a:rPr lang="ja-JP" altLang="en-US" sz="2000" b="1" dirty="0">
                <a:latin typeface="Courier New"/>
                <a:cs typeface="Courier New"/>
              </a:rPr>
              <a:t>’</a:t>
            </a:r>
            <a:endParaRPr lang="en-US" sz="2000" b="1" dirty="0">
              <a:latin typeface="Courier New"/>
              <a:cs typeface="Courier New"/>
            </a:endParaRPr>
          </a:p>
          <a:p>
            <a:pPr marL="457200" lvl="1" indent="0">
              <a:buNone/>
            </a:pPr>
            <a:endParaRPr lang="en-US" sz="2400" dirty="0"/>
          </a:p>
        </p:txBody>
      </p:sp>
    </p:spTree>
    <p:extLst>
      <p:ext uri="{BB962C8B-B14F-4D97-AF65-F5344CB8AC3E}">
        <p14:creationId xmlns:p14="http://schemas.microsoft.com/office/powerpoint/2010/main" val="3290282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Directory Information</a:t>
            </a:r>
          </a:p>
        </p:txBody>
      </p:sp>
      <p:sp>
        <p:nvSpPr>
          <p:cNvPr id="3" name="Content Placeholder 2"/>
          <p:cNvSpPr>
            <a:spLocks noGrp="1"/>
          </p:cNvSpPr>
          <p:nvPr>
            <p:ph idx="1"/>
          </p:nvPr>
        </p:nvSpPr>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List all directories under a given path</a:t>
            </a:r>
          </a:p>
          <a:p>
            <a:pPr marL="457200" lvl="1" indent="0">
              <a:buNone/>
            </a:pPr>
            <a:r>
              <a:rPr lang="en-US" sz="2000" b="1" dirty="0">
                <a:solidFill>
                  <a:srgbClr val="0000FF"/>
                </a:solidFill>
                <a:latin typeface="Courier New"/>
                <a:cs typeface="Courier New"/>
              </a:rPr>
              <a:t>p4 </a:t>
            </a:r>
            <a:r>
              <a:rPr lang="en-US" sz="2000" b="1" dirty="0" err="1">
                <a:solidFill>
                  <a:srgbClr val="0000FF"/>
                </a:solidFill>
                <a:latin typeface="Courier New"/>
                <a:cs typeface="Courier New"/>
              </a:rPr>
              <a:t>dirs</a:t>
            </a:r>
            <a:r>
              <a:rPr lang="en-US" sz="2000" b="1" dirty="0">
                <a:solidFill>
                  <a:srgbClr val="0000FF"/>
                </a:solidFill>
                <a:latin typeface="Courier New"/>
                <a:cs typeface="Courier New"/>
              </a:rPr>
              <a:t> </a:t>
            </a:r>
            <a:r>
              <a:rPr lang="en-US" sz="2000" b="1" dirty="0">
                <a:solidFill>
                  <a:srgbClr val="4167C9"/>
                </a:solidFill>
                <a:latin typeface="Courier New"/>
                <a:cs typeface="Courier New"/>
              </a:rPr>
              <a:t>//depot/Jam/*</a:t>
            </a:r>
          </a:p>
          <a:p>
            <a:pPr marL="457200" lvl="1" indent="0">
              <a:buNone/>
            </a:pPr>
            <a:r>
              <a:rPr lang="en-US" sz="2000" b="1" dirty="0">
                <a:latin typeface="Courier New"/>
                <a:cs typeface="Courier New"/>
              </a:rPr>
              <a:t>//depot/Jam/MAIN</a:t>
            </a:r>
          </a:p>
          <a:p>
            <a:pPr marL="457200" lvl="1" indent="0">
              <a:buNone/>
            </a:pPr>
            <a:r>
              <a:rPr lang="en-US" sz="2000" b="1" dirty="0">
                <a:latin typeface="Courier New"/>
                <a:cs typeface="Courier New"/>
              </a:rPr>
              <a:t>//depot/Jam/REL2.1</a:t>
            </a:r>
          </a:p>
          <a:p>
            <a:pPr marL="457200" lvl="1" indent="0">
              <a:buNone/>
            </a:pPr>
            <a:r>
              <a:rPr lang="en-US" sz="2000" b="1" dirty="0">
                <a:latin typeface="Courier New"/>
                <a:cs typeface="Courier New"/>
              </a:rPr>
              <a:t>//depot/Jam/REL2.2</a:t>
            </a:r>
          </a:p>
          <a:p>
            <a:pPr>
              <a:lnSpc>
                <a:spcPct val="150000"/>
              </a:lnSpc>
            </a:pPr>
            <a:r>
              <a:rPr lang="en-US" dirty="0">
                <a:latin typeface="Verdana" panose="020B0604030504040204" pitchFamily="34" charset="0"/>
                <a:ea typeface="Verdana" panose="020B0604030504040204" pitchFamily="34" charset="0"/>
                <a:cs typeface="Verdana" panose="020B0604030504040204" pitchFamily="34" charset="0"/>
              </a:rPr>
              <a:t>Artifact of file path</a:t>
            </a:r>
          </a:p>
          <a:p>
            <a:pPr>
              <a:lnSpc>
                <a:spcPct val="150000"/>
              </a:lnSpc>
            </a:pPr>
            <a:r>
              <a:rPr lang="en-US" dirty="0">
                <a:latin typeface="Verdana" panose="020B0604030504040204" pitchFamily="34" charset="0"/>
                <a:ea typeface="Verdana" panose="020B0604030504040204" pitchFamily="34" charset="0"/>
                <a:cs typeface="Verdana" panose="020B0604030504040204" pitchFamily="34" charset="0"/>
              </a:rPr>
              <a:t>Directories are not versioned</a:t>
            </a:r>
          </a:p>
        </p:txBody>
      </p:sp>
    </p:spTree>
    <p:extLst>
      <p:ext uri="{BB962C8B-B14F-4D97-AF65-F5344CB8AC3E}">
        <p14:creationId xmlns:p14="http://schemas.microsoft.com/office/powerpoint/2010/main" val="11321327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noFill/>
        </p:spPr>
        <p:txBody>
          <a:bodyPr/>
          <a:lstStyle/>
          <a:p>
            <a:r>
              <a:rPr lang="en-US" dirty="0" err="1"/>
              <a:t>Changelist</a:t>
            </a:r>
            <a:r>
              <a:rPr lang="en-US" dirty="0"/>
              <a:t> Information</a:t>
            </a:r>
          </a:p>
        </p:txBody>
      </p:sp>
      <p:sp>
        <p:nvSpPr>
          <p:cNvPr id="49155" name="Rectangle 3"/>
          <p:cNvSpPr>
            <a:spLocks noGrp="1" noChangeArrowheads="1"/>
          </p:cNvSpPr>
          <p:nvPr>
            <p:ph idx="1"/>
          </p:nvPr>
        </p:nvSpPr>
        <p:spPr/>
        <p:txBody>
          <a:bodyPr>
            <a:noAutofit/>
          </a:bodyPr>
          <a:lstStyle/>
          <a:p>
            <a:r>
              <a:rPr lang="en-US" dirty="0">
                <a:latin typeface="Verdana" panose="020B0604030504040204" pitchFamily="34" charset="0"/>
                <a:ea typeface="Verdana" panose="020B0604030504040204" pitchFamily="34" charset="0"/>
                <a:cs typeface="Verdana" panose="020B0604030504040204" pitchFamily="34" charset="0"/>
              </a:rPr>
              <a:t>List all numbered </a:t>
            </a:r>
            <a:r>
              <a:rPr lang="en-US" dirty="0" err="1">
                <a:latin typeface="Verdana" panose="020B0604030504040204" pitchFamily="34" charset="0"/>
                <a:ea typeface="Verdana" panose="020B0604030504040204" pitchFamily="34" charset="0"/>
                <a:cs typeface="Verdana" panose="020B0604030504040204" pitchFamily="34" charset="0"/>
              </a:rPr>
              <a:t>changelists</a:t>
            </a:r>
            <a:endParaRPr lang="en-US" dirty="0">
              <a:latin typeface="Verdana" panose="020B0604030504040204" pitchFamily="34" charset="0"/>
              <a:ea typeface="Verdana" panose="020B0604030504040204" pitchFamily="34" charset="0"/>
              <a:cs typeface="Verdana" panose="020B0604030504040204" pitchFamily="34" charset="0"/>
            </a:endParaRPr>
          </a:p>
          <a:p>
            <a:pPr marL="0" indent="0">
              <a:spcAft>
                <a:spcPts val="200"/>
              </a:spcAft>
              <a:buNone/>
            </a:pPr>
            <a:r>
              <a:rPr lang="en-US" sz="1600" dirty="0">
                <a:latin typeface="Courier New"/>
                <a:cs typeface="Courier New"/>
              </a:rPr>
              <a:t>	</a:t>
            </a:r>
            <a:r>
              <a:rPr lang="en-US" sz="1800" b="1" dirty="0">
                <a:solidFill>
                  <a:srgbClr val="0000FF"/>
                </a:solidFill>
                <a:latin typeface="Courier New"/>
                <a:cs typeface="Courier New"/>
              </a:rPr>
              <a:t>p4 changes</a:t>
            </a:r>
            <a:r>
              <a:rPr lang="en-US" sz="1800" b="1" dirty="0">
                <a:solidFill>
                  <a:schemeClr val="accent1">
                    <a:lumMod val="60000"/>
                    <a:lumOff val="40000"/>
                  </a:schemeClr>
                </a:solidFill>
                <a:latin typeface="Courier New"/>
                <a:cs typeface="Courier New"/>
              </a:rPr>
              <a:t> –m 9</a:t>
            </a:r>
          </a:p>
          <a:p>
            <a:pPr marL="0" indent="0">
              <a:buNone/>
            </a:pPr>
            <a:r>
              <a:rPr lang="en-US" sz="1800" b="1" dirty="0">
                <a:latin typeface="Courier New"/>
                <a:cs typeface="Courier New"/>
              </a:rPr>
              <a:t>	</a:t>
            </a:r>
            <a:r>
              <a:rPr lang="en-US" sz="1600" b="1" dirty="0">
                <a:latin typeface="Courier New"/>
                <a:cs typeface="Courier New"/>
              </a:rPr>
              <a:t>Change 5120 on 2014/06/15 by </a:t>
            </a:r>
            <a:r>
              <a:rPr lang="en-US" sz="1600" b="1" dirty="0" err="1">
                <a:latin typeface="Courier New"/>
                <a:cs typeface="Courier New"/>
              </a:rPr>
              <a:t>bruno@ws</a:t>
            </a:r>
            <a:r>
              <a:rPr lang="en-US" sz="1600" b="1" dirty="0">
                <a:latin typeface="Courier New"/>
                <a:cs typeface="Courier New"/>
              </a:rPr>
              <a:t> ...</a:t>
            </a:r>
          </a:p>
          <a:p>
            <a:pPr marL="0" indent="0">
              <a:buNone/>
            </a:pPr>
            <a:r>
              <a:rPr lang="en-US" sz="1600" b="1" dirty="0">
                <a:latin typeface="Courier New"/>
                <a:cs typeface="Courier New"/>
              </a:rPr>
              <a:t>	Change 5119 on 2014/06/15 by </a:t>
            </a:r>
            <a:r>
              <a:rPr lang="en-US" sz="1600" b="1" dirty="0" err="1">
                <a:latin typeface="Courier New"/>
                <a:cs typeface="Courier New"/>
              </a:rPr>
              <a:t>bruno@dyn_ws</a:t>
            </a:r>
            <a:r>
              <a:rPr lang="en-US" sz="1600" b="1" dirty="0">
                <a:latin typeface="Courier New"/>
                <a:cs typeface="Courier New"/>
              </a:rPr>
              <a:t> ...</a:t>
            </a:r>
          </a:p>
          <a:p>
            <a:pPr marL="400050" lvl="1" indent="0">
              <a:buNone/>
            </a:pPr>
            <a:r>
              <a:rPr lang="en-US" b="1" i="1" dirty="0">
                <a:latin typeface="Courier New"/>
                <a:cs typeface="Courier New"/>
              </a:rPr>
              <a:t>...etc...</a:t>
            </a:r>
          </a:p>
          <a:p>
            <a:pPr>
              <a:lnSpc>
                <a:spcPct val="150000"/>
              </a:lnSpc>
            </a:pPr>
            <a:r>
              <a:rPr lang="en-US" dirty="0">
                <a:latin typeface="Verdana" panose="020B0604030504040204" pitchFamily="34" charset="0"/>
                <a:ea typeface="Verdana" panose="020B0604030504040204" pitchFamily="34" charset="0"/>
                <a:cs typeface="Verdana" panose="020B0604030504040204" pitchFamily="34" charset="0"/>
              </a:rPr>
              <a:t>Restrict to a path or file</a:t>
            </a:r>
          </a:p>
          <a:p>
            <a:pPr marL="0" indent="0">
              <a:spcAft>
                <a:spcPts val="200"/>
              </a:spcAft>
              <a:buNone/>
            </a:pPr>
            <a:r>
              <a:rPr lang="en-US" sz="1600" b="1" dirty="0">
                <a:solidFill>
                  <a:schemeClr val="accent6"/>
                </a:solidFill>
                <a:latin typeface="Courier New"/>
                <a:cs typeface="Courier New"/>
              </a:rPr>
              <a:t>	</a:t>
            </a:r>
            <a:r>
              <a:rPr lang="en-US" sz="1800" b="1" dirty="0">
                <a:solidFill>
                  <a:srgbClr val="0000FF"/>
                </a:solidFill>
                <a:latin typeface="Courier New"/>
                <a:cs typeface="Courier New"/>
              </a:rPr>
              <a:t>p4 changes </a:t>
            </a:r>
            <a:r>
              <a:rPr lang="en-US" sz="1800" b="1" dirty="0">
                <a:solidFill>
                  <a:schemeClr val="tx1">
                    <a:lumMod val="60000"/>
                    <a:lumOff val="40000"/>
                  </a:schemeClr>
                </a:solidFill>
                <a:latin typeface="Courier New"/>
                <a:cs typeface="Courier New"/>
              </a:rPr>
              <a:t>//</a:t>
            </a:r>
            <a:r>
              <a:rPr lang="en-US" sz="1800" b="1" dirty="0" err="1">
                <a:solidFill>
                  <a:schemeClr val="tx1">
                    <a:lumMod val="60000"/>
                    <a:lumOff val="40000"/>
                  </a:schemeClr>
                </a:solidFill>
                <a:latin typeface="Courier New"/>
                <a:cs typeface="Courier New"/>
              </a:rPr>
              <a:t>pb</a:t>
            </a:r>
            <a:r>
              <a:rPr lang="en-US" sz="1800" b="1" dirty="0">
                <a:solidFill>
                  <a:schemeClr val="tx1">
                    <a:lumMod val="60000"/>
                    <a:lumOff val="40000"/>
                  </a:schemeClr>
                </a:solidFill>
                <a:latin typeface="Courier New"/>
                <a:cs typeface="Courier New"/>
              </a:rPr>
              <a:t>/... </a:t>
            </a:r>
            <a:endParaRPr lang="en-US" sz="1400" b="1" dirty="0">
              <a:solidFill>
                <a:schemeClr val="tx1">
                  <a:lumMod val="60000"/>
                  <a:lumOff val="40000"/>
                </a:schemeClr>
              </a:solidFill>
              <a:latin typeface="Courier New"/>
              <a:cs typeface="Courier New"/>
            </a:endParaRPr>
          </a:p>
          <a:p>
            <a:pPr>
              <a:lnSpc>
                <a:spcPct val="150000"/>
              </a:lnSpc>
              <a:spcAft>
                <a:spcPts val="0"/>
              </a:spcAft>
            </a:pPr>
            <a:r>
              <a:rPr lang="en-US" dirty="0">
                <a:latin typeface="Verdana" panose="020B0604030504040204" pitchFamily="34" charset="0"/>
                <a:ea typeface="Verdana" panose="020B0604030504040204" pitchFamily="34" charset="0"/>
                <a:cs typeface="Verdana" panose="020B0604030504040204" pitchFamily="34" charset="0"/>
              </a:rPr>
              <a:t>Restrict to user</a:t>
            </a:r>
          </a:p>
          <a:p>
            <a:pPr marL="111125" indent="0">
              <a:lnSpc>
                <a:spcPct val="150000"/>
              </a:lnSpc>
              <a:spcAft>
                <a:spcPts val="0"/>
              </a:spcAft>
              <a:buNone/>
            </a:pPr>
            <a:r>
              <a:rPr lang="en-US" sz="1800" b="1" dirty="0">
                <a:solidFill>
                  <a:schemeClr val="accent4"/>
                </a:solidFill>
                <a:latin typeface="Verdana" panose="020B0604030504040204" pitchFamily="34" charset="0"/>
                <a:ea typeface="Verdana" panose="020B0604030504040204" pitchFamily="34" charset="0"/>
                <a:cs typeface="Verdana" panose="020B0604030504040204" pitchFamily="34" charset="0"/>
              </a:rPr>
              <a:t>	</a:t>
            </a:r>
            <a:r>
              <a:rPr lang="en-US" sz="1800" b="1" dirty="0">
                <a:solidFill>
                  <a:srgbClr val="0000FF"/>
                </a:solidFill>
                <a:latin typeface="Courier New"/>
                <a:cs typeface="Courier New"/>
              </a:rPr>
              <a:t>p4 changes –u </a:t>
            </a:r>
            <a:r>
              <a:rPr lang="en-US" sz="1800" b="1" dirty="0" err="1">
                <a:solidFill>
                  <a:srgbClr val="0000FF"/>
                </a:solidFill>
                <a:latin typeface="Courier New"/>
                <a:cs typeface="Courier New"/>
              </a:rPr>
              <a:t>bruno</a:t>
            </a:r>
            <a:endParaRPr lang="en-US" sz="1800" b="1" dirty="0">
              <a:solidFill>
                <a:srgbClr val="0000FF"/>
              </a:solidFill>
              <a:latin typeface="Courier New"/>
              <a:cs typeface="Courier New"/>
            </a:endParaRPr>
          </a:p>
        </p:txBody>
      </p:sp>
    </p:spTree>
    <p:extLst>
      <p:ext uri="{BB962C8B-B14F-4D97-AF65-F5344CB8AC3E}">
        <p14:creationId xmlns:p14="http://schemas.microsoft.com/office/powerpoint/2010/main" val="32803937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noFill/>
        </p:spPr>
        <p:txBody>
          <a:bodyPr>
            <a:normAutofit/>
          </a:bodyPr>
          <a:lstStyle/>
          <a:p>
            <a:r>
              <a:rPr lang="en-US" dirty="0"/>
              <a:t>What's in Your Workspace?</a:t>
            </a:r>
          </a:p>
        </p:txBody>
      </p:sp>
      <p:sp>
        <p:nvSpPr>
          <p:cNvPr id="2" name="Content Placeholder 1"/>
          <p:cNvSpPr>
            <a:spLocks noGrp="1"/>
          </p:cNvSpPr>
          <p:nvPr>
            <p:ph idx="1"/>
          </p:nvPr>
        </p:nvSpPr>
        <p:spPr/>
        <p:txBody>
          <a:bodyPr>
            <a:normAutofit/>
          </a:bodyPr>
          <a:lstStyle/>
          <a:p>
            <a:pPr>
              <a:spcBef>
                <a:spcPct val="0"/>
              </a:spcBef>
              <a:buClrTx/>
              <a:buFontTx/>
              <a:buNone/>
            </a:pPr>
            <a:r>
              <a:rPr lang="en-US" b="1" dirty="0">
                <a:solidFill>
                  <a:srgbClr val="0000FF"/>
                </a:solidFill>
                <a:latin typeface="Courier New" charset="0"/>
              </a:rPr>
              <a:t>p4 have</a:t>
            </a:r>
          </a:p>
          <a:p>
            <a:pPr>
              <a:lnSpc>
                <a:spcPct val="120000"/>
              </a:lnSpc>
              <a:spcBef>
                <a:spcPct val="0"/>
              </a:spcBef>
              <a:buClrTx/>
              <a:buFontTx/>
              <a:buNone/>
            </a:pPr>
            <a:r>
              <a:rPr lang="en-US" sz="1500" b="1" dirty="0">
                <a:solidFill>
                  <a:srgbClr val="172751"/>
                </a:solidFill>
                <a:latin typeface="Courier New"/>
                <a:cs typeface="Courier New"/>
              </a:rPr>
              <a:t>//depot/Jam</a:t>
            </a:r>
            <a:r>
              <a:rPr lang="en-US" sz="1500" b="1" dirty="0">
                <a:latin typeface="Courier New"/>
                <a:cs typeface="Courier New"/>
              </a:rPr>
              <a:t>/MAIN/</a:t>
            </a:r>
            <a:r>
              <a:rPr lang="en-US" sz="1500" b="1" dirty="0" err="1">
                <a:latin typeface="Courier New"/>
                <a:cs typeface="Courier New"/>
              </a:rPr>
              <a:t>src</a:t>
            </a:r>
            <a:r>
              <a:rPr lang="en-US" sz="1500" b="1" dirty="0">
                <a:latin typeface="Courier New"/>
                <a:cs typeface="Courier New"/>
              </a:rPr>
              <a:t>/Build.com#7 – c:\work\Jam\MAIN\</a:t>
            </a:r>
            <a:r>
              <a:rPr lang="en-US" sz="1500" b="1" dirty="0" err="1">
                <a:latin typeface="Courier New"/>
                <a:cs typeface="Courier New"/>
              </a:rPr>
              <a:t>src</a:t>
            </a:r>
            <a:r>
              <a:rPr lang="en-US" sz="1500" b="1" dirty="0">
                <a:latin typeface="Courier New"/>
                <a:cs typeface="Courier New"/>
              </a:rPr>
              <a:t>\</a:t>
            </a:r>
            <a:r>
              <a:rPr lang="en-US" sz="1500" b="1" dirty="0" err="1">
                <a:latin typeface="Courier New"/>
                <a:cs typeface="Courier New"/>
              </a:rPr>
              <a:t>Build.com</a:t>
            </a:r>
            <a:endParaRPr lang="en-US" sz="1500" b="1" dirty="0">
              <a:latin typeface="Courier New"/>
              <a:cs typeface="Courier New"/>
            </a:endParaRPr>
          </a:p>
          <a:p>
            <a:pPr>
              <a:lnSpc>
                <a:spcPct val="110000"/>
              </a:lnSpc>
              <a:spcBef>
                <a:spcPct val="0"/>
              </a:spcBef>
              <a:buClrTx/>
              <a:buFontTx/>
              <a:buNone/>
            </a:pPr>
            <a:r>
              <a:rPr lang="en-US" sz="1500" b="1" dirty="0">
                <a:latin typeface="Courier New"/>
                <a:cs typeface="Courier New"/>
              </a:rPr>
              <a:t>//depot/Jam/MAIN/</a:t>
            </a:r>
            <a:r>
              <a:rPr lang="en-US" sz="1500" b="1" dirty="0" err="1">
                <a:latin typeface="Courier New"/>
                <a:cs typeface="Courier New"/>
              </a:rPr>
              <a:t>src</a:t>
            </a:r>
            <a:r>
              <a:rPr lang="en-US" sz="1500" b="1" dirty="0">
                <a:latin typeface="Courier New"/>
                <a:cs typeface="Courier New"/>
              </a:rPr>
              <a:t>/Build.mpw#1 – c:\work\Jam\MAIN\</a:t>
            </a:r>
            <a:r>
              <a:rPr lang="en-US" sz="1500" b="1" dirty="0" err="1">
                <a:latin typeface="Courier New"/>
                <a:cs typeface="Courier New"/>
              </a:rPr>
              <a:t>src</a:t>
            </a:r>
            <a:r>
              <a:rPr lang="en-US" sz="1500" b="1" dirty="0">
                <a:latin typeface="Courier New"/>
                <a:cs typeface="Courier New"/>
              </a:rPr>
              <a:t>\</a:t>
            </a:r>
            <a:r>
              <a:rPr lang="en-US" sz="1500" b="1" dirty="0" err="1">
                <a:latin typeface="Courier New"/>
                <a:cs typeface="Courier New"/>
              </a:rPr>
              <a:t>Build.mpw</a:t>
            </a:r>
            <a:endParaRPr lang="en-US" sz="1500" b="1" dirty="0">
              <a:latin typeface="Courier New"/>
              <a:cs typeface="Courier New"/>
            </a:endParaRPr>
          </a:p>
          <a:p>
            <a:pPr>
              <a:lnSpc>
                <a:spcPct val="110000"/>
              </a:lnSpc>
              <a:spcBef>
                <a:spcPct val="0"/>
              </a:spcBef>
              <a:buClrTx/>
              <a:buFontTx/>
              <a:buNone/>
            </a:pPr>
            <a:r>
              <a:rPr lang="en-US" sz="1500" b="1" dirty="0">
                <a:latin typeface="Courier New"/>
                <a:cs typeface="Courier New"/>
              </a:rPr>
              <a:t>//depot/Jam/MAIN/</a:t>
            </a:r>
            <a:r>
              <a:rPr lang="en-US" sz="1500" b="1" dirty="0" err="1">
                <a:latin typeface="Courier New"/>
                <a:cs typeface="Courier New"/>
              </a:rPr>
              <a:t>src</a:t>
            </a:r>
            <a:r>
              <a:rPr lang="en-US" sz="1500" b="1" dirty="0">
                <a:latin typeface="Courier New"/>
                <a:cs typeface="Courier New"/>
              </a:rPr>
              <a:t>/command.c#8 – c:\work\Jam\MAIN\</a:t>
            </a:r>
            <a:r>
              <a:rPr lang="en-US" sz="1500" b="1" dirty="0" err="1">
                <a:latin typeface="Courier New"/>
                <a:cs typeface="Courier New"/>
              </a:rPr>
              <a:t>src</a:t>
            </a:r>
            <a:r>
              <a:rPr lang="en-US" sz="1500" b="1" dirty="0">
                <a:latin typeface="Courier New"/>
                <a:cs typeface="Courier New"/>
              </a:rPr>
              <a:t>\</a:t>
            </a:r>
            <a:r>
              <a:rPr lang="en-US" sz="1500" b="1" dirty="0" err="1">
                <a:latin typeface="Courier New"/>
                <a:cs typeface="Courier New"/>
              </a:rPr>
              <a:t>command.c</a:t>
            </a:r>
            <a:endParaRPr lang="en-US" sz="1500" b="1" dirty="0">
              <a:latin typeface="Courier New"/>
              <a:cs typeface="Courier New"/>
            </a:endParaRPr>
          </a:p>
          <a:p>
            <a:pPr>
              <a:spcBef>
                <a:spcPct val="0"/>
              </a:spcBef>
              <a:buClrTx/>
              <a:buFontTx/>
              <a:buNone/>
            </a:pPr>
            <a:r>
              <a:rPr lang="en-US" sz="1600" b="1" dirty="0">
                <a:latin typeface="Courier New"/>
                <a:cs typeface="Courier New"/>
              </a:rPr>
              <a:t>...etc...</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p:txBody>
          <a:bodyPr>
            <a:normAutofit/>
          </a:bodyPr>
          <a:lstStyle/>
          <a:p>
            <a:r>
              <a:rPr lang="en-US" dirty="0">
                <a:latin typeface="Verdana" panose="020B0604030504040204" pitchFamily="34" charset="0"/>
                <a:ea typeface="Verdana" panose="020B0604030504040204" pitchFamily="34" charset="0"/>
                <a:cs typeface="Verdana" panose="020B0604030504040204" pitchFamily="34" charset="0"/>
              </a:rPr>
              <a:t>Introduction to</a:t>
            </a:r>
            <a:br>
              <a:rPr lang="en-US" dirty="0">
                <a:latin typeface="Verdana" panose="020B0604030504040204" pitchFamily="34" charset="0"/>
                <a:ea typeface="Verdana" panose="020B0604030504040204" pitchFamily="34" charset="0"/>
                <a:cs typeface="Verdana" panose="020B0604030504040204" pitchFamily="34" charset="0"/>
              </a:rPr>
            </a:br>
            <a:r>
              <a:rPr lang="en-US" dirty="0">
                <a:latin typeface="Verdana" panose="020B0604030504040204" pitchFamily="34" charset="0"/>
                <a:ea typeface="Verdana" panose="020B0604030504040204" pitchFamily="34" charset="0"/>
                <a:cs typeface="Verdana" panose="020B0604030504040204" pitchFamily="34" charset="0"/>
              </a:rPr>
              <a:t>Helix for Users</a:t>
            </a:r>
          </a:p>
        </p:txBody>
      </p:sp>
      <p:sp>
        <p:nvSpPr>
          <p:cNvPr id="6147" name="Rectangle 3"/>
          <p:cNvSpPr>
            <a:spLocks noGrp="1" noChangeArrowheads="1"/>
          </p:cNvSpPr>
          <p:nvPr>
            <p:ph type="body" sz="quarter" idx="10"/>
          </p:nvPr>
        </p:nvSpPr>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Overview</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dirty="0"/>
              <a:t>Search for Patterns in Files</a:t>
            </a:r>
          </a:p>
        </p:txBody>
      </p:sp>
      <p:sp>
        <p:nvSpPr>
          <p:cNvPr id="3" name="Content Placeholder 2"/>
          <p:cNvSpPr>
            <a:spLocks noGrp="1"/>
          </p:cNvSpPr>
          <p:nvPr>
            <p:ph idx="1"/>
          </p:nvPr>
        </p:nvSpPr>
        <p:spPr/>
        <p:txBody>
          <a:bodyPr>
            <a:noAutofit/>
          </a:bodyPr>
          <a:lstStyle/>
          <a:p>
            <a:pPr>
              <a:buFont typeface="Times" charset="0"/>
              <a:buNone/>
            </a:pPr>
            <a:r>
              <a:rPr lang="en-US" sz="1600" b="1" dirty="0">
                <a:solidFill>
                  <a:srgbClr val="0000FF"/>
                </a:solidFill>
                <a:latin typeface="Courier New" charset="0"/>
              </a:rPr>
              <a:t>p4 </a:t>
            </a:r>
            <a:r>
              <a:rPr lang="en-US" sz="1600" b="1" dirty="0" err="1">
                <a:solidFill>
                  <a:srgbClr val="0000FF"/>
                </a:solidFill>
                <a:latin typeface="Courier New" charset="0"/>
              </a:rPr>
              <a:t>grep</a:t>
            </a:r>
            <a:r>
              <a:rPr lang="en-US" sz="1600" b="1" dirty="0">
                <a:solidFill>
                  <a:srgbClr val="0000FF"/>
                </a:solidFill>
                <a:latin typeface="Courier New" charset="0"/>
              </a:rPr>
              <a:t> -e </a:t>
            </a:r>
            <a:r>
              <a:rPr lang="en-US" sz="1600" dirty="0">
                <a:solidFill>
                  <a:schemeClr val="tx1">
                    <a:lumMod val="60000"/>
                    <a:lumOff val="40000"/>
                  </a:schemeClr>
                </a:solidFill>
                <a:latin typeface="Courier New" charset="0"/>
                <a:cs typeface="Courier New" charset="0"/>
              </a:rPr>
              <a:t>"</a:t>
            </a:r>
            <a:r>
              <a:rPr lang="en-US" sz="1600" b="1" dirty="0" err="1">
                <a:solidFill>
                  <a:schemeClr val="tx1">
                    <a:lumMod val="60000"/>
                    <a:lumOff val="40000"/>
                  </a:schemeClr>
                </a:solidFill>
                <a:latin typeface="Courier New" charset="0"/>
              </a:rPr>
              <a:t>rules.h</a:t>
            </a:r>
            <a:r>
              <a:rPr lang="en-US" sz="1600" dirty="0">
                <a:solidFill>
                  <a:schemeClr val="tx1">
                    <a:lumMod val="60000"/>
                    <a:lumOff val="40000"/>
                  </a:schemeClr>
                </a:solidFill>
                <a:latin typeface="Courier New" charset="0"/>
                <a:cs typeface="Courier New" charset="0"/>
              </a:rPr>
              <a:t>" </a:t>
            </a:r>
            <a:r>
              <a:rPr lang="en-US" sz="1600" b="1" dirty="0">
                <a:solidFill>
                  <a:schemeClr val="tx1">
                    <a:lumMod val="60000"/>
                    <a:lumOff val="40000"/>
                  </a:schemeClr>
                </a:solidFill>
                <a:latin typeface="Courier New" charset="0"/>
              </a:rPr>
              <a:t>//depot/Jam/...</a:t>
            </a:r>
          </a:p>
          <a:p>
            <a:pPr>
              <a:lnSpc>
                <a:spcPct val="120000"/>
              </a:lnSpc>
              <a:buFont typeface="Times" charset="0"/>
              <a:buNone/>
            </a:pPr>
            <a:r>
              <a:rPr lang="en-US" sz="1600" b="1" dirty="0">
                <a:latin typeface="Courier New" charset="0"/>
              </a:rPr>
              <a:t>//depot/Jam/MAIN/</a:t>
            </a:r>
            <a:r>
              <a:rPr lang="en-US" sz="1600" b="1" dirty="0" err="1">
                <a:latin typeface="Courier New" charset="0"/>
              </a:rPr>
              <a:t>src</a:t>
            </a:r>
            <a:r>
              <a:rPr lang="en-US" sz="1600" b="1" dirty="0">
                <a:latin typeface="Courier New" charset="0"/>
              </a:rPr>
              <a:t>/command.c#8:	</a:t>
            </a:r>
          </a:p>
          <a:p>
            <a:pPr>
              <a:buFont typeface="Times" charset="0"/>
              <a:buNone/>
            </a:pPr>
            <a:r>
              <a:rPr lang="en-US" sz="1600" b="1" dirty="0">
                <a:latin typeface="Courier New" charset="0"/>
              </a:rPr>
              <a:t>	# include "</a:t>
            </a:r>
            <a:r>
              <a:rPr lang="en-US" sz="1600" b="1" dirty="0" err="1">
                <a:latin typeface="Courier New" charset="0"/>
              </a:rPr>
              <a:t>rules.h</a:t>
            </a:r>
            <a:r>
              <a:rPr lang="en-US" sz="1600" b="1" dirty="0">
                <a:latin typeface="Courier New" charset="0"/>
              </a:rPr>
              <a:t>"</a:t>
            </a:r>
          </a:p>
          <a:p>
            <a:pPr>
              <a:buFont typeface="Times" charset="0"/>
              <a:buNone/>
            </a:pPr>
            <a:r>
              <a:rPr lang="en-US" sz="1600" b="1" dirty="0">
                <a:latin typeface="Courier New" charset="0"/>
              </a:rPr>
              <a:t>//depot/Jam/MAIN/</a:t>
            </a:r>
            <a:r>
              <a:rPr lang="en-US" sz="1600" b="1" dirty="0" err="1">
                <a:latin typeface="Courier New" charset="0"/>
              </a:rPr>
              <a:t>src</a:t>
            </a:r>
            <a:r>
              <a:rPr lang="en-US" sz="1600" b="1" dirty="0">
                <a:latin typeface="Courier New" charset="0"/>
              </a:rPr>
              <a:t>/compile.c#25:</a:t>
            </a:r>
          </a:p>
          <a:p>
            <a:pPr>
              <a:buFont typeface="Times" charset="0"/>
              <a:buNone/>
            </a:pPr>
            <a:r>
              <a:rPr lang="en-US" sz="1600" b="1" dirty="0">
                <a:latin typeface="Courier New" charset="0"/>
              </a:rPr>
              <a:t>	# include "</a:t>
            </a:r>
            <a:r>
              <a:rPr lang="en-US" sz="1600" b="1" dirty="0" err="1">
                <a:latin typeface="Courier New" charset="0"/>
              </a:rPr>
              <a:t>rules.h</a:t>
            </a:r>
            <a:r>
              <a:rPr lang="en-US" sz="1600" b="1" dirty="0">
                <a:latin typeface="Courier New" charset="0"/>
              </a:rPr>
              <a:t>"</a:t>
            </a:r>
          </a:p>
          <a:p>
            <a:pPr>
              <a:buFont typeface="Times" charset="0"/>
              <a:buNone/>
            </a:pPr>
            <a:r>
              <a:rPr lang="en-US" sz="1600" b="1" dirty="0">
                <a:latin typeface="Courier New" charset="0"/>
              </a:rPr>
              <a:t>//depot/Jam/MAIN/</a:t>
            </a:r>
            <a:r>
              <a:rPr lang="en-US" sz="1600" b="1" dirty="0" err="1">
                <a:latin typeface="Courier New" charset="0"/>
              </a:rPr>
              <a:t>src</a:t>
            </a:r>
            <a:r>
              <a:rPr lang="en-US" sz="1600" b="1" dirty="0">
                <a:latin typeface="Courier New" charset="0"/>
              </a:rPr>
              <a:t>/compile.c#25: </a:t>
            </a:r>
          </a:p>
          <a:p>
            <a:pPr>
              <a:buFont typeface="Times" charset="0"/>
              <a:buNone/>
            </a:pPr>
            <a:r>
              <a:rPr lang="en-US" sz="1600" b="1" dirty="0">
                <a:latin typeface="Courier New" charset="0"/>
              </a:rPr>
              <a:t>	* directly to the rule (as defined in </a:t>
            </a:r>
            <a:r>
              <a:rPr lang="en-US" sz="1600" b="1" dirty="0" err="1">
                <a:latin typeface="Courier New" charset="0"/>
              </a:rPr>
              <a:t>rules.h</a:t>
            </a:r>
            <a:r>
              <a:rPr lang="en-US" sz="1600" b="1" dirty="0">
                <a:latin typeface="Courier New" charset="0"/>
              </a:rPr>
              <a:t>).</a:t>
            </a:r>
          </a:p>
          <a:p>
            <a:pPr>
              <a:buFont typeface="Times" charset="0"/>
              <a:buNone/>
            </a:pPr>
            <a:r>
              <a:rPr lang="en-US" sz="1600" b="1" dirty="0">
                <a:latin typeface="Courier New" charset="0"/>
              </a:rPr>
              <a:t>//depot/Jam/MAIN/</a:t>
            </a:r>
            <a:r>
              <a:rPr lang="en-US" sz="1600" b="1" dirty="0" err="1">
                <a:latin typeface="Courier New" charset="0"/>
              </a:rPr>
              <a:t>src</a:t>
            </a:r>
            <a:r>
              <a:rPr lang="en-US" sz="1600" b="1" dirty="0">
                <a:latin typeface="Courier New" charset="0"/>
              </a:rPr>
              <a:t>/headers.c#5:</a:t>
            </a:r>
          </a:p>
          <a:p>
            <a:pPr>
              <a:buFont typeface="Times" charset="0"/>
              <a:buNone/>
            </a:pPr>
            <a:r>
              <a:rPr lang="en-US" sz="1600" b="1" dirty="0">
                <a:latin typeface="Courier New" charset="0"/>
              </a:rPr>
              <a:t>	# include "</a:t>
            </a:r>
            <a:r>
              <a:rPr lang="en-US" sz="1600" b="1" dirty="0" err="1">
                <a:latin typeface="Courier New" charset="0"/>
              </a:rPr>
              <a:t>rules.h</a:t>
            </a:r>
            <a:r>
              <a:rPr lang="en-US" sz="1600" b="1" dirty="0">
                <a:latin typeface="Courier New" charset="0"/>
              </a:rPr>
              <a:t>”</a:t>
            </a:r>
          </a:p>
          <a:p>
            <a:pPr>
              <a:spcBef>
                <a:spcPct val="0"/>
              </a:spcBef>
              <a:buClrTx/>
              <a:buFontTx/>
              <a:buNone/>
            </a:pPr>
            <a:r>
              <a:rPr lang="en-US" sz="1600" b="1" i="1" dirty="0">
                <a:latin typeface="Courier New" charset="0"/>
              </a:rPr>
              <a:t>...etc...</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noFill/>
        </p:spPr>
        <p:txBody>
          <a:bodyPr>
            <a:normAutofit/>
          </a:bodyPr>
          <a:lstStyle/>
          <a:p>
            <a:r>
              <a:rPr lang="en-US" dirty="0"/>
              <a:t>Show file contents with revisions</a:t>
            </a:r>
          </a:p>
        </p:txBody>
      </p:sp>
      <p:sp>
        <p:nvSpPr>
          <p:cNvPr id="3" name="Content Placeholder 2"/>
          <p:cNvSpPr>
            <a:spLocks noGrp="1"/>
          </p:cNvSpPr>
          <p:nvPr>
            <p:ph idx="1"/>
          </p:nvPr>
        </p:nvSpPr>
        <p:spPr/>
        <p:txBody>
          <a:bodyPr>
            <a:normAutofit fontScale="25000" lnSpcReduction="20000"/>
          </a:bodyPr>
          <a:lstStyle/>
          <a:p>
            <a:pPr>
              <a:lnSpc>
                <a:spcPct val="120000"/>
              </a:lnSpc>
              <a:spcBef>
                <a:spcPct val="0"/>
              </a:spcBef>
              <a:buClrTx/>
              <a:buFontTx/>
              <a:buNone/>
            </a:pPr>
            <a:r>
              <a:rPr lang="en-US" sz="5900" b="1" dirty="0">
                <a:solidFill>
                  <a:srgbClr val="0000FF"/>
                </a:solidFill>
                <a:latin typeface="Courier New" charset="0"/>
              </a:rPr>
              <a:t>p4 annotate </a:t>
            </a:r>
            <a:r>
              <a:rPr lang="en-US" sz="5900" b="1" dirty="0" err="1">
                <a:solidFill>
                  <a:schemeClr val="tx1">
                    <a:lumMod val="60000"/>
                    <a:lumOff val="40000"/>
                  </a:schemeClr>
                </a:solidFill>
                <a:latin typeface="Courier New" charset="0"/>
              </a:rPr>
              <a:t>jam.c</a:t>
            </a:r>
            <a:endParaRPr lang="en-US" sz="5900" b="1" dirty="0">
              <a:solidFill>
                <a:schemeClr val="tx1">
                  <a:lumMod val="60000"/>
                  <a:lumOff val="40000"/>
                </a:schemeClr>
              </a:solidFill>
              <a:latin typeface="Courier New" charset="0"/>
            </a:endParaRPr>
          </a:p>
          <a:p>
            <a:pPr>
              <a:lnSpc>
                <a:spcPct val="140000"/>
              </a:lnSpc>
              <a:spcAft>
                <a:spcPts val="200"/>
              </a:spcAft>
              <a:buSzPct val="120000"/>
              <a:buNone/>
            </a:pPr>
            <a:r>
              <a:rPr lang="en-US" sz="4400" b="1" dirty="0">
                <a:solidFill>
                  <a:srgbClr val="172751"/>
                </a:solidFill>
                <a:latin typeface="Courier New" charset="0"/>
              </a:rPr>
              <a:t>//depot/Jam/MAIN/</a:t>
            </a:r>
            <a:r>
              <a:rPr lang="en-US" sz="4400" b="1" dirty="0" err="1">
                <a:solidFill>
                  <a:srgbClr val="172751"/>
                </a:solidFill>
                <a:latin typeface="Courier New" charset="0"/>
              </a:rPr>
              <a:t>src</a:t>
            </a:r>
            <a:r>
              <a:rPr lang="en-US" sz="4400" b="1" dirty="0">
                <a:solidFill>
                  <a:srgbClr val="172751"/>
                </a:solidFill>
                <a:latin typeface="Courier New" charset="0"/>
              </a:rPr>
              <a:t>/jam.c#35 - edit change 627 (text)</a:t>
            </a:r>
          </a:p>
          <a:p>
            <a:pPr>
              <a:lnSpc>
                <a:spcPct val="80000"/>
              </a:lnSpc>
              <a:spcAft>
                <a:spcPts val="200"/>
              </a:spcAft>
              <a:buSzPct val="120000"/>
              <a:buNone/>
            </a:pPr>
            <a:r>
              <a:rPr lang="en-US" sz="4400" b="1" dirty="0">
                <a:solidFill>
                  <a:srgbClr val="172751"/>
                </a:solidFill>
                <a:latin typeface="Courier New" charset="0"/>
              </a:rPr>
              <a:t>1: 		/*</a:t>
            </a:r>
          </a:p>
          <a:p>
            <a:pPr>
              <a:lnSpc>
                <a:spcPct val="80000"/>
              </a:lnSpc>
              <a:spcAft>
                <a:spcPts val="200"/>
              </a:spcAft>
              <a:buSzPct val="120000"/>
              <a:buNone/>
            </a:pPr>
            <a:r>
              <a:rPr lang="en-US" sz="4400" b="1" dirty="0">
                <a:solidFill>
                  <a:srgbClr val="172751"/>
                </a:solidFill>
                <a:latin typeface="Courier New" charset="0"/>
              </a:rPr>
              <a:t>1:  	 *</a:t>
            </a:r>
          </a:p>
          <a:p>
            <a:pPr>
              <a:lnSpc>
                <a:spcPct val="80000"/>
              </a:lnSpc>
              <a:spcAft>
                <a:spcPts val="200"/>
              </a:spcAft>
              <a:buSzPct val="120000"/>
              <a:buNone/>
            </a:pPr>
            <a:r>
              <a:rPr lang="en-US" sz="4400" b="1" dirty="0">
                <a:solidFill>
                  <a:srgbClr val="172751"/>
                </a:solidFill>
                <a:latin typeface="Courier New" charset="0"/>
              </a:rPr>
              <a:t>16:  	 *      Copyright 1993, 1996 Chris.</a:t>
            </a:r>
          </a:p>
          <a:p>
            <a:pPr>
              <a:spcAft>
                <a:spcPts val="200"/>
              </a:spcAft>
              <a:buSzPct val="120000"/>
              <a:buNone/>
            </a:pPr>
            <a:r>
              <a:rPr lang="en-US" sz="4400" b="1" dirty="0">
                <a:solidFill>
                  <a:srgbClr val="172751"/>
                </a:solidFill>
                <a:latin typeface="Courier New" charset="0"/>
              </a:rPr>
              <a:t>...etc...</a:t>
            </a:r>
          </a:p>
          <a:p>
            <a:pPr>
              <a:lnSpc>
                <a:spcPct val="170000"/>
              </a:lnSpc>
              <a:spcBef>
                <a:spcPct val="0"/>
              </a:spcBef>
              <a:buClrTx/>
              <a:buFontTx/>
              <a:buNone/>
            </a:pPr>
            <a:r>
              <a:rPr lang="en-US" sz="5900" b="1" dirty="0">
                <a:solidFill>
                  <a:srgbClr val="0000FF"/>
                </a:solidFill>
                <a:latin typeface="Courier New" charset="0"/>
              </a:rPr>
              <a:t>p4 annotate</a:t>
            </a:r>
            <a:r>
              <a:rPr lang="en-US" sz="5900" b="1" dirty="0">
                <a:solidFill>
                  <a:schemeClr val="tx1">
                    <a:lumMod val="60000"/>
                    <a:lumOff val="40000"/>
                  </a:schemeClr>
                </a:solidFill>
                <a:latin typeface="Courier New" charset="0"/>
              </a:rPr>
              <a:t> -a -c </a:t>
            </a:r>
            <a:r>
              <a:rPr lang="en-US" sz="5900" b="1" dirty="0" err="1">
                <a:solidFill>
                  <a:schemeClr val="tx1">
                    <a:lumMod val="60000"/>
                    <a:lumOff val="40000"/>
                  </a:schemeClr>
                </a:solidFill>
                <a:latin typeface="Courier New" charset="0"/>
              </a:rPr>
              <a:t>jam.c</a:t>
            </a:r>
            <a:endParaRPr lang="en-US" sz="800" b="1" dirty="0">
              <a:solidFill>
                <a:schemeClr val="tx1">
                  <a:lumMod val="60000"/>
                  <a:lumOff val="40000"/>
                </a:schemeClr>
              </a:solidFill>
              <a:latin typeface="Courier New" charset="0"/>
            </a:endParaRPr>
          </a:p>
          <a:p>
            <a:pPr>
              <a:lnSpc>
                <a:spcPct val="90000"/>
              </a:lnSpc>
              <a:spcAft>
                <a:spcPts val="100"/>
              </a:spcAft>
              <a:buSzPct val="120000"/>
              <a:buNone/>
            </a:pPr>
            <a:r>
              <a:rPr lang="en-US" sz="4400" b="1" dirty="0">
                <a:solidFill>
                  <a:srgbClr val="172751"/>
                </a:solidFill>
                <a:latin typeface="Courier New" charset="0"/>
              </a:rPr>
              <a:t>//depot/Jam/MAIN/</a:t>
            </a:r>
            <a:r>
              <a:rPr lang="en-US" sz="4400" b="1" dirty="0" err="1">
                <a:solidFill>
                  <a:srgbClr val="172751"/>
                </a:solidFill>
                <a:latin typeface="Courier New" charset="0"/>
              </a:rPr>
              <a:t>src</a:t>
            </a:r>
            <a:r>
              <a:rPr lang="en-US" sz="4400" b="1" dirty="0">
                <a:solidFill>
                  <a:srgbClr val="172751"/>
                </a:solidFill>
                <a:latin typeface="Courier New" charset="0"/>
              </a:rPr>
              <a:t>/jam.c#35 - edit change 627 (text)</a:t>
            </a:r>
          </a:p>
          <a:p>
            <a:pPr>
              <a:lnSpc>
                <a:spcPct val="90000"/>
              </a:lnSpc>
              <a:spcAft>
                <a:spcPts val="100"/>
              </a:spcAft>
              <a:buSzPct val="120000"/>
              <a:buNone/>
            </a:pPr>
            <a:r>
              <a:rPr lang="en-US" sz="4400" b="1" dirty="0">
                <a:solidFill>
                  <a:srgbClr val="172751"/>
                </a:solidFill>
                <a:latin typeface="Courier New" charset="0"/>
              </a:rPr>
              <a:t>1-627: 	/*</a:t>
            </a:r>
          </a:p>
          <a:p>
            <a:pPr>
              <a:lnSpc>
                <a:spcPct val="90000"/>
              </a:lnSpc>
              <a:spcAft>
                <a:spcPts val="100"/>
              </a:spcAft>
              <a:buSzPct val="120000"/>
              <a:buNone/>
            </a:pPr>
            <a:r>
              <a:rPr lang="en-US" sz="4400" b="1" dirty="0">
                <a:solidFill>
                  <a:srgbClr val="172751"/>
                </a:solidFill>
                <a:latin typeface="Courier New" charset="0"/>
              </a:rPr>
              <a:t>1-627:  	 *</a:t>
            </a:r>
          </a:p>
          <a:p>
            <a:pPr>
              <a:lnSpc>
                <a:spcPct val="90000"/>
              </a:lnSpc>
              <a:spcAft>
                <a:spcPts val="100"/>
              </a:spcAft>
              <a:buSzPct val="120000"/>
              <a:buNone/>
            </a:pPr>
            <a:r>
              <a:rPr lang="en-US" sz="4400" b="1" dirty="0">
                <a:solidFill>
                  <a:srgbClr val="172751"/>
                </a:solidFill>
                <a:latin typeface="Courier New" charset="0"/>
              </a:rPr>
              <a:t>1-1:  		 * 		Copyright 1993 Chris.</a:t>
            </a:r>
          </a:p>
          <a:p>
            <a:pPr>
              <a:lnSpc>
                <a:spcPct val="90000"/>
              </a:lnSpc>
              <a:spcAft>
                <a:spcPts val="100"/>
              </a:spcAft>
              <a:buSzPct val="120000"/>
              <a:buNone/>
            </a:pPr>
            <a:r>
              <a:rPr lang="en-US" sz="4400" b="1" dirty="0">
                <a:solidFill>
                  <a:srgbClr val="172751"/>
                </a:solidFill>
                <a:latin typeface="Courier New" charset="0"/>
              </a:rPr>
              <a:t>30-248:  	 *		Copyright 1993, 1995 Chris.</a:t>
            </a:r>
          </a:p>
          <a:p>
            <a:pPr>
              <a:spcAft>
                <a:spcPts val="100"/>
              </a:spcAft>
              <a:buSzPct val="120000"/>
              <a:buNone/>
            </a:pPr>
            <a:r>
              <a:rPr lang="en-US" sz="4400" b="1" dirty="0">
                <a:solidFill>
                  <a:srgbClr val="172751"/>
                </a:solidFill>
                <a:latin typeface="Courier New" charset="0"/>
              </a:rPr>
              <a:t>...etc...</a:t>
            </a:r>
          </a:p>
          <a:p>
            <a:pPr marL="111125" indent="0">
              <a:buNone/>
            </a:pPr>
            <a:endParaRPr lang="en-US" sz="6200" dirty="0">
              <a:latin typeface="Verdana" panose="020B0604030504040204" pitchFamily="34" charset="0"/>
              <a:ea typeface="Verdana" panose="020B0604030504040204" pitchFamily="34" charset="0"/>
              <a:cs typeface="Verdana" panose="020B0604030504040204" pitchFamily="34" charset="0"/>
            </a:endParaRPr>
          </a:p>
          <a:p>
            <a:r>
              <a:rPr lang="en-US" sz="6200" dirty="0">
                <a:latin typeface="Verdana" panose="020B0604030504040204" pitchFamily="34" charset="0"/>
                <a:ea typeface="Verdana" panose="020B0604030504040204" pitchFamily="34" charset="0"/>
                <a:cs typeface="Verdana" panose="020B0604030504040204" pitchFamily="34" charset="0"/>
              </a:rPr>
              <a:t>P4V’s Time-Lapse View gives an excellent graphical view</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noFill/>
        </p:spPr>
        <p:txBody>
          <a:bodyPr/>
          <a:lstStyle/>
          <a:p>
            <a:r>
              <a:rPr lang="en-US" dirty="0"/>
              <a:t>New Commands in this Chapter</a:t>
            </a:r>
          </a:p>
        </p:txBody>
      </p:sp>
      <p:sp>
        <p:nvSpPr>
          <p:cNvPr id="30723" name="Rectangle 3"/>
          <p:cNvSpPr>
            <a:spLocks noGrp="1" noChangeArrowheads="1"/>
          </p:cNvSpPr>
          <p:nvPr>
            <p:ph idx="1"/>
          </p:nvPr>
        </p:nvSpPr>
        <p:spPr/>
        <p:txBody>
          <a:bodyPr numCol="2"/>
          <a:lstStyle/>
          <a:p>
            <a:pPr>
              <a:spcBef>
                <a:spcPct val="40000"/>
              </a:spcBef>
            </a:pPr>
            <a:r>
              <a:rPr lang="en-US" b="1" dirty="0">
                <a:solidFill>
                  <a:srgbClr val="0000FF"/>
                </a:solidFill>
                <a:latin typeface="Courier New" charset="0"/>
              </a:rPr>
              <a:t>p4 files</a:t>
            </a:r>
          </a:p>
          <a:p>
            <a:pPr>
              <a:lnSpc>
                <a:spcPct val="120000"/>
              </a:lnSpc>
              <a:spcBef>
                <a:spcPct val="40000"/>
              </a:spcBef>
            </a:pPr>
            <a:r>
              <a:rPr lang="en-US" b="1" dirty="0">
                <a:solidFill>
                  <a:srgbClr val="0000FF"/>
                </a:solidFill>
                <a:latin typeface="Courier New" charset="0"/>
              </a:rPr>
              <a:t>p4 </a:t>
            </a:r>
            <a:r>
              <a:rPr lang="en-US" b="1" dirty="0" err="1">
                <a:solidFill>
                  <a:srgbClr val="0000FF"/>
                </a:solidFill>
                <a:latin typeface="Courier New" charset="0"/>
              </a:rPr>
              <a:t>filelog</a:t>
            </a:r>
            <a:endParaRPr lang="en-US" b="1" dirty="0">
              <a:solidFill>
                <a:srgbClr val="0000FF"/>
              </a:solidFill>
              <a:latin typeface="Courier New" charset="0"/>
            </a:endParaRPr>
          </a:p>
          <a:p>
            <a:pPr>
              <a:lnSpc>
                <a:spcPct val="120000"/>
              </a:lnSpc>
              <a:spcBef>
                <a:spcPct val="40000"/>
              </a:spcBef>
            </a:pPr>
            <a:r>
              <a:rPr lang="en-US" b="1" dirty="0">
                <a:solidFill>
                  <a:srgbClr val="0000FF"/>
                </a:solidFill>
                <a:latin typeface="Courier New" charset="0"/>
              </a:rPr>
              <a:t>p4 changes</a:t>
            </a:r>
          </a:p>
          <a:p>
            <a:pPr>
              <a:lnSpc>
                <a:spcPct val="120000"/>
              </a:lnSpc>
              <a:spcBef>
                <a:spcPct val="40000"/>
              </a:spcBef>
            </a:pPr>
            <a:endParaRPr lang="en-US" b="1" dirty="0">
              <a:solidFill>
                <a:srgbClr val="0000FF"/>
              </a:solidFill>
              <a:latin typeface="Courier New" charset="0"/>
            </a:endParaRPr>
          </a:p>
          <a:p>
            <a:pPr>
              <a:lnSpc>
                <a:spcPct val="120000"/>
              </a:lnSpc>
              <a:spcBef>
                <a:spcPct val="40000"/>
              </a:spcBef>
            </a:pPr>
            <a:endParaRPr lang="en-US" b="1" dirty="0">
              <a:solidFill>
                <a:srgbClr val="0000FF"/>
              </a:solidFill>
              <a:latin typeface="Courier New" charset="0"/>
            </a:endParaRPr>
          </a:p>
          <a:p>
            <a:pPr>
              <a:lnSpc>
                <a:spcPct val="120000"/>
              </a:lnSpc>
              <a:spcBef>
                <a:spcPct val="40000"/>
              </a:spcBef>
            </a:pPr>
            <a:endParaRPr lang="en-US" b="1" dirty="0">
              <a:solidFill>
                <a:srgbClr val="0000FF"/>
              </a:solidFill>
              <a:latin typeface="Courier New" charset="0"/>
            </a:endParaRPr>
          </a:p>
          <a:p>
            <a:pPr>
              <a:spcBef>
                <a:spcPct val="40000"/>
              </a:spcBef>
            </a:pPr>
            <a:r>
              <a:rPr lang="en-US" b="1" dirty="0">
                <a:solidFill>
                  <a:srgbClr val="0000FF"/>
                </a:solidFill>
                <a:latin typeface="Courier New" charset="0"/>
              </a:rPr>
              <a:t>p4 have</a:t>
            </a:r>
          </a:p>
          <a:p>
            <a:pPr>
              <a:lnSpc>
                <a:spcPct val="120000"/>
              </a:lnSpc>
              <a:spcBef>
                <a:spcPct val="40000"/>
              </a:spcBef>
            </a:pPr>
            <a:r>
              <a:rPr lang="en-US" b="1" dirty="0">
                <a:solidFill>
                  <a:srgbClr val="0000FF"/>
                </a:solidFill>
                <a:latin typeface="Courier New" charset="0"/>
              </a:rPr>
              <a:t>p4 </a:t>
            </a:r>
            <a:r>
              <a:rPr lang="en-US" b="1" dirty="0" err="1">
                <a:solidFill>
                  <a:srgbClr val="0000FF"/>
                </a:solidFill>
                <a:latin typeface="Courier New" charset="0"/>
              </a:rPr>
              <a:t>grep</a:t>
            </a:r>
            <a:r>
              <a:rPr lang="en-US" b="1" dirty="0">
                <a:solidFill>
                  <a:srgbClr val="0000FF"/>
                </a:solidFill>
                <a:latin typeface="Courier New" charset="0"/>
              </a:rPr>
              <a:t> -e</a:t>
            </a:r>
          </a:p>
          <a:p>
            <a:pPr>
              <a:lnSpc>
                <a:spcPct val="120000"/>
              </a:lnSpc>
              <a:spcBef>
                <a:spcPct val="40000"/>
              </a:spcBef>
            </a:pPr>
            <a:r>
              <a:rPr lang="en-US" b="1" dirty="0">
                <a:solidFill>
                  <a:srgbClr val="0000FF"/>
                </a:solidFill>
                <a:latin typeface="Courier New" charset="0"/>
              </a:rPr>
              <a:t>p4 annotate</a:t>
            </a:r>
          </a:p>
          <a:p>
            <a:pPr>
              <a:lnSpc>
                <a:spcPct val="120000"/>
              </a:lnSpc>
              <a:spcBef>
                <a:spcPct val="40000"/>
              </a:spcBef>
            </a:pPr>
            <a:endParaRPr lang="en-US" sz="2800" b="1" dirty="0">
              <a:solidFill>
                <a:srgbClr val="0000FF"/>
              </a:solidFill>
              <a:latin typeface="Courier New" charset="0"/>
            </a:endParaRPr>
          </a:p>
        </p:txBody>
      </p:sp>
    </p:spTree>
    <p:extLst>
      <p:ext uri="{BB962C8B-B14F-4D97-AF65-F5344CB8AC3E}">
        <p14:creationId xmlns:p14="http://schemas.microsoft.com/office/powerpoint/2010/main" val="25850448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p:txBody>
          <a:bodyPr>
            <a:normAutofit/>
          </a:bodyPr>
          <a:lstStyle/>
          <a:p>
            <a:r>
              <a:rPr lang="en-US" dirty="0">
                <a:latin typeface="Verdana" panose="020B0604030504040204" pitchFamily="34" charset="0"/>
                <a:ea typeface="Verdana" panose="020B0604030504040204" pitchFamily="34" charset="0"/>
                <a:cs typeface="Verdana" panose="020B0604030504040204" pitchFamily="34" charset="0"/>
              </a:rPr>
              <a:t>Introduction to</a:t>
            </a:r>
            <a:br>
              <a:rPr lang="en-US" dirty="0">
                <a:latin typeface="Verdana" panose="020B0604030504040204" pitchFamily="34" charset="0"/>
                <a:ea typeface="Verdana" panose="020B0604030504040204" pitchFamily="34" charset="0"/>
                <a:cs typeface="Verdana" panose="020B0604030504040204" pitchFamily="34" charset="0"/>
              </a:rPr>
            </a:br>
            <a:r>
              <a:rPr lang="en-US" dirty="0">
                <a:latin typeface="Verdana" panose="020B0604030504040204" pitchFamily="34" charset="0"/>
                <a:ea typeface="Verdana" panose="020B0604030504040204" pitchFamily="34" charset="0"/>
                <a:cs typeface="Verdana" panose="020B0604030504040204" pitchFamily="34" charset="0"/>
              </a:rPr>
              <a:t>Helix for Users</a:t>
            </a:r>
            <a:endParaRPr lang="en-US" dirty="0">
              <a:latin typeface="Verdana"/>
              <a:cs typeface="Verdana"/>
            </a:endParaRPr>
          </a:p>
        </p:txBody>
      </p:sp>
      <p:sp>
        <p:nvSpPr>
          <p:cNvPr id="39939" name="Rectangle 3"/>
          <p:cNvSpPr>
            <a:spLocks noGrp="1" noChangeArrowheads="1"/>
          </p:cNvSpPr>
          <p:nvPr>
            <p:ph type="body" sz="quarter" idx="10"/>
          </p:nvPr>
        </p:nvSpPr>
        <p:spPr/>
        <p:txBody>
          <a:bodyPr/>
          <a:lstStyle/>
          <a:p>
            <a:r>
              <a:rPr lang="en-US" dirty="0">
                <a:latin typeface="Verdana"/>
                <a:cs typeface="Verdana"/>
              </a:rPr>
              <a:t>Revision </a:t>
            </a:r>
            <a:r>
              <a:rPr lang="en-US" dirty="0" err="1">
                <a:latin typeface="Verdana"/>
                <a:cs typeface="Verdana"/>
              </a:rPr>
              <a:t>Specifiers</a:t>
            </a:r>
            <a:endParaRPr lang="en-US" dirty="0">
              <a:latin typeface="Verdana"/>
              <a:cs typeface="Verdana"/>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noFill/>
        </p:spPr>
        <p:txBody>
          <a:bodyPr>
            <a:normAutofit/>
          </a:bodyPr>
          <a:lstStyle/>
          <a:p>
            <a:r>
              <a:rPr lang="en-US" dirty="0"/>
              <a:t>Revision </a:t>
            </a:r>
            <a:r>
              <a:rPr lang="en-US" dirty="0" err="1"/>
              <a:t>Specifiers</a:t>
            </a:r>
            <a:endParaRPr lang="en-US" dirty="0"/>
          </a:p>
        </p:txBody>
      </p:sp>
      <p:sp>
        <p:nvSpPr>
          <p:cNvPr id="17411" name="Rectangle 3"/>
          <p:cNvSpPr>
            <a:spLocks noGrp="1" noChangeArrowheads="1"/>
          </p:cNvSpPr>
          <p:nvPr>
            <p:ph idx="1"/>
          </p:nvPr>
        </p:nvSpPr>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Revision </a:t>
            </a:r>
            <a:r>
              <a:rPr lang="en-US" dirty="0" err="1">
                <a:latin typeface="Verdana" panose="020B0604030504040204" pitchFamily="34" charset="0"/>
                <a:ea typeface="Verdana" panose="020B0604030504040204" pitchFamily="34" charset="0"/>
                <a:cs typeface="Verdana" panose="020B0604030504040204" pitchFamily="34" charset="0"/>
              </a:rPr>
              <a:t>specifiers</a:t>
            </a:r>
            <a:endParaRPr lang="en-US" dirty="0">
              <a:latin typeface="Verdana" panose="020B0604030504040204" pitchFamily="34" charset="0"/>
              <a:ea typeface="Verdana" panose="020B0604030504040204" pitchFamily="34" charset="0"/>
              <a:cs typeface="Verdana" panose="020B0604030504040204" pitchFamily="34" charset="0"/>
            </a:endParaRPr>
          </a:p>
          <a:p>
            <a:pPr>
              <a:lnSpc>
                <a:spcPct val="150000"/>
              </a:lnSpc>
            </a:pPr>
            <a:r>
              <a:rPr lang="en-US" dirty="0">
                <a:latin typeface="Verdana" panose="020B0604030504040204" pitchFamily="34" charset="0"/>
                <a:ea typeface="Verdana" panose="020B0604030504040204" pitchFamily="34" charset="0"/>
                <a:cs typeface="Verdana" panose="020B0604030504040204" pitchFamily="34" charset="0"/>
              </a:rPr>
              <a:t>Revision ranges</a:t>
            </a:r>
          </a:p>
          <a:p>
            <a:pPr>
              <a:lnSpc>
                <a:spcPct val="150000"/>
              </a:lnSpc>
            </a:pPr>
            <a:r>
              <a:rPr lang="en-US" dirty="0">
                <a:latin typeface="Verdana" panose="020B0604030504040204" pitchFamily="34" charset="0"/>
                <a:ea typeface="Verdana" panose="020B0604030504040204" pitchFamily="34" charset="0"/>
                <a:cs typeface="Verdana" panose="020B0604030504040204" pitchFamily="34" charset="0"/>
              </a:rPr>
              <a:t>Comparing different revisions</a:t>
            </a:r>
          </a:p>
          <a:p>
            <a:pPr>
              <a:lnSpc>
                <a:spcPct val="150000"/>
              </a:lnSpc>
            </a:pPr>
            <a:r>
              <a:rPr lang="en-US" dirty="0">
                <a:latin typeface="Verdana" panose="020B0604030504040204" pitchFamily="34" charset="0"/>
                <a:ea typeface="Verdana" panose="020B0604030504040204" pitchFamily="34" charset="0"/>
                <a:cs typeface="Verdana" panose="020B0604030504040204" pitchFamily="34" charset="0"/>
              </a:rPr>
              <a:t>Backing out a </a:t>
            </a:r>
            <a:r>
              <a:rPr lang="en-US" dirty="0" err="1">
                <a:latin typeface="Verdana" panose="020B0604030504040204" pitchFamily="34" charset="0"/>
                <a:ea typeface="Verdana" panose="020B0604030504040204" pitchFamily="34" charset="0"/>
                <a:cs typeface="Verdana" panose="020B0604030504040204" pitchFamily="34" charset="0"/>
              </a:rPr>
              <a:t>changelist</a:t>
            </a: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007419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Syncing a file – what happens?</a:t>
            </a:r>
            <a:endParaRPr lang="en-GB" dirty="0"/>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a:t>#1		    @100</a:t>
            </a:r>
          </a:p>
          <a:p>
            <a:pPr marL="0" indent="0">
              <a:buNone/>
            </a:pPr>
            <a:endParaRPr lang="en-US" dirty="0"/>
          </a:p>
          <a:p>
            <a:pPr marL="0" indent="0">
              <a:buNone/>
            </a:pPr>
            <a:r>
              <a:rPr lang="en-US" dirty="0"/>
              <a:t>#2		    @200</a:t>
            </a:r>
          </a:p>
          <a:p>
            <a:pPr marL="0" indent="0">
              <a:buNone/>
            </a:pPr>
            <a:r>
              <a:rPr lang="en-US" dirty="0"/>
              <a:t>#3		    @201</a:t>
            </a:r>
          </a:p>
        </p:txBody>
      </p:sp>
      <p:sp>
        <p:nvSpPr>
          <p:cNvPr id="5" name="Content Placeholder 2"/>
          <p:cNvSpPr txBox="1">
            <a:spLocks/>
          </p:cNvSpPr>
          <p:nvPr/>
        </p:nvSpPr>
        <p:spPr bwMode="auto">
          <a:xfrm>
            <a:off x="3429000" y="1885950"/>
            <a:ext cx="21351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indent="0">
              <a:spcBef>
                <a:spcPct val="20000"/>
              </a:spcBef>
              <a:buClrTx/>
              <a:buSzPct val="120000"/>
              <a:buFont typeface="Times" pitchFamily="18" charset="0"/>
              <a:buNone/>
              <a:defRPr sz="2800" kern="0">
                <a:solidFill>
                  <a:schemeClr val="tx2">
                    <a:lumMod val="60000"/>
                    <a:lumOff val="40000"/>
                  </a:schemeClr>
                </a:solidFill>
                <a:latin typeface="+mn-lt"/>
                <a:ea typeface="+mn-ea"/>
              </a:defRPr>
            </a:lvl1pPr>
            <a:lvl2pPr marL="1257300" indent="-457200">
              <a:spcBef>
                <a:spcPct val="20000"/>
              </a:spcBef>
              <a:buFont typeface="Times" pitchFamily="18" charset="0"/>
              <a:defRPr sz="2400">
                <a:latin typeface="+mn-lt"/>
              </a:defRPr>
            </a:lvl2pPr>
            <a:lvl3pPr marL="1619250" indent="-419100">
              <a:spcBef>
                <a:spcPct val="20000"/>
              </a:spcBef>
              <a:buFont typeface="Times" pitchFamily="18" charset="0"/>
              <a:defRPr sz="2400">
                <a:latin typeface="+mn-lt"/>
              </a:defRPr>
            </a:lvl3pPr>
            <a:lvl4pPr marL="1924050" indent="-381000">
              <a:spcBef>
                <a:spcPct val="20000"/>
              </a:spcBef>
              <a:buFont typeface="Times" pitchFamily="18" charset="0"/>
              <a:defRPr sz="2000">
                <a:latin typeface="+mn-lt"/>
              </a:defRPr>
            </a:lvl4pPr>
            <a:lvl5pPr marL="2228850" indent="-342900">
              <a:spcBef>
                <a:spcPct val="20000"/>
              </a:spcBef>
              <a:buFont typeface="Times" pitchFamily="18" charset="0"/>
              <a:defRPr sz="2000">
                <a:latin typeface="+mn-lt"/>
              </a:defRPr>
            </a:lvl5pPr>
            <a:lvl6pPr marL="2686050" indent="-342900" eaLnBrk="0" fontAlgn="base" hangingPunct="0">
              <a:spcBef>
                <a:spcPct val="20000"/>
              </a:spcBef>
              <a:spcAft>
                <a:spcPct val="0"/>
              </a:spcAft>
              <a:buFont typeface="Times" pitchFamily="18" charset="0"/>
              <a:buChar char="•"/>
              <a:defRPr sz="2000">
                <a:latin typeface="+mn-lt"/>
              </a:defRPr>
            </a:lvl6pPr>
            <a:lvl7pPr marL="3143250" indent="-342900" eaLnBrk="0" fontAlgn="base" hangingPunct="0">
              <a:spcBef>
                <a:spcPct val="20000"/>
              </a:spcBef>
              <a:spcAft>
                <a:spcPct val="0"/>
              </a:spcAft>
              <a:buFont typeface="Times" pitchFamily="18" charset="0"/>
              <a:buChar char="•"/>
              <a:defRPr sz="2000">
                <a:latin typeface="+mn-lt"/>
              </a:defRPr>
            </a:lvl7pPr>
            <a:lvl8pPr marL="3600450" indent="-342900" eaLnBrk="0" fontAlgn="base" hangingPunct="0">
              <a:spcBef>
                <a:spcPct val="20000"/>
              </a:spcBef>
              <a:spcAft>
                <a:spcPct val="0"/>
              </a:spcAft>
              <a:buFont typeface="Times" pitchFamily="18" charset="0"/>
              <a:buChar char="•"/>
              <a:defRPr sz="2000">
                <a:latin typeface="+mn-lt"/>
              </a:defRPr>
            </a:lvl8pPr>
            <a:lvl9pPr marL="4057650" indent="-342900" eaLnBrk="0" fontAlgn="base" hangingPunct="0">
              <a:spcBef>
                <a:spcPct val="20000"/>
              </a:spcBef>
              <a:spcAft>
                <a:spcPct val="0"/>
              </a:spcAft>
              <a:buFont typeface="Times" pitchFamily="18" charset="0"/>
              <a:buChar char="•"/>
              <a:defRPr sz="2000">
                <a:latin typeface="+mn-lt"/>
              </a:defRPr>
            </a:lvl9pPr>
          </a:lstStyle>
          <a:p>
            <a:r>
              <a:rPr lang="en-US" sz="2400" dirty="0">
                <a:solidFill>
                  <a:srgbClr val="2A4B8C"/>
                </a:solidFill>
              </a:rPr>
              <a:t>@150 ?</a:t>
            </a:r>
          </a:p>
          <a:p>
            <a:endParaRPr lang="en-US" dirty="0"/>
          </a:p>
        </p:txBody>
      </p:sp>
      <p:sp>
        <p:nvSpPr>
          <p:cNvPr id="6" name="Content Placeholder 2"/>
          <p:cNvSpPr txBox="1">
            <a:spLocks/>
          </p:cNvSpPr>
          <p:nvPr/>
        </p:nvSpPr>
        <p:spPr bwMode="auto">
          <a:xfrm>
            <a:off x="3429000" y="895350"/>
            <a:ext cx="21351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635000" indent="-635000" algn="l" rtl="0" eaLnBrk="0" fontAlgn="base" hangingPunct="0">
              <a:spcBef>
                <a:spcPct val="20000"/>
              </a:spcBef>
              <a:spcAft>
                <a:spcPct val="0"/>
              </a:spcAft>
              <a:buSzPct val="120000"/>
              <a:buFont typeface="Times" pitchFamily="18" charset="0"/>
              <a:buChar char="•"/>
              <a:defRPr sz="2800">
                <a:solidFill>
                  <a:schemeClr val="tx1"/>
                </a:solidFill>
                <a:latin typeface="+mn-lt"/>
                <a:ea typeface="+mn-ea"/>
                <a:cs typeface="+mn-cs"/>
              </a:defRPr>
            </a:lvl1pPr>
            <a:lvl2pPr marL="1257300" indent="-457200" algn="l" rtl="0" eaLnBrk="0" fontAlgn="base" hangingPunct="0">
              <a:spcBef>
                <a:spcPct val="20000"/>
              </a:spcBef>
              <a:spcAft>
                <a:spcPct val="0"/>
              </a:spcAft>
              <a:buFont typeface="Times" pitchFamily="18" charset="0"/>
              <a:buChar char="•"/>
              <a:defRPr sz="2400">
                <a:solidFill>
                  <a:schemeClr val="tx1"/>
                </a:solidFill>
                <a:latin typeface="+mn-lt"/>
              </a:defRPr>
            </a:lvl2pPr>
            <a:lvl3pPr marL="1619250" indent="-419100" algn="l" rtl="0" eaLnBrk="0" fontAlgn="base" hangingPunct="0">
              <a:spcBef>
                <a:spcPct val="20000"/>
              </a:spcBef>
              <a:spcAft>
                <a:spcPct val="0"/>
              </a:spcAft>
              <a:buFont typeface="Times" pitchFamily="18" charset="0"/>
              <a:buChar char="•"/>
              <a:defRPr sz="2400">
                <a:solidFill>
                  <a:schemeClr val="tx1"/>
                </a:solidFill>
                <a:latin typeface="+mn-lt"/>
              </a:defRPr>
            </a:lvl3pPr>
            <a:lvl4pPr marL="1924050" indent="-381000" algn="l" rtl="0" eaLnBrk="0" fontAlgn="base" hangingPunct="0">
              <a:spcBef>
                <a:spcPct val="20000"/>
              </a:spcBef>
              <a:spcAft>
                <a:spcPct val="0"/>
              </a:spcAft>
              <a:buFont typeface="Times" pitchFamily="18" charset="0"/>
              <a:buChar char="•"/>
              <a:defRPr sz="2000">
                <a:solidFill>
                  <a:schemeClr val="tx1"/>
                </a:solidFill>
                <a:latin typeface="+mn-lt"/>
              </a:defRPr>
            </a:lvl4pPr>
            <a:lvl5pPr marL="2228850" indent="-342900" algn="l" rtl="0" eaLnBrk="0" fontAlgn="base" hangingPunct="0">
              <a:spcBef>
                <a:spcPct val="20000"/>
              </a:spcBef>
              <a:spcAft>
                <a:spcPct val="0"/>
              </a:spcAft>
              <a:buFont typeface="Times" pitchFamily="18" charset="0"/>
              <a:buChar char="•"/>
              <a:defRPr sz="2000">
                <a:solidFill>
                  <a:schemeClr val="tx1"/>
                </a:solidFill>
                <a:latin typeface="+mn-lt"/>
              </a:defRPr>
            </a:lvl5pPr>
            <a:lvl6pPr marL="2686050" indent="-342900" algn="l" rtl="0" eaLnBrk="0" fontAlgn="base" hangingPunct="0">
              <a:spcBef>
                <a:spcPct val="20000"/>
              </a:spcBef>
              <a:spcAft>
                <a:spcPct val="0"/>
              </a:spcAft>
              <a:buFont typeface="Times" pitchFamily="18" charset="0"/>
              <a:buChar char="•"/>
              <a:defRPr sz="2000">
                <a:solidFill>
                  <a:schemeClr val="tx1"/>
                </a:solidFill>
                <a:latin typeface="+mn-lt"/>
              </a:defRPr>
            </a:lvl6pPr>
            <a:lvl7pPr marL="3143250" indent="-342900" algn="l" rtl="0" eaLnBrk="0" fontAlgn="base" hangingPunct="0">
              <a:spcBef>
                <a:spcPct val="20000"/>
              </a:spcBef>
              <a:spcAft>
                <a:spcPct val="0"/>
              </a:spcAft>
              <a:buFont typeface="Times" pitchFamily="18" charset="0"/>
              <a:buChar char="•"/>
              <a:defRPr sz="2000">
                <a:solidFill>
                  <a:schemeClr val="tx1"/>
                </a:solidFill>
                <a:latin typeface="+mn-lt"/>
              </a:defRPr>
            </a:lvl7pPr>
            <a:lvl8pPr marL="3600450" indent="-342900" algn="l" rtl="0" eaLnBrk="0" fontAlgn="base" hangingPunct="0">
              <a:spcBef>
                <a:spcPct val="20000"/>
              </a:spcBef>
              <a:spcAft>
                <a:spcPct val="0"/>
              </a:spcAft>
              <a:buFont typeface="Times" pitchFamily="18" charset="0"/>
              <a:buChar char="•"/>
              <a:defRPr sz="2000">
                <a:solidFill>
                  <a:schemeClr val="tx1"/>
                </a:solidFill>
                <a:latin typeface="+mn-lt"/>
              </a:defRPr>
            </a:lvl8pPr>
            <a:lvl9pPr marL="4057650" indent="-342900" algn="l" rtl="0" eaLnBrk="0" fontAlgn="base" hangingPunct="0">
              <a:spcBef>
                <a:spcPct val="20000"/>
              </a:spcBef>
              <a:spcAft>
                <a:spcPct val="0"/>
              </a:spcAft>
              <a:buFont typeface="Times" pitchFamily="18" charset="0"/>
              <a:buChar char="•"/>
              <a:defRPr sz="2000">
                <a:solidFill>
                  <a:schemeClr val="tx1"/>
                </a:solidFill>
                <a:latin typeface="+mn-lt"/>
              </a:defRPr>
            </a:lvl9pPr>
          </a:lstStyle>
          <a:p>
            <a:pPr marL="0" indent="0">
              <a:buClrTx/>
              <a:buFont typeface="Times" pitchFamily="18" charset="0"/>
              <a:buNone/>
            </a:pPr>
            <a:r>
              <a:rPr lang="en-US" sz="2400" kern="0" dirty="0">
                <a:solidFill>
                  <a:srgbClr val="2A4B8C"/>
                </a:solidFill>
              </a:rPr>
              <a:t>@50 ?</a:t>
            </a:r>
          </a:p>
          <a:p>
            <a:pPr marL="0" indent="0">
              <a:buClrTx/>
              <a:buFont typeface="Times" pitchFamily="18" charset="0"/>
              <a:buNone/>
            </a:pPr>
            <a:endParaRPr lang="en-US" kern="0" dirty="0">
              <a:solidFill>
                <a:schemeClr val="tx2">
                  <a:lumMod val="60000"/>
                  <a:lumOff val="40000"/>
                </a:schemeClr>
              </a:solidFill>
            </a:endParaRPr>
          </a:p>
        </p:txBody>
      </p:sp>
      <p:sp>
        <p:nvSpPr>
          <p:cNvPr id="7" name="Content Placeholder 2"/>
          <p:cNvSpPr txBox="1">
            <a:spLocks/>
          </p:cNvSpPr>
          <p:nvPr/>
        </p:nvSpPr>
        <p:spPr bwMode="auto">
          <a:xfrm>
            <a:off x="1143000" y="895350"/>
            <a:ext cx="21351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635000" indent="-635000" algn="l" rtl="0" eaLnBrk="0" fontAlgn="base" hangingPunct="0">
              <a:spcBef>
                <a:spcPct val="20000"/>
              </a:spcBef>
              <a:spcAft>
                <a:spcPct val="0"/>
              </a:spcAft>
              <a:buSzPct val="120000"/>
              <a:buFont typeface="Times" pitchFamily="18" charset="0"/>
              <a:buChar char="•"/>
              <a:defRPr sz="2800">
                <a:solidFill>
                  <a:schemeClr val="tx1"/>
                </a:solidFill>
                <a:latin typeface="+mn-lt"/>
                <a:ea typeface="+mn-ea"/>
                <a:cs typeface="+mn-cs"/>
              </a:defRPr>
            </a:lvl1pPr>
            <a:lvl2pPr marL="1257300" indent="-457200" algn="l" rtl="0" eaLnBrk="0" fontAlgn="base" hangingPunct="0">
              <a:spcBef>
                <a:spcPct val="20000"/>
              </a:spcBef>
              <a:spcAft>
                <a:spcPct val="0"/>
              </a:spcAft>
              <a:buFont typeface="Times" pitchFamily="18" charset="0"/>
              <a:buChar char="•"/>
              <a:defRPr sz="2400">
                <a:solidFill>
                  <a:schemeClr val="tx1"/>
                </a:solidFill>
                <a:latin typeface="+mn-lt"/>
              </a:defRPr>
            </a:lvl2pPr>
            <a:lvl3pPr marL="1619250" indent="-419100" algn="l" rtl="0" eaLnBrk="0" fontAlgn="base" hangingPunct="0">
              <a:spcBef>
                <a:spcPct val="20000"/>
              </a:spcBef>
              <a:spcAft>
                <a:spcPct val="0"/>
              </a:spcAft>
              <a:buFont typeface="Times" pitchFamily="18" charset="0"/>
              <a:buChar char="•"/>
              <a:defRPr sz="2400">
                <a:solidFill>
                  <a:schemeClr val="tx1"/>
                </a:solidFill>
                <a:latin typeface="+mn-lt"/>
              </a:defRPr>
            </a:lvl3pPr>
            <a:lvl4pPr marL="1924050" indent="-381000" algn="l" rtl="0" eaLnBrk="0" fontAlgn="base" hangingPunct="0">
              <a:spcBef>
                <a:spcPct val="20000"/>
              </a:spcBef>
              <a:spcAft>
                <a:spcPct val="0"/>
              </a:spcAft>
              <a:buFont typeface="Times" pitchFamily="18" charset="0"/>
              <a:buChar char="•"/>
              <a:defRPr sz="2000">
                <a:solidFill>
                  <a:schemeClr val="tx1"/>
                </a:solidFill>
                <a:latin typeface="+mn-lt"/>
              </a:defRPr>
            </a:lvl4pPr>
            <a:lvl5pPr marL="2228850" indent="-342900" algn="l" rtl="0" eaLnBrk="0" fontAlgn="base" hangingPunct="0">
              <a:spcBef>
                <a:spcPct val="20000"/>
              </a:spcBef>
              <a:spcAft>
                <a:spcPct val="0"/>
              </a:spcAft>
              <a:buFont typeface="Times" pitchFamily="18" charset="0"/>
              <a:buChar char="•"/>
              <a:defRPr sz="2000">
                <a:solidFill>
                  <a:schemeClr val="tx1"/>
                </a:solidFill>
                <a:latin typeface="+mn-lt"/>
              </a:defRPr>
            </a:lvl5pPr>
            <a:lvl6pPr marL="2686050" indent="-342900" algn="l" rtl="0" eaLnBrk="0" fontAlgn="base" hangingPunct="0">
              <a:spcBef>
                <a:spcPct val="20000"/>
              </a:spcBef>
              <a:spcAft>
                <a:spcPct val="0"/>
              </a:spcAft>
              <a:buFont typeface="Times" pitchFamily="18" charset="0"/>
              <a:buChar char="•"/>
              <a:defRPr sz="2000">
                <a:solidFill>
                  <a:schemeClr val="tx1"/>
                </a:solidFill>
                <a:latin typeface="+mn-lt"/>
              </a:defRPr>
            </a:lvl6pPr>
            <a:lvl7pPr marL="3143250" indent="-342900" algn="l" rtl="0" eaLnBrk="0" fontAlgn="base" hangingPunct="0">
              <a:spcBef>
                <a:spcPct val="20000"/>
              </a:spcBef>
              <a:spcAft>
                <a:spcPct val="0"/>
              </a:spcAft>
              <a:buFont typeface="Times" pitchFamily="18" charset="0"/>
              <a:buChar char="•"/>
              <a:defRPr sz="2000">
                <a:solidFill>
                  <a:schemeClr val="tx1"/>
                </a:solidFill>
                <a:latin typeface="+mn-lt"/>
              </a:defRPr>
            </a:lvl7pPr>
            <a:lvl8pPr marL="3600450" indent="-342900" algn="l" rtl="0" eaLnBrk="0" fontAlgn="base" hangingPunct="0">
              <a:spcBef>
                <a:spcPct val="20000"/>
              </a:spcBef>
              <a:spcAft>
                <a:spcPct val="0"/>
              </a:spcAft>
              <a:buFont typeface="Times" pitchFamily="18" charset="0"/>
              <a:buChar char="•"/>
              <a:defRPr sz="2000">
                <a:solidFill>
                  <a:schemeClr val="tx1"/>
                </a:solidFill>
                <a:latin typeface="+mn-lt"/>
              </a:defRPr>
            </a:lvl8pPr>
            <a:lvl9pPr marL="4057650" indent="-342900" algn="l" rtl="0" eaLnBrk="0" fontAlgn="base" hangingPunct="0">
              <a:spcBef>
                <a:spcPct val="20000"/>
              </a:spcBef>
              <a:spcAft>
                <a:spcPct val="0"/>
              </a:spcAft>
              <a:buFont typeface="Times" pitchFamily="18" charset="0"/>
              <a:buChar char="•"/>
              <a:defRPr sz="2000">
                <a:solidFill>
                  <a:schemeClr val="tx1"/>
                </a:solidFill>
                <a:latin typeface="+mn-lt"/>
              </a:defRPr>
            </a:lvl9pPr>
          </a:lstStyle>
          <a:p>
            <a:pPr marL="0" indent="0">
              <a:buClrTx/>
              <a:buFont typeface="Times" pitchFamily="18" charset="0"/>
              <a:buNone/>
            </a:pPr>
            <a:r>
              <a:rPr lang="en-US" sz="2400" kern="0" dirty="0">
                <a:solidFill>
                  <a:srgbClr val="2A4B8C"/>
                </a:solidFill>
              </a:rPr>
              <a:t>#0</a:t>
            </a:r>
          </a:p>
          <a:p>
            <a:pPr marL="0" indent="0">
              <a:buClrTx/>
              <a:buFont typeface="Times" pitchFamily="18" charset="0"/>
              <a:buNone/>
            </a:pPr>
            <a:endParaRPr lang="en-US" sz="2400" kern="0" dirty="0">
              <a:solidFill>
                <a:schemeClr val="tx2">
                  <a:lumMod val="60000"/>
                  <a:lumOff val="40000"/>
                </a:schemeClr>
              </a:solidFill>
            </a:endParaRPr>
          </a:p>
        </p:txBody>
      </p:sp>
      <p:sp>
        <p:nvSpPr>
          <p:cNvPr id="8" name="Content Placeholder 2"/>
          <p:cNvSpPr txBox="1">
            <a:spLocks/>
          </p:cNvSpPr>
          <p:nvPr/>
        </p:nvSpPr>
        <p:spPr bwMode="auto">
          <a:xfrm>
            <a:off x="3429000" y="3790950"/>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indent="0">
              <a:spcBef>
                <a:spcPct val="20000"/>
              </a:spcBef>
              <a:buClrTx/>
              <a:buSzPct val="120000"/>
              <a:buFont typeface="Times" pitchFamily="18" charset="0"/>
              <a:buNone/>
              <a:defRPr sz="2800" kern="0">
                <a:solidFill>
                  <a:schemeClr val="tx2">
                    <a:lumMod val="60000"/>
                    <a:lumOff val="40000"/>
                  </a:schemeClr>
                </a:solidFill>
                <a:latin typeface="+mn-lt"/>
                <a:ea typeface="+mn-ea"/>
              </a:defRPr>
            </a:lvl1pPr>
            <a:lvl2pPr marL="1257300" indent="-457200">
              <a:spcBef>
                <a:spcPct val="20000"/>
              </a:spcBef>
              <a:buFont typeface="Times" pitchFamily="18" charset="0"/>
              <a:defRPr sz="2400">
                <a:latin typeface="+mn-lt"/>
              </a:defRPr>
            </a:lvl2pPr>
            <a:lvl3pPr marL="1619250" indent="-419100">
              <a:spcBef>
                <a:spcPct val="20000"/>
              </a:spcBef>
              <a:buFont typeface="Times" pitchFamily="18" charset="0"/>
              <a:defRPr sz="2400">
                <a:latin typeface="+mn-lt"/>
              </a:defRPr>
            </a:lvl3pPr>
            <a:lvl4pPr marL="1924050" indent="-381000">
              <a:spcBef>
                <a:spcPct val="20000"/>
              </a:spcBef>
              <a:buFont typeface="Times" pitchFamily="18" charset="0"/>
              <a:defRPr sz="2000">
                <a:latin typeface="+mn-lt"/>
              </a:defRPr>
            </a:lvl4pPr>
            <a:lvl5pPr marL="2228850" indent="-342900">
              <a:spcBef>
                <a:spcPct val="20000"/>
              </a:spcBef>
              <a:buFont typeface="Times" pitchFamily="18" charset="0"/>
              <a:defRPr sz="2000">
                <a:latin typeface="+mn-lt"/>
              </a:defRPr>
            </a:lvl5pPr>
            <a:lvl6pPr marL="2686050" indent="-342900" eaLnBrk="0" fontAlgn="base" hangingPunct="0">
              <a:spcBef>
                <a:spcPct val="20000"/>
              </a:spcBef>
              <a:spcAft>
                <a:spcPct val="0"/>
              </a:spcAft>
              <a:buFont typeface="Times" pitchFamily="18" charset="0"/>
              <a:buChar char="•"/>
              <a:defRPr sz="2000">
                <a:latin typeface="+mn-lt"/>
              </a:defRPr>
            </a:lvl6pPr>
            <a:lvl7pPr marL="3143250" indent="-342900" eaLnBrk="0" fontAlgn="base" hangingPunct="0">
              <a:spcBef>
                <a:spcPct val="20000"/>
              </a:spcBef>
              <a:spcAft>
                <a:spcPct val="0"/>
              </a:spcAft>
              <a:buFont typeface="Times" pitchFamily="18" charset="0"/>
              <a:buChar char="•"/>
              <a:defRPr sz="2000">
                <a:latin typeface="+mn-lt"/>
              </a:defRPr>
            </a:lvl7pPr>
            <a:lvl8pPr marL="3600450" indent="-342900" eaLnBrk="0" fontAlgn="base" hangingPunct="0">
              <a:spcBef>
                <a:spcPct val="20000"/>
              </a:spcBef>
              <a:spcAft>
                <a:spcPct val="0"/>
              </a:spcAft>
              <a:buFont typeface="Times" pitchFamily="18" charset="0"/>
              <a:buChar char="•"/>
              <a:defRPr sz="2000">
                <a:latin typeface="+mn-lt"/>
              </a:defRPr>
            </a:lvl8pPr>
            <a:lvl9pPr marL="4057650" indent="-342900" eaLnBrk="0" fontAlgn="base" hangingPunct="0">
              <a:spcBef>
                <a:spcPct val="20000"/>
              </a:spcBef>
              <a:spcAft>
                <a:spcPct val="0"/>
              </a:spcAft>
              <a:buFont typeface="Times" pitchFamily="18" charset="0"/>
              <a:buChar char="•"/>
              <a:defRPr sz="2000">
                <a:latin typeface="+mn-lt"/>
              </a:defRPr>
            </a:lvl9pPr>
          </a:lstStyle>
          <a:p>
            <a:r>
              <a:rPr lang="en-US" sz="2400" dirty="0">
                <a:solidFill>
                  <a:srgbClr val="2A4B8C"/>
                </a:solidFill>
              </a:rPr>
              <a:t>@9999999 </a:t>
            </a:r>
            <a:r>
              <a:rPr lang="en-US" sz="2000" kern="1200" dirty="0">
                <a:solidFill>
                  <a:schemeClr val="tx1"/>
                </a:solidFill>
                <a:latin typeface="Verdana"/>
                <a:cs typeface="Verdana"/>
              </a:rPr>
              <a:t>(doesn’t exist) </a:t>
            </a:r>
            <a:r>
              <a:rPr lang="en-US" sz="2400" dirty="0">
                <a:solidFill>
                  <a:srgbClr val="2A4B8C"/>
                </a:solidFill>
              </a:rPr>
              <a:t>?</a:t>
            </a:r>
          </a:p>
          <a:p>
            <a:endParaRPr lang="en-US" dirty="0"/>
          </a:p>
        </p:txBody>
      </p:sp>
      <p:sp>
        <p:nvSpPr>
          <p:cNvPr id="9" name="Content Placeholder 2"/>
          <p:cNvSpPr txBox="1">
            <a:spLocks/>
          </p:cNvSpPr>
          <p:nvPr/>
        </p:nvSpPr>
        <p:spPr bwMode="auto">
          <a:xfrm>
            <a:off x="1143000" y="3409950"/>
            <a:ext cx="21351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indent="0">
              <a:spcBef>
                <a:spcPct val="20000"/>
              </a:spcBef>
              <a:buClrTx/>
              <a:buSzPct val="120000"/>
              <a:buFont typeface="Times" pitchFamily="18" charset="0"/>
              <a:buNone/>
              <a:defRPr sz="2800" kern="0">
                <a:solidFill>
                  <a:schemeClr val="tx2">
                    <a:lumMod val="60000"/>
                    <a:lumOff val="40000"/>
                  </a:schemeClr>
                </a:solidFill>
                <a:latin typeface="+mn-lt"/>
                <a:ea typeface="+mn-ea"/>
              </a:defRPr>
            </a:lvl1pPr>
            <a:lvl2pPr marL="1257300" indent="-457200">
              <a:spcBef>
                <a:spcPct val="20000"/>
              </a:spcBef>
              <a:buFont typeface="Times" pitchFamily="18" charset="0"/>
              <a:defRPr sz="2400">
                <a:latin typeface="+mn-lt"/>
              </a:defRPr>
            </a:lvl2pPr>
            <a:lvl3pPr marL="1619250" indent="-419100">
              <a:spcBef>
                <a:spcPct val="20000"/>
              </a:spcBef>
              <a:buFont typeface="Times" pitchFamily="18" charset="0"/>
              <a:defRPr sz="2400">
                <a:latin typeface="+mn-lt"/>
              </a:defRPr>
            </a:lvl3pPr>
            <a:lvl4pPr marL="1924050" indent="-381000">
              <a:spcBef>
                <a:spcPct val="20000"/>
              </a:spcBef>
              <a:buFont typeface="Times" pitchFamily="18" charset="0"/>
              <a:defRPr sz="2000">
                <a:latin typeface="+mn-lt"/>
              </a:defRPr>
            </a:lvl4pPr>
            <a:lvl5pPr marL="2228850" indent="-342900">
              <a:spcBef>
                <a:spcPct val="20000"/>
              </a:spcBef>
              <a:buFont typeface="Times" pitchFamily="18" charset="0"/>
              <a:defRPr sz="2000">
                <a:latin typeface="+mn-lt"/>
              </a:defRPr>
            </a:lvl5pPr>
            <a:lvl6pPr marL="2686050" indent="-342900" eaLnBrk="0" fontAlgn="base" hangingPunct="0">
              <a:spcBef>
                <a:spcPct val="20000"/>
              </a:spcBef>
              <a:spcAft>
                <a:spcPct val="0"/>
              </a:spcAft>
              <a:buFont typeface="Times" pitchFamily="18" charset="0"/>
              <a:buChar char="•"/>
              <a:defRPr sz="2000">
                <a:latin typeface="+mn-lt"/>
              </a:defRPr>
            </a:lvl6pPr>
            <a:lvl7pPr marL="3143250" indent="-342900" eaLnBrk="0" fontAlgn="base" hangingPunct="0">
              <a:spcBef>
                <a:spcPct val="20000"/>
              </a:spcBef>
              <a:spcAft>
                <a:spcPct val="0"/>
              </a:spcAft>
              <a:buFont typeface="Times" pitchFamily="18" charset="0"/>
              <a:buChar char="•"/>
              <a:defRPr sz="2000">
                <a:latin typeface="+mn-lt"/>
              </a:defRPr>
            </a:lvl7pPr>
            <a:lvl8pPr marL="3600450" indent="-342900" eaLnBrk="0" fontAlgn="base" hangingPunct="0">
              <a:spcBef>
                <a:spcPct val="20000"/>
              </a:spcBef>
              <a:spcAft>
                <a:spcPct val="0"/>
              </a:spcAft>
              <a:buFont typeface="Times" pitchFamily="18" charset="0"/>
              <a:buChar char="•"/>
              <a:defRPr sz="2000">
                <a:latin typeface="+mn-lt"/>
              </a:defRPr>
            </a:lvl8pPr>
            <a:lvl9pPr marL="4057650" indent="-342900" eaLnBrk="0" fontAlgn="base" hangingPunct="0">
              <a:spcBef>
                <a:spcPct val="20000"/>
              </a:spcBef>
              <a:spcAft>
                <a:spcPct val="0"/>
              </a:spcAft>
              <a:buFont typeface="Times" pitchFamily="18" charset="0"/>
              <a:buChar char="•"/>
              <a:defRPr sz="2000">
                <a:latin typeface="+mn-lt"/>
              </a:defRPr>
            </a:lvl9pPr>
          </a:lstStyle>
          <a:p>
            <a:r>
              <a:rPr lang="en-US" sz="2400" dirty="0">
                <a:solidFill>
                  <a:srgbClr val="2A4B8C"/>
                </a:solidFill>
              </a:rPr>
              <a:t>#5 ?</a:t>
            </a:r>
          </a:p>
          <a:p>
            <a:endParaRPr lang="en-US" sz="2400" dirty="0"/>
          </a:p>
        </p:txBody>
      </p:sp>
      <p:grpSp>
        <p:nvGrpSpPr>
          <p:cNvPr id="13" name="Group 12"/>
          <p:cNvGrpSpPr/>
          <p:nvPr/>
        </p:nvGrpSpPr>
        <p:grpSpPr>
          <a:xfrm>
            <a:off x="1138646" y="917574"/>
            <a:ext cx="842554" cy="2949576"/>
            <a:chOff x="1138646" y="917574"/>
            <a:chExt cx="842554" cy="2949576"/>
          </a:xfrm>
        </p:grpSpPr>
        <p:sp>
          <p:nvSpPr>
            <p:cNvPr id="4" name="Oval 3"/>
            <p:cNvSpPr/>
            <p:nvPr/>
          </p:nvSpPr>
          <p:spPr>
            <a:xfrm>
              <a:off x="1143000" y="3409950"/>
              <a:ext cx="838200" cy="457200"/>
            </a:xfrm>
            <a:prstGeom prst="ellipse">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bg1"/>
                </a:solidFill>
                <a:latin typeface="+mn-lt"/>
                <a:ea typeface="+mn-ea"/>
              </a:endParaRPr>
            </a:p>
          </p:txBody>
        </p:sp>
        <p:sp>
          <p:nvSpPr>
            <p:cNvPr id="10" name="Oval 9"/>
            <p:cNvSpPr/>
            <p:nvPr/>
          </p:nvSpPr>
          <p:spPr>
            <a:xfrm>
              <a:off x="1138646" y="917574"/>
              <a:ext cx="838200" cy="473075"/>
            </a:xfrm>
            <a:prstGeom prst="ellipse">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bg1"/>
                </a:solidFill>
                <a:latin typeface="+mn-lt"/>
                <a:ea typeface="+mn-ea"/>
              </a:endParaRPr>
            </a:p>
          </p:txBody>
        </p:sp>
        <p:cxnSp>
          <p:nvCxnSpPr>
            <p:cNvPr id="12" name="Straight Arrow Connector 11"/>
            <p:cNvCxnSpPr/>
            <p:nvPr/>
          </p:nvCxnSpPr>
          <p:spPr>
            <a:xfrm flipV="1">
              <a:off x="1562100" y="1352550"/>
              <a:ext cx="0" cy="2057400"/>
            </a:xfrm>
            <a:prstGeom prst="straightConnector1">
              <a:avLst/>
            </a:prstGeom>
            <a:noFill/>
            <a:ln w="38100" cmpd="sng">
              <a:solidFill>
                <a:srgbClr val="FF0000"/>
              </a:solidFill>
              <a:headEnd type="none" w="med" len="med"/>
              <a:tailEnd type="triangle" w="med" len="med"/>
            </a:ln>
            <a:effectLst/>
          </p:spPr>
          <p:style>
            <a:lnRef idx="1">
              <a:schemeClr val="accent1"/>
            </a:lnRef>
            <a:fillRef idx="3">
              <a:schemeClr val="accent1"/>
            </a:fillRef>
            <a:effectRef idx="2">
              <a:schemeClr val="accent1"/>
            </a:effectRef>
            <a:fontRef idx="minor">
              <a:schemeClr val="lt1"/>
            </a:fontRef>
          </p:style>
        </p:cxnSp>
      </p:grpSp>
    </p:spTree>
    <p:extLst>
      <p:ext uri="{BB962C8B-B14F-4D97-AF65-F5344CB8AC3E}">
        <p14:creationId xmlns:p14="http://schemas.microsoft.com/office/powerpoint/2010/main" val="3909712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9"/>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6" grpId="0"/>
      <p:bldP spid="7" grpId="0"/>
      <p:bldP spid="8" grpId="0"/>
      <p:bldP spid="9"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Revision </a:t>
            </a:r>
            <a:r>
              <a:rPr lang="en-US" dirty="0" err="1"/>
              <a:t>Specifiers</a:t>
            </a:r>
            <a:r>
              <a:rPr lang="en-US" dirty="0"/>
              <a:t>?</a:t>
            </a:r>
          </a:p>
        </p:txBody>
      </p:sp>
      <p:sp>
        <p:nvSpPr>
          <p:cNvPr id="3" name="Content Placeholder 2"/>
          <p:cNvSpPr>
            <a:spLocks noGrp="1"/>
          </p:cNvSpPr>
          <p:nvPr>
            <p:ph idx="1"/>
          </p:nvPr>
        </p:nvSpPr>
        <p:spPr/>
        <p:txBody>
          <a:bodyPr>
            <a:normAutofit fontScale="85000" lnSpcReduction="20000"/>
          </a:bodyPr>
          <a:lstStyle/>
          <a:p>
            <a:r>
              <a:rPr lang="en-US" sz="2400" dirty="0"/>
              <a:t>Identify a file or group of files</a:t>
            </a:r>
          </a:p>
          <a:p>
            <a:endParaRPr lang="en-US" sz="2400" dirty="0"/>
          </a:p>
          <a:p>
            <a:endParaRPr lang="en-US" sz="2400" dirty="0"/>
          </a:p>
          <a:p>
            <a:endParaRPr lang="en-US" sz="2400" dirty="0"/>
          </a:p>
          <a:p>
            <a:endParaRPr lang="en-US" sz="2400" dirty="0"/>
          </a:p>
          <a:p>
            <a:endParaRPr lang="en-US" sz="2400" dirty="0"/>
          </a:p>
          <a:p>
            <a:endParaRPr lang="en-US" sz="2400" dirty="0"/>
          </a:p>
          <a:p>
            <a:r>
              <a:rPr lang="en-US" sz="2400" dirty="0"/>
              <a:t>A changelist </a:t>
            </a:r>
            <a:r>
              <a:rPr lang="en-US" sz="2400" dirty="0" err="1"/>
              <a:t>specifier</a:t>
            </a:r>
            <a:r>
              <a:rPr lang="en-US" sz="2400" dirty="0"/>
              <a:t> can refer to:</a:t>
            </a:r>
          </a:p>
          <a:p>
            <a:pPr lvl="1">
              <a:buFont typeface="Wingdings" charset="2"/>
              <a:buChar char="§"/>
            </a:pPr>
            <a:r>
              <a:rPr lang="en-US" sz="2000" dirty="0"/>
              <a:t>The set of files contained in the changelist</a:t>
            </a:r>
          </a:p>
          <a:p>
            <a:pPr lvl="1">
              <a:buFont typeface="Wingdings" charset="2"/>
              <a:buChar char="§"/>
            </a:pPr>
            <a:r>
              <a:rPr lang="en-US" sz="2000" dirty="0"/>
              <a:t>A point in time in the life of your repository (like a label)</a:t>
            </a:r>
          </a:p>
        </p:txBody>
      </p:sp>
      <p:graphicFrame>
        <p:nvGraphicFramePr>
          <p:cNvPr id="4" name="Table 3"/>
          <p:cNvGraphicFramePr>
            <a:graphicFrameLocks noGrp="1"/>
          </p:cNvGraphicFramePr>
          <p:nvPr>
            <p:extLst>
              <p:ext uri="{D42A27DB-BD31-4B8C-83A1-F6EECF244321}">
                <p14:modId xmlns:p14="http://schemas.microsoft.com/office/powerpoint/2010/main" val="1112188264"/>
              </p:ext>
            </p:extLst>
          </p:nvPr>
        </p:nvGraphicFramePr>
        <p:xfrm>
          <a:off x="685800" y="1657350"/>
          <a:ext cx="7924797" cy="1543050"/>
        </p:xfrm>
        <a:graphic>
          <a:graphicData uri="http://schemas.openxmlformats.org/drawingml/2006/table">
            <a:tbl>
              <a:tblPr firstRow="1" firstCol="1" bandCol="1">
                <a:tableStyleId>{74C1A8A3-306A-4EB7-A6B1-4F7E0EB9C5D6}</a:tableStyleId>
              </a:tblPr>
              <a:tblGrid>
                <a:gridCol w="1752442">
                  <a:extLst>
                    <a:ext uri="{9D8B030D-6E8A-4147-A177-3AD203B41FA5}">
                      <a16:colId xmlns:a16="http://schemas.microsoft.com/office/drawing/2014/main" val="20000"/>
                    </a:ext>
                  </a:extLst>
                </a:gridCol>
                <a:gridCol w="1125323">
                  <a:extLst>
                    <a:ext uri="{9D8B030D-6E8A-4147-A177-3AD203B41FA5}">
                      <a16:colId xmlns:a16="http://schemas.microsoft.com/office/drawing/2014/main" val="20001"/>
                    </a:ext>
                  </a:extLst>
                </a:gridCol>
                <a:gridCol w="1261758">
                  <a:extLst>
                    <a:ext uri="{9D8B030D-6E8A-4147-A177-3AD203B41FA5}">
                      <a16:colId xmlns:a16="http://schemas.microsoft.com/office/drawing/2014/main" val="20002"/>
                    </a:ext>
                  </a:extLst>
                </a:gridCol>
                <a:gridCol w="1261758">
                  <a:extLst>
                    <a:ext uri="{9D8B030D-6E8A-4147-A177-3AD203B41FA5}">
                      <a16:colId xmlns:a16="http://schemas.microsoft.com/office/drawing/2014/main" val="20003"/>
                    </a:ext>
                  </a:extLst>
                </a:gridCol>
                <a:gridCol w="1261758">
                  <a:extLst>
                    <a:ext uri="{9D8B030D-6E8A-4147-A177-3AD203B41FA5}">
                      <a16:colId xmlns:a16="http://schemas.microsoft.com/office/drawing/2014/main" val="20004"/>
                    </a:ext>
                  </a:extLst>
                </a:gridCol>
                <a:gridCol w="1261758">
                  <a:extLst>
                    <a:ext uri="{9D8B030D-6E8A-4147-A177-3AD203B41FA5}">
                      <a16:colId xmlns:a16="http://schemas.microsoft.com/office/drawing/2014/main" val="20005"/>
                    </a:ext>
                  </a:extLst>
                </a:gridCol>
              </a:tblGrid>
              <a:tr h="37719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err="1">
                          <a:solidFill>
                            <a:schemeClr val="tx1"/>
                          </a:solidFill>
                        </a:rPr>
                        <a:t>Changelist</a:t>
                      </a:r>
                      <a:endParaRPr lang="en-US" sz="1800" b="1" dirty="0">
                        <a:solidFill>
                          <a:schemeClr val="tx1"/>
                        </a:solidFill>
                        <a:latin typeface="+mn-lt"/>
                      </a:endParaRPr>
                    </a:p>
                  </a:txBody>
                  <a:tcPr marT="34290" marB="3429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60000"/>
                        <a:lumOff val="40000"/>
                      </a:schemeClr>
                    </a:solidFill>
                  </a:tcPr>
                </a:tc>
                <a:tc>
                  <a:txBody>
                    <a:bodyPr/>
                    <a:lstStyle/>
                    <a:p>
                      <a:pPr algn="ctr"/>
                      <a:r>
                        <a:rPr lang="en-US" sz="1500" dirty="0">
                          <a:solidFill>
                            <a:schemeClr val="tx1"/>
                          </a:solidFill>
                        </a:rPr>
                        <a:t>@5123</a:t>
                      </a:r>
                      <a:endParaRPr lang="en-US" sz="1500" dirty="0">
                        <a:solidFill>
                          <a:schemeClr val="tx1"/>
                        </a:solidFill>
                        <a:latin typeface="+mn-lt"/>
                      </a:endParaRPr>
                    </a:p>
                  </a:txBody>
                  <a:tcPr marT="34290" marB="3429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60000"/>
                        <a:lumOff val="40000"/>
                      </a:schemeClr>
                    </a:solidFill>
                  </a:tcPr>
                </a:tc>
                <a:tc>
                  <a:txBody>
                    <a:bodyPr/>
                    <a:lstStyle/>
                    <a:p>
                      <a:pPr algn="ctr"/>
                      <a:r>
                        <a:rPr lang="en-US" sz="1500" dirty="0">
                          <a:solidFill>
                            <a:schemeClr val="tx1"/>
                          </a:solidFill>
                        </a:rPr>
                        <a:t>@5179</a:t>
                      </a:r>
                      <a:endParaRPr lang="en-US" sz="1500" dirty="0">
                        <a:solidFill>
                          <a:schemeClr val="tx1"/>
                        </a:solidFill>
                        <a:latin typeface="+mn-lt"/>
                      </a:endParaRPr>
                    </a:p>
                  </a:txBody>
                  <a:tcPr marT="34290" marB="3429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60000"/>
                        <a:lumOff val="40000"/>
                      </a:schemeClr>
                    </a:solidFill>
                  </a:tcPr>
                </a:tc>
                <a:tc>
                  <a:txBody>
                    <a:bodyPr/>
                    <a:lstStyle/>
                    <a:p>
                      <a:pPr algn="ctr"/>
                      <a:r>
                        <a:rPr lang="en-US" sz="1500" dirty="0">
                          <a:solidFill>
                            <a:schemeClr val="tx1"/>
                          </a:solidFill>
                        </a:rPr>
                        <a:t>@5234</a:t>
                      </a:r>
                      <a:endParaRPr lang="en-US" sz="1500" dirty="0">
                        <a:solidFill>
                          <a:schemeClr val="tx1"/>
                        </a:solidFill>
                        <a:latin typeface="+mn-lt"/>
                      </a:endParaRPr>
                    </a:p>
                  </a:txBody>
                  <a:tcPr marT="34290" marB="3429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60000"/>
                        <a:lumOff val="40000"/>
                      </a:schemeClr>
                    </a:solidFill>
                  </a:tcPr>
                </a:tc>
                <a:tc>
                  <a:txBody>
                    <a:bodyPr/>
                    <a:lstStyle/>
                    <a:p>
                      <a:pPr algn="ctr"/>
                      <a:r>
                        <a:rPr lang="en-US" sz="1500" dirty="0">
                          <a:solidFill>
                            <a:schemeClr val="tx1"/>
                          </a:solidFill>
                          <a:latin typeface="+mn-lt"/>
                        </a:rPr>
                        <a:t>@5259</a:t>
                      </a:r>
                    </a:p>
                  </a:txBody>
                  <a:tcPr marT="34290" marB="3429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60000"/>
                        <a:lumOff val="40000"/>
                      </a:schemeClr>
                    </a:solidFill>
                  </a:tcPr>
                </a:tc>
                <a:tc>
                  <a:txBody>
                    <a:bodyPr/>
                    <a:lstStyle/>
                    <a:p>
                      <a:pPr algn="ctr"/>
                      <a:r>
                        <a:rPr lang="en-US" sz="1500" dirty="0">
                          <a:solidFill>
                            <a:schemeClr val="tx1"/>
                          </a:solidFill>
                          <a:latin typeface="+mn-lt"/>
                        </a:rPr>
                        <a:t>@5310</a:t>
                      </a:r>
                    </a:p>
                  </a:txBody>
                  <a:tcPr marT="34290" marB="3429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0"/>
                  </a:ext>
                </a:extLst>
              </a:tr>
              <a:tr h="388620">
                <a:tc>
                  <a:txBody>
                    <a:bodyPr/>
                    <a:lstStyle/>
                    <a:p>
                      <a:r>
                        <a:rPr lang="en-US" sz="2100" dirty="0">
                          <a:solidFill>
                            <a:srgbClr val="003366"/>
                          </a:solidFill>
                        </a:rPr>
                        <a:t>file1</a:t>
                      </a:r>
                      <a:endParaRPr lang="en-US" sz="2100" b="1" i="0" dirty="0">
                        <a:solidFill>
                          <a:srgbClr val="003366"/>
                        </a:solidFill>
                        <a:latin typeface="Courier New"/>
                        <a:cs typeface="Courier New"/>
                      </a:endParaRPr>
                    </a:p>
                  </a:txBody>
                  <a:tcPr marT="34290" marB="3429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60000"/>
                        <a:lumOff val="40000"/>
                      </a:schemeClr>
                    </a:solidFill>
                  </a:tcPr>
                </a:tc>
                <a:tc>
                  <a:txBody>
                    <a:bodyPr/>
                    <a:lstStyle/>
                    <a:p>
                      <a:pPr algn="ctr"/>
                      <a:r>
                        <a:rPr lang="en-US" sz="1800" dirty="0"/>
                        <a:t>#1</a:t>
                      </a:r>
                      <a:endParaRPr lang="en-US" sz="1800" dirty="0">
                        <a:solidFill>
                          <a:schemeClr val="tx1"/>
                        </a:solidFill>
                        <a:latin typeface="+mn-lt"/>
                      </a:endParaRPr>
                    </a:p>
                  </a:txBody>
                  <a:tcPr marT="34290" marB="3429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r>
                        <a:rPr lang="en-US" sz="1800" dirty="0"/>
                        <a:t>#2</a:t>
                      </a:r>
                      <a:endParaRPr lang="en-US" sz="1800" dirty="0">
                        <a:solidFill>
                          <a:schemeClr val="tx1"/>
                        </a:solidFill>
                        <a:latin typeface="+mn-lt"/>
                      </a:endParaRPr>
                    </a:p>
                  </a:txBody>
                  <a:tcPr marT="34290" marB="3429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endParaRPr lang="en-US" sz="1800" dirty="0">
                        <a:solidFill>
                          <a:srgbClr val="003366"/>
                        </a:solidFill>
                        <a:latin typeface="+mn-lt"/>
                      </a:endParaRPr>
                    </a:p>
                  </a:txBody>
                  <a:tcPr marT="34290" marB="3429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r>
                        <a:rPr lang="en-US" sz="1800" dirty="0">
                          <a:solidFill>
                            <a:srgbClr val="003366"/>
                          </a:solidFill>
                          <a:latin typeface="+mn-lt"/>
                        </a:rPr>
                        <a:t>#3</a:t>
                      </a:r>
                    </a:p>
                  </a:txBody>
                  <a:tcPr marT="34290" marB="3429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r>
                        <a:rPr lang="en-US" sz="1800" dirty="0">
                          <a:solidFill>
                            <a:srgbClr val="003366"/>
                          </a:solidFill>
                          <a:latin typeface="+mn-lt"/>
                        </a:rPr>
                        <a:t>#4</a:t>
                      </a:r>
                    </a:p>
                  </a:txBody>
                  <a:tcPr marT="34290" marB="3429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1"/>
                  </a:ext>
                </a:extLst>
              </a:tr>
              <a:tr h="388620">
                <a:tc>
                  <a:txBody>
                    <a:bodyPr/>
                    <a:lstStyle/>
                    <a:p>
                      <a:r>
                        <a:rPr lang="en-US" sz="2100" dirty="0">
                          <a:solidFill>
                            <a:srgbClr val="003366"/>
                          </a:solidFill>
                        </a:rPr>
                        <a:t>file2</a:t>
                      </a:r>
                      <a:endParaRPr lang="en-US" sz="2100" b="1" i="0" dirty="0">
                        <a:solidFill>
                          <a:srgbClr val="003366"/>
                        </a:solidFill>
                        <a:latin typeface="Courier New"/>
                        <a:cs typeface="Courier New"/>
                      </a:endParaRPr>
                    </a:p>
                  </a:txBody>
                  <a:tcPr marT="34290" marB="3429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60000"/>
                        <a:lumOff val="40000"/>
                      </a:schemeClr>
                    </a:solidFill>
                  </a:tcPr>
                </a:tc>
                <a:tc>
                  <a:txBody>
                    <a:bodyPr/>
                    <a:lstStyle/>
                    <a:p>
                      <a:pPr algn="ctr"/>
                      <a:endParaRPr lang="en-US" sz="1800" dirty="0">
                        <a:solidFill>
                          <a:schemeClr val="tx1"/>
                        </a:solidFill>
                        <a:latin typeface="+mn-lt"/>
                      </a:endParaRPr>
                    </a:p>
                  </a:txBody>
                  <a:tcPr marT="34290" marB="3429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r>
                        <a:rPr lang="en-US" sz="1800" dirty="0"/>
                        <a:t>#1</a:t>
                      </a:r>
                      <a:endParaRPr lang="en-US" sz="1800" dirty="0">
                        <a:solidFill>
                          <a:schemeClr val="tx1"/>
                        </a:solidFill>
                        <a:latin typeface="+mn-lt"/>
                      </a:endParaRPr>
                    </a:p>
                  </a:txBody>
                  <a:tcPr marT="34290" marB="3429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r>
                        <a:rPr lang="en-US" sz="1800" dirty="0">
                          <a:solidFill>
                            <a:srgbClr val="003366"/>
                          </a:solidFill>
                        </a:rPr>
                        <a:t>#2</a:t>
                      </a:r>
                      <a:endParaRPr lang="en-US" sz="1800" dirty="0">
                        <a:solidFill>
                          <a:srgbClr val="003366"/>
                        </a:solidFill>
                        <a:latin typeface="+mn-lt"/>
                      </a:endParaRPr>
                    </a:p>
                  </a:txBody>
                  <a:tcPr marT="34290" marB="3429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endParaRPr lang="en-US" sz="1800" dirty="0">
                        <a:solidFill>
                          <a:srgbClr val="003366"/>
                        </a:solidFill>
                        <a:latin typeface="+mn-lt"/>
                      </a:endParaRPr>
                    </a:p>
                  </a:txBody>
                  <a:tcPr marT="34290" marB="3429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solidFill>
                            <a:srgbClr val="003366"/>
                          </a:solidFill>
                          <a:latin typeface="+mn-lt"/>
                        </a:rPr>
                        <a:t>#3</a:t>
                      </a:r>
                    </a:p>
                  </a:txBody>
                  <a:tcPr marT="34290" marB="3429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2"/>
                  </a:ext>
                </a:extLst>
              </a:tr>
              <a:tr h="388620">
                <a:tc>
                  <a:txBody>
                    <a:bodyPr/>
                    <a:lstStyle/>
                    <a:p>
                      <a:r>
                        <a:rPr lang="en-US" sz="2100" dirty="0">
                          <a:solidFill>
                            <a:srgbClr val="003366"/>
                          </a:solidFill>
                        </a:rPr>
                        <a:t>file3</a:t>
                      </a:r>
                      <a:endParaRPr lang="en-US" sz="2100" b="1" i="0" dirty="0">
                        <a:solidFill>
                          <a:srgbClr val="003366"/>
                        </a:solidFill>
                        <a:latin typeface="Courier New"/>
                        <a:cs typeface="Courier New"/>
                      </a:endParaRPr>
                    </a:p>
                  </a:txBody>
                  <a:tcPr marT="34290" marB="3429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60000"/>
                        <a:lumOff val="40000"/>
                      </a:schemeClr>
                    </a:solidFill>
                  </a:tcPr>
                </a:tc>
                <a:tc>
                  <a:txBody>
                    <a:bodyPr/>
                    <a:lstStyle/>
                    <a:p>
                      <a:pPr algn="ctr"/>
                      <a:r>
                        <a:rPr lang="en-US" sz="1800" dirty="0"/>
                        <a:t>#1</a:t>
                      </a:r>
                      <a:endParaRPr lang="en-US" sz="1800" dirty="0">
                        <a:solidFill>
                          <a:schemeClr val="tx1"/>
                        </a:solidFill>
                        <a:latin typeface="+mn-lt"/>
                      </a:endParaRPr>
                    </a:p>
                  </a:txBody>
                  <a:tcPr marT="34290" marB="3429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endParaRPr lang="en-US" sz="1800" dirty="0">
                        <a:solidFill>
                          <a:schemeClr val="tx1"/>
                        </a:solidFill>
                        <a:latin typeface="+mn-lt"/>
                      </a:endParaRPr>
                    </a:p>
                  </a:txBody>
                  <a:tcPr marT="34290" marB="3429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endParaRPr lang="en-US" sz="1800" dirty="0">
                        <a:solidFill>
                          <a:srgbClr val="003366"/>
                        </a:solidFill>
                        <a:latin typeface="+mn-lt"/>
                      </a:endParaRPr>
                    </a:p>
                  </a:txBody>
                  <a:tcPr marT="34290" marB="3429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r>
                        <a:rPr lang="en-US" sz="1800" dirty="0">
                          <a:solidFill>
                            <a:srgbClr val="003366"/>
                          </a:solidFill>
                          <a:latin typeface="+mn-lt"/>
                        </a:rPr>
                        <a:t>#2</a:t>
                      </a:r>
                    </a:p>
                  </a:txBody>
                  <a:tcPr marT="34290" marB="3429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endParaRPr lang="en-US" sz="1800" dirty="0">
                        <a:solidFill>
                          <a:srgbClr val="003366"/>
                        </a:solidFill>
                        <a:latin typeface="+mn-lt"/>
                      </a:endParaRPr>
                    </a:p>
                  </a:txBody>
                  <a:tcPr marT="34290" marB="3429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8555279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noFill/>
        </p:spPr>
        <p:txBody>
          <a:bodyPr>
            <a:normAutofit/>
          </a:bodyPr>
          <a:lstStyle/>
          <a:p>
            <a:r>
              <a:rPr lang="en-US" dirty="0">
                <a:latin typeface="Verdana" panose="020B0604030504040204" pitchFamily="34" charset="0"/>
                <a:ea typeface="Verdana" panose="020B0604030504040204" pitchFamily="34" charset="0"/>
                <a:cs typeface="Verdana" panose="020B0604030504040204" pitchFamily="34" charset="0"/>
              </a:rPr>
              <a:t>Revision </a:t>
            </a:r>
            <a:r>
              <a:rPr lang="en-US" dirty="0" err="1">
                <a:latin typeface="Verdana" panose="020B0604030504040204" pitchFamily="34" charset="0"/>
                <a:ea typeface="Verdana" panose="020B0604030504040204" pitchFamily="34" charset="0"/>
                <a:cs typeface="Verdana" panose="020B0604030504040204" pitchFamily="34" charset="0"/>
              </a:rPr>
              <a:t>Specifier</a:t>
            </a:r>
            <a:r>
              <a:rPr lang="en-US" dirty="0">
                <a:latin typeface="Verdana" panose="020B0604030504040204" pitchFamily="34" charset="0"/>
                <a:ea typeface="Verdana" panose="020B0604030504040204" pitchFamily="34" charset="0"/>
                <a:cs typeface="Verdana" panose="020B0604030504040204" pitchFamily="34" charset="0"/>
              </a:rPr>
              <a:t> syntax</a:t>
            </a:r>
          </a:p>
        </p:txBody>
      </p:sp>
      <p:sp>
        <p:nvSpPr>
          <p:cNvPr id="43012" name="Text Box 4"/>
          <p:cNvSpPr txBox="1">
            <a:spLocks noChangeArrowheads="1"/>
          </p:cNvSpPr>
          <p:nvPr/>
        </p:nvSpPr>
        <p:spPr bwMode="auto">
          <a:xfrm>
            <a:off x="5318125" y="1498998"/>
            <a:ext cx="1847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i="1">
                <a:solidFill>
                  <a:schemeClr val="tx1"/>
                </a:solidFill>
                <a:latin typeface="Arial" charset="0"/>
                <a:ea typeface="ＭＳ Ｐゴシック" charset="0"/>
              </a:defRPr>
            </a:lvl1pPr>
            <a:lvl2pPr marL="742950" indent="-285750">
              <a:defRPr sz="1900" i="1">
                <a:solidFill>
                  <a:schemeClr val="tx1"/>
                </a:solidFill>
                <a:latin typeface="Arial" charset="0"/>
                <a:ea typeface="ＭＳ Ｐゴシック" charset="0"/>
              </a:defRPr>
            </a:lvl2pPr>
            <a:lvl3pPr marL="1143000" indent="-228600">
              <a:defRPr sz="1900" i="1">
                <a:solidFill>
                  <a:schemeClr val="tx1"/>
                </a:solidFill>
                <a:latin typeface="Arial" charset="0"/>
                <a:ea typeface="ＭＳ Ｐゴシック" charset="0"/>
              </a:defRPr>
            </a:lvl3pPr>
            <a:lvl4pPr marL="1600200" indent="-228600">
              <a:defRPr sz="1900" i="1">
                <a:solidFill>
                  <a:schemeClr val="tx1"/>
                </a:solidFill>
                <a:latin typeface="Arial" charset="0"/>
                <a:ea typeface="ＭＳ Ｐゴシック" charset="0"/>
              </a:defRPr>
            </a:lvl4pPr>
            <a:lvl5pPr marL="2057400" indent="-228600">
              <a:defRPr sz="1900" i="1">
                <a:solidFill>
                  <a:schemeClr val="tx1"/>
                </a:solidFill>
                <a:latin typeface="Arial" charset="0"/>
                <a:ea typeface="ＭＳ Ｐゴシック" charset="0"/>
              </a:defRPr>
            </a:lvl5pPr>
            <a:lvl6pPr marL="25146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pPr>
              <a:spcBef>
                <a:spcPct val="0"/>
              </a:spcBef>
              <a:buClrTx/>
              <a:buFontTx/>
              <a:buNone/>
            </a:pPr>
            <a:endParaRPr lang="en-US" sz="1200" i="0">
              <a:latin typeface="Comic Sans MS" charset="0"/>
            </a:endParaRPr>
          </a:p>
        </p:txBody>
      </p:sp>
      <p:sp>
        <p:nvSpPr>
          <p:cNvPr id="43013" name="Text Box 5"/>
          <p:cNvSpPr txBox="1">
            <a:spLocks noChangeArrowheads="1"/>
          </p:cNvSpPr>
          <p:nvPr/>
        </p:nvSpPr>
        <p:spPr bwMode="auto">
          <a:xfrm>
            <a:off x="5546725" y="1562100"/>
            <a:ext cx="1847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i="1">
                <a:solidFill>
                  <a:schemeClr val="tx1"/>
                </a:solidFill>
                <a:latin typeface="Arial" charset="0"/>
                <a:ea typeface="ＭＳ Ｐゴシック" charset="0"/>
              </a:defRPr>
            </a:lvl1pPr>
            <a:lvl2pPr marL="742950" indent="-285750">
              <a:defRPr sz="1900" i="1">
                <a:solidFill>
                  <a:schemeClr val="tx1"/>
                </a:solidFill>
                <a:latin typeface="Arial" charset="0"/>
                <a:ea typeface="ＭＳ Ｐゴシック" charset="0"/>
              </a:defRPr>
            </a:lvl2pPr>
            <a:lvl3pPr marL="1143000" indent="-228600">
              <a:defRPr sz="1900" i="1">
                <a:solidFill>
                  <a:schemeClr val="tx1"/>
                </a:solidFill>
                <a:latin typeface="Arial" charset="0"/>
                <a:ea typeface="ＭＳ Ｐゴシック" charset="0"/>
              </a:defRPr>
            </a:lvl3pPr>
            <a:lvl4pPr marL="1600200" indent="-228600">
              <a:defRPr sz="1900" i="1">
                <a:solidFill>
                  <a:schemeClr val="tx1"/>
                </a:solidFill>
                <a:latin typeface="Arial" charset="0"/>
                <a:ea typeface="ＭＳ Ｐゴシック" charset="0"/>
              </a:defRPr>
            </a:lvl4pPr>
            <a:lvl5pPr marL="2057400" indent="-228600">
              <a:defRPr sz="1900" i="1">
                <a:solidFill>
                  <a:schemeClr val="tx1"/>
                </a:solidFill>
                <a:latin typeface="Arial" charset="0"/>
                <a:ea typeface="ＭＳ Ｐゴシック" charset="0"/>
              </a:defRPr>
            </a:lvl5pPr>
            <a:lvl6pPr marL="25146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pPr>
              <a:spcBef>
                <a:spcPct val="0"/>
              </a:spcBef>
              <a:buClrTx/>
              <a:buFontTx/>
              <a:buNone/>
            </a:pPr>
            <a:endParaRPr lang="en-US" sz="1200" i="0">
              <a:latin typeface="Comic Sans MS"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750583204"/>
              </p:ext>
            </p:extLst>
          </p:nvPr>
        </p:nvGraphicFramePr>
        <p:xfrm>
          <a:off x="1143000" y="1581150"/>
          <a:ext cx="6857999" cy="2499360"/>
        </p:xfrm>
        <a:graphic>
          <a:graphicData uri="http://schemas.openxmlformats.org/drawingml/2006/table">
            <a:tbl>
              <a:tblPr firstRow="1" bandRow="1">
                <a:tableStyleId>{9DCAF9ED-07DC-4A11-8D7F-57B35C25682E}</a:tableStyleId>
              </a:tblPr>
              <a:tblGrid>
                <a:gridCol w="2590800">
                  <a:extLst>
                    <a:ext uri="{9D8B030D-6E8A-4147-A177-3AD203B41FA5}">
                      <a16:colId xmlns:a16="http://schemas.microsoft.com/office/drawing/2014/main" val="20000"/>
                    </a:ext>
                  </a:extLst>
                </a:gridCol>
                <a:gridCol w="1890674">
                  <a:extLst>
                    <a:ext uri="{9D8B030D-6E8A-4147-A177-3AD203B41FA5}">
                      <a16:colId xmlns:a16="http://schemas.microsoft.com/office/drawing/2014/main" val="20001"/>
                    </a:ext>
                  </a:extLst>
                </a:gridCol>
                <a:gridCol w="2376525">
                  <a:extLst>
                    <a:ext uri="{9D8B030D-6E8A-4147-A177-3AD203B41FA5}">
                      <a16:colId xmlns:a16="http://schemas.microsoft.com/office/drawing/2014/main" val="20002"/>
                    </a:ext>
                  </a:extLst>
                </a:gridCol>
              </a:tblGrid>
              <a:tr h="278130">
                <a:tc>
                  <a:txBody>
                    <a:bodyPr/>
                    <a:lstStyle/>
                    <a:p>
                      <a:r>
                        <a:rPr lang="en-US" sz="1600" b="0" dirty="0">
                          <a:solidFill>
                            <a:schemeClr val="bg1"/>
                          </a:solidFill>
                          <a:latin typeface="Verdana"/>
                          <a:cs typeface="Verdana"/>
                        </a:rPr>
                        <a:t>Type</a:t>
                      </a:r>
                    </a:p>
                  </a:txBody>
                  <a:tcPr marT="34290" marB="34290"/>
                </a:tc>
                <a:tc>
                  <a:txBody>
                    <a:bodyPr/>
                    <a:lstStyle/>
                    <a:p>
                      <a:r>
                        <a:rPr lang="en-US" sz="1600" b="0" dirty="0">
                          <a:solidFill>
                            <a:schemeClr val="bg1"/>
                          </a:solidFill>
                          <a:latin typeface="Verdana"/>
                          <a:cs typeface="Verdana"/>
                        </a:rPr>
                        <a:t>Syntax</a:t>
                      </a:r>
                    </a:p>
                  </a:txBody>
                  <a:tcPr marT="34290" marB="34290"/>
                </a:tc>
                <a:tc>
                  <a:txBody>
                    <a:bodyPr/>
                    <a:lstStyle/>
                    <a:p>
                      <a:pPr algn="ctr"/>
                      <a:r>
                        <a:rPr lang="en-US" sz="1600" b="0" dirty="0">
                          <a:solidFill>
                            <a:schemeClr val="bg1"/>
                          </a:solidFill>
                          <a:latin typeface="Verdana"/>
                          <a:cs typeface="Verdana"/>
                        </a:rPr>
                        <a:t>Used by</a:t>
                      </a:r>
                    </a:p>
                  </a:txBody>
                  <a:tcPr marT="34290" marB="34290"/>
                </a:tc>
                <a:extLst>
                  <a:ext uri="{0D108BD9-81ED-4DB2-BD59-A6C34878D82A}">
                    <a16:rowId xmlns:a16="http://schemas.microsoft.com/office/drawing/2014/main" val="10000"/>
                  </a:ext>
                </a:extLst>
              </a:tr>
              <a:tr h="278130">
                <a:tc>
                  <a:txBody>
                    <a:bodyPr/>
                    <a:lstStyle/>
                    <a:p>
                      <a:r>
                        <a:rPr lang="en-US" sz="1600" b="0" dirty="0">
                          <a:solidFill>
                            <a:schemeClr val="tx1"/>
                          </a:solidFill>
                          <a:latin typeface="Verdana"/>
                          <a:cs typeface="Verdana"/>
                        </a:rPr>
                        <a:t>Revision number</a:t>
                      </a:r>
                    </a:p>
                  </a:txBody>
                  <a:tcPr marT="34290" marB="34290"/>
                </a:tc>
                <a:tc>
                  <a:txBody>
                    <a:bodyPr/>
                    <a:lstStyle/>
                    <a:p>
                      <a:r>
                        <a:rPr lang="en-US" sz="1600" b="0" dirty="0">
                          <a:solidFill>
                            <a:schemeClr val="tx1"/>
                          </a:solidFill>
                          <a:latin typeface="Verdana"/>
                          <a:cs typeface="Verdana"/>
                        </a:rPr>
                        <a:t>#7</a:t>
                      </a:r>
                    </a:p>
                  </a:txBody>
                  <a:tcPr marT="34290" marB="34290"/>
                </a:tc>
                <a:tc>
                  <a:txBody>
                    <a:bodyPr/>
                    <a:lstStyle/>
                    <a:p>
                      <a:pPr algn="ctr"/>
                      <a:r>
                        <a:rPr lang="en-US" sz="1600" b="0" dirty="0">
                          <a:solidFill>
                            <a:schemeClr val="tx1"/>
                          </a:solidFill>
                          <a:latin typeface="Verdana"/>
                          <a:cs typeface="Verdana"/>
                        </a:rPr>
                        <a:t>CLI / P4V</a:t>
                      </a:r>
                    </a:p>
                  </a:txBody>
                  <a:tcPr marT="34290" marB="34290"/>
                </a:tc>
                <a:extLst>
                  <a:ext uri="{0D108BD9-81ED-4DB2-BD59-A6C34878D82A}">
                    <a16:rowId xmlns:a16="http://schemas.microsoft.com/office/drawing/2014/main" val="10001"/>
                  </a:ext>
                </a:extLst>
              </a:tr>
              <a:tr h="137160">
                <a:tc>
                  <a:txBody>
                    <a:bodyPr/>
                    <a:lstStyle/>
                    <a:p>
                      <a:r>
                        <a:rPr lang="en-US" sz="1600" b="0" i="0" dirty="0" err="1">
                          <a:solidFill>
                            <a:schemeClr val="tx1"/>
                          </a:solidFill>
                          <a:latin typeface="Verdana"/>
                          <a:cs typeface="Verdana"/>
                        </a:rPr>
                        <a:t>Changelist</a:t>
                      </a:r>
                      <a:r>
                        <a:rPr lang="en-US" sz="1600" b="0" i="0" dirty="0">
                          <a:solidFill>
                            <a:schemeClr val="tx1"/>
                          </a:solidFill>
                          <a:latin typeface="Verdana"/>
                          <a:cs typeface="Verdana"/>
                        </a:rPr>
                        <a:t> number</a:t>
                      </a:r>
                    </a:p>
                  </a:txBody>
                  <a:tcPr marT="34290" marB="34290"/>
                </a:tc>
                <a:tc>
                  <a:txBody>
                    <a:bodyPr/>
                    <a:lstStyle/>
                    <a:p>
                      <a:r>
                        <a:rPr lang="en-US" sz="1600" b="0" dirty="0">
                          <a:solidFill>
                            <a:schemeClr val="tx1"/>
                          </a:solidFill>
                          <a:latin typeface="Verdana"/>
                          <a:cs typeface="Verdana"/>
                        </a:rPr>
                        <a:t>@30</a:t>
                      </a:r>
                    </a:p>
                  </a:txBody>
                  <a:tcPr marT="34290" marB="34290"/>
                </a:tc>
                <a:tc>
                  <a:txBody>
                    <a:bodyPr/>
                    <a:lstStyle/>
                    <a:p>
                      <a:pPr algn="ctr"/>
                      <a:r>
                        <a:rPr lang="en-US" sz="1600" b="0" dirty="0">
                          <a:solidFill>
                            <a:schemeClr val="tx1"/>
                          </a:solidFill>
                          <a:latin typeface="Verdana"/>
                          <a:cs typeface="Verdana"/>
                        </a:rPr>
                        <a:t>CLI</a:t>
                      </a:r>
                    </a:p>
                  </a:txBody>
                  <a:tcPr marT="34290" marB="34290"/>
                </a:tc>
                <a:extLst>
                  <a:ext uri="{0D108BD9-81ED-4DB2-BD59-A6C34878D82A}">
                    <a16:rowId xmlns:a16="http://schemas.microsoft.com/office/drawing/2014/main" val="10002"/>
                  </a:ext>
                </a:extLst>
              </a:tr>
              <a:tr h="278130">
                <a:tc>
                  <a:txBody>
                    <a:bodyPr/>
                    <a:lstStyle/>
                    <a:p>
                      <a:r>
                        <a:rPr lang="en-US" sz="1600" b="0" i="0" dirty="0">
                          <a:solidFill>
                            <a:schemeClr val="tx1"/>
                          </a:solidFill>
                          <a:latin typeface="Verdana"/>
                          <a:cs typeface="Verdana"/>
                        </a:rPr>
                        <a:t>Workspace name</a:t>
                      </a:r>
                    </a:p>
                  </a:txBody>
                  <a:tcPr marT="34290" marB="34290"/>
                </a:tc>
                <a:tc>
                  <a:txBody>
                    <a:bodyPr/>
                    <a:lstStyle/>
                    <a:p>
                      <a:r>
                        <a:rPr lang="en-US" sz="1600" b="0" dirty="0">
                          <a:solidFill>
                            <a:schemeClr val="tx1"/>
                          </a:solidFill>
                          <a:latin typeface="Verdana"/>
                          <a:cs typeface="Verdana"/>
                        </a:rPr>
                        <a:t>@</a:t>
                      </a:r>
                      <a:r>
                        <a:rPr lang="en-US" sz="1600" b="0" dirty="0" err="1">
                          <a:solidFill>
                            <a:schemeClr val="tx1"/>
                          </a:solidFill>
                          <a:latin typeface="Verdana"/>
                          <a:cs typeface="Verdana"/>
                        </a:rPr>
                        <a:t>phil_ws</a:t>
                      </a:r>
                      <a:endParaRPr lang="en-US" sz="1600" b="0" baseline="0" dirty="0">
                        <a:solidFill>
                          <a:schemeClr val="tx1"/>
                        </a:solidFill>
                        <a:latin typeface="Verdana"/>
                        <a:cs typeface="Verdana"/>
                      </a:endParaRPr>
                    </a:p>
                  </a:txBody>
                  <a:tcPr marT="34290" marB="34290"/>
                </a:tc>
                <a:tc>
                  <a:txBody>
                    <a:bodyPr/>
                    <a:lstStyle/>
                    <a:p>
                      <a:pPr algn="ctr"/>
                      <a:r>
                        <a:rPr lang="en-US" sz="1600" b="0" baseline="0" dirty="0">
                          <a:solidFill>
                            <a:schemeClr val="tx1"/>
                          </a:solidFill>
                          <a:latin typeface="Verdana"/>
                          <a:cs typeface="Verdana"/>
                        </a:rPr>
                        <a:t>CLI</a:t>
                      </a:r>
                    </a:p>
                  </a:txBody>
                  <a:tcPr marT="34290" marB="34290"/>
                </a:tc>
                <a:extLst>
                  <a:ext uri="{0D108BD9-81ED-4DB2-BD59-A6C34878D82A}">
                    <a16:rowId xmlns:a16="http://schemas.microsoft.com/office/drawing/2014/main" val="10003"/>
                  </a:ext>
                </a:extLst>
              </a:tr>
              <a:tr h="278130">
                <a:tc>
                  <a:txBody>
                    <a:bodyPr/>
                    <a:lstStyle/>
                    <a:p>
                      <a:r>
                        <a:rPr lang="en-US" sz="1600" b="0" i="0" dirty="0">
                          <a:solidFill>
                            <a:schemeClr val="tx1"/>
                          </a:solidFill>
                          <a:latin typeface="Verdana"/>
                          <a:cs typeface="Verdana"/>
                        </a:rPr>
                        <a:t>Label</a:t>
                      </a:r>
                      <a:r>
                        <a:rPr lang="en-US" sz="1600" b="0" i="0" baseline="0" dirty="0">
                          <a:solidFill>
                            <a:schemeClr val="tx1"/>
                          </a:solidFill>
                          <a:latin typeface="Verdana"/>
                          <a:cs typeface="Verdana"/>
                        </a:rPr>
                        <a:t> name</a:t>
                      </a:r>
                      <a:endParaRPr lang="en-US" sz="1600" b="0" i="0" dirty="0">
                        <a:solidFill>
                          <a:schemeClr val="tx1"/>
                        </a:solidFill>
                        <a:latin typeface="Verdana"/>
                        <a:cs typeface="Verdana"/>
                      </a:endParaRPr>
                    </a:p>
                  </a:txBody>
                  <a:tcPr marT="34290" marB="34290"/>
                </a:tc>
                <a:tc>
                  <a:txBody>
                    <a:bodyPr/>
                    <a:lstStyle/>
                    <a:p>
                      <a:r>
                        <a:rPr lang="en-US" sz="1600" b="0" baseline="0" dirty="0">
                          <a:solidFill>
                            <a:schemeClr val="tx1"/>
                          </a:solidFill>
                          <a:latin typeface="Verdana"/>
                          <a:cs typeface="Verdana"/>
                        </a:rPr>
                        <a:t>@</a:t>
                      </a:r>
                      <a:r>
                        <a:rPr lang="en-US" sz="1600" b="0" baseline="0" dirty="0" err="1">
                          <a:solidFill>
                            <a:schemeClr val="tx1"/>
                          </a:solidFill>
                          <a:latin typeface="Verdana"/>
                          <a:cs typeface="Verdana"/>
                        </a:rPr>
                        <a:t>jerrys_label</a:t>
                      </a:r>
                      <a:endParaRPr lang="en-US" sz="1600" b="0" baseline="0" dirty="0">
                        <a:solidFill>
                          <a:schemeClr val="tx1"/>
                        </a:solidFill>
                        <a:latin typeface="Verdana"/>
                        <a:cs typeface="Verdana"/>
                      </a:endParaRPr>
                    </a:p>
                  </a:txBody>
                  <a:tcPr marT="34290" marB="34290"/>
                </a:tc>
                <a:tc>
                  <a:txBody>
                    <a:bodyPr/>
                    <a:lstStyle/>
                    <a:p>
                      <a:pPr algn="ctr"/>
                      <a:r>
                        <a:rPr lang="en-US" sz="1600" b="0" baseline="0" dirty="0">
                          <a:solidFill>
                            <a:schemeClr val="tx1"/>
                          </a:solidFill>
                          <a:latin typeface="Verdana"/>
                          <a:cs typeface="Verdana"/>
                        </a:rPr>
                        <a:t>CLI</a:t>
                      </a:r>
                    </a:p>
                  </a:txBody>
                  <a:tcPr marT="34290" marB="34290"/>
                </a:tc>
                <a:extLst>
                  <a:ext uri="{0D108BD9-81ED-4DB2-BD59-A6C34878D82A}">
                    <a16:rowId xmlns:a16="http://schemas.microsoft.com/office/drawing/2014/main" val="10004"/>
                  </a:ext>
                </a:extLst>
              </a:tr>
              <a:tr h="278130">
                <a:tc>
                  <a:txBody>
                    <a:bodyPr/>
                    <a:lstStyle/>
                    <a:p>
                      <a:r>
                        <a:rPr lang="en-US" sz="1600" b="0" i="0" dirty="0">
                          <a:solidFill>
                            <a:schemeClr val="tx1"/>
                          </a:solidFill>
                          <a:latin typeface="Verdana"/>
                          <a:cs typeface="Verdana"/>
                        </a:rPr>
                        <a:t>Latest revision</a:t>
                      </a:r>
                    </a:p>
                  </a:txBody>
                  <a:tcPr marT="34290" marB="34290"/>
                </a:tc>
                <a:tc>
                  <a:txBody>
                    <a:bodyPr/>
                    <a:lstStyle/>
                    <a:p>
                      <a:r>
                        <a:rPr lang="en-US" sz="1600" b="0" i="0" dirty="0">
                          <a:solidFill>
                            <a:schemeClr val="tx1"/>
                          </a:solidFill>
                          <a:latin typeface="Verdana"/>
                          <a:cs typeface="Verdana"/>
                        </a:rPr>
                        <a:t>#head</a:t>
                      </a:r>
                    </a:p>
                  </a:txBody>
                  <a:tcPr marT="34290" marB="34290"/>
                </a:tc>
                <a:tc>
                  <a:txBody>
                    <a:bodyPr/>
                    <a:lstStyle/>
                    <a:p>
                      <a:pPr algn="ctr"/>
                      <a:r>
                        <a:rPr lang="en-US" sz="1600" b="0" dirty="0">
                          <a:solidFill>
                            <a:schemeClr val="tx1"/>
                          </a:solidFill>
                          <a:latin typeface="Verdana"/>
                          <a:cs typeface="Verdana"/>
                        </a:rPr>
                        <a:t>CLI / P4V</a:t>
                      </a:r>
                    </a:p>
                  </a:txBody>
                  <a:tcPr marT="34290" marB="34290"/>
                </a:tc>
                <a:extLst>
                  <a:ext uri="{0D108BD9-81ED-4DB2-BD59-A6C34878D82A}">
                    <a16:rowId xmlns:a16="http://schemas.microsoft.com/office/drawing/2014/main" val="10005"/>
                  </a:ext>
                </a:extLst>
              </a:tr>
              <a:tr h="1041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0" i="0" dirty="0">
                          <a:solidFill>
                            <a:schemeClr val="tx1"/>
                          </a:solidFill>
                          <a:latin typeface="Verdana"/>
                          <a:cs typeface="Verdana"/>
                        </a:rPr>
                        <a:t>Have revision</a:t>
                      </a:r>
                    </a:p>
                  </a:txBody>
                  <a:tcPr marT="34290" marB="34290"/>
                </a:tc>
                <a:tc>
                  <a:txBody>
                    <a:bodyPr/>
                    <a:lstStyle/>
                    <a:p>
                      <a:r>
                        <a:rPr lang="en-US" sz="1600" b="0" baseline="0" dirty="0">
                          <a:solidFill>
                            <a:schemeClr val="tx1"/>
                          </a:solidFill>
                          <a:latin typeface="Verdana"/>
                          <a:cs typeface="Verdana"/>
                        </a:rPr>
                        <a:t>#have</a:t>
                      </a:r>
                    </a:p>
                  </a:txBody>
                  <a:tcPr marT="34290" marB="34290"/>
                </a:tc>
                <a:tc>
                  <a:txBody>
                    <a:bodyPr/>
                    <a:lstStyle/>
                    <a:p>
                      <a:pPr algn="ctr"/>
                      <a:r>
                        <a:rPr lang="en-US" sz="1600" b="0" dirty="0">
                          <a:solidFill>
                            <a:schemeClr val="tx1"/>
                          </a:solidFill>
                          <a:latin typeface="Verdana"/>
                          <a:cs typeface="Verdana"/>
                        </a:rPr>
                        <a:t>CLI / P4V</a:t>
                      </a:r>
                    </a:p>
                  </a:txBody>
                  <a:tcPr marT="34290" marB="34290"/>
                </a:tc>
                <a:extLst>
                  <a:ext uri="{0D108BD9-81ED-4DB2-BD59-A6C34878D82A}">
                    <a16:rowId xmlns:a16="http://schemas.microsoft.com/office/drawing/2014/main" val="10006"/>
                  </a:ext>
                </a:extLst>
              </a:tr>
              <a:tr h="20828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0" i="0" dirty="0">
                          <a:solidFill>
                            <a:schemeClr val="tx1"/>
                          </a:solidFill>
                          <a:latin typeface="Verdana"/>
                          <a:cs typeface="Verdana"/>
                        </a:rPr>
                        <a:t>Non-existent revision</a:t>
                      </a:r>
                    </a:p>
                  </a:txBody>
                  <a:tcPr marT="34290" marB="34290"/>
                </a:tc>
                <a:tc>
                  <a:txBody>
                    <a:bodyPr/>
                    <a:lstStyle/>
                    <a:p>
                      <a:r>
                        <a:rPr lang="en-US" sz="1600" b="0" baseline="0" dirty="0">
                          <a:solidFill>
                            <a:schemeClr val="tx1"/>
                          </a:solidFill>
                          <a:latin typeface="Verdana"/>
                          <a:cs typeface="Verdana"/>
                        </a:rPr>
                        <a:t>#none or @0</a:t>
                      </a:r>
                    </a:p>
                  </a:txBody>
                  <a:tcPr marT="34290" marB="34290"/>
                </a:tc>
                <a:tc>
                  <a:txBody>
                    <a:bodyPr/>
                    <a:lstStyle/>
                    <a:p>
                      <a:pPr algn="ctr"/>
                      <a:r>
                        <a:rPr lang="en-US" sz="1600" b="0" dirty="0">
                          <a:solidFill>
                            <a:schemeClr val="tx1"/>
                          </a:solidFill>
                          <a:latin typeface="Verdana"/>
                          <a:cs typeface="Verdana"/>
                        </a:rPr>
                        <a:t>CLI / P4V</a:t>
                      </a:r>
                    </a:p>
                  </a:txBody>
                  <a:tcPr marT="34290" marB="3429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4798226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Use Revision </a:t>
            </a:r>
            <a:r>
              <a:rPr lang="en-US" dirty="0" err="1"/>
              <a:t>Specifiers</a:t>
            </a:r>
            <a:r>
              <a:rPr lang="en-US" dirty="0"/>
              <a:t>?</a:t>
            </a:r>
          </a:p>
        </p:txBody>
      </p:sp>
      <p:sp>
        <p:nvSpPr>
          <p:cNvPr id="3" name="Content Placeholder 2"/>
          <p:cNvSpPr>
            <a:spLocks noGrp="1"/>
          </p:cNvSpPr>
          <p:nvPr>
            <p:ph idx="1"/>
          </p:nvPr>
        </p:nvSpPr>
        <p:spPr/>
        <p:txBody>
          <a:bodyPr>
            <a:normAutofit/>
          </a:bodyPr>
          <a:lstStyle/>
          <a:p>
            <a:r>
              <a:rPr lang="en-US" dirty="0">
                <a:latin typeface="Verdana" panose="020B0604030504040204" pitchFamily="34" charset="0"/>
                <a:ea typeface="Verdana" panose="020B0604030504040204" pitchFamily="34" charset="0"/>
                <a:cs typeface="Verdana" panose="020B0604030504040204" pitchFamily="34" charset="0"/>
              </a:rPr>
              <a:t>Restrict the scope of a command:</a:t>
            </a:r>
          </a:p>
          <a:p>
            <a:pPr lvl="1">
              <a:lnSpc>
                <a:spcPct val="110000"/>
              </a:lnSpc>
              <a:spcAft>
                <a:spcPts val="0"/>
              </a:spcAft>
              <a:buFont typeface="Arial"/>
              <a:buChar char="•"/>
            </a:pPr>
            <a:r>
              <a:rPr lang="en-US" sz="2000" dirty="0">
                <a:latin typeface="Verdana" panose="020B0604030504040204" pitchFamily="34" charset="0"/>
                <a:ea typeface="Verdana" panose="020B0604030504040204" pitchFamily="34" charset="0"/>
                <a:cs typeface="Verdana" panose="020B0604030504040204" pitchFamily="34" charset="0"/>
              </a:rPr>
              <a:t>Sync to a particular revision</a:t>
            </a:r>
          </a:p>
          <a:p>
            <a:pPr marL="914400" lvl="2" indent="0">
              <a:lnSpc>
                <a:spcPct val="110000"/>
              </a:lnSpc>
              <a:spcAft>
                <a:spcPts val="0"/>
              </a:spcAft>
              <a:buNone/>
            </a:pPr>
            <a:r>
              <a:rPr lang="en-US" sz="2000" b="1" dirty="0">
                <a:solidFill>
                  <a:srgbClr val="0000FF"/>
                </a:solidFill>
                <a:latin typeface="Courier New"/>
                <a:cs typeface="Courier New"/>
              </a:rPr>
              <a:t>p4 sync </a:t>
            </a:r>
            <a:r>
              <a:rPr lang="en-US" sz="2000" b="1" dirty="0">
                <a:solidFill>
                  <a:schemeClr val="tx1">
                    <a:lumMod val="60000"/>
                    <a:lumOff val="40000"/>
                  </a:schemeClr>
                </a:solidFill>
                <a:latin typeface="Courier New"/>
                <a:cs typeface="Courier New"/>
              </a:rPr>
              <a:t>//depot/Jam/MAIN/rules.h#12</a:t>
            </a:r>
          </a:p>
          <a:p>
            <a:pPr lvl="1">
              <a:lnSpc>
                <a:spcPct val="110000"/>
              </a:lnSpc>
              <a:spcBef>
                <a:spcPts val="1200"/>
              </a:spcBef>
              <a:spcAft>
                <a:spcPts val="0"/>
              </a:spcAft>
              <a:buFont typeface="Arial"/>
              <a:buChar char="•"/>
            </a:pPr>
            <a:r>
              <a:rPr lang="en-US" sz="2000" dirty="0">
                <a:latin typeface="Verdana" panose="020B0604030504040204" pitchFamily="34" charset="0"/>
                <a:ea typeface="Verdana" panose="020B0604030504040204" pitchFamily="34" charset="0"/>
                <a:cs typeface="Verdana" panose="020B0604030504040204" pitchFamily="34" charset="0"/>
              </a:rPr>
              <a:t>List files updated up to a known </a:t>
            </a:r>
            <a:r>
              <a:rPr lang="en-US" sz="2000" dirty="0" err="1">
                <a:latin typeface="Verdana" panose="020B0604030504040204" pitchFamily="34" charset="0"/>
                <a:ea typeface="Verdana" panose="020B0604030504040204" pitchFamily="34" charset="0"/>
                <a:cs typeface="Verdana" panose="020B0604030504040204" pitchFamily="34" charset="0"/>
              </a:rPr>
              <a:t>changelist</a:t>
            </a:r>
            <a:endParaRPr lang="en-US" sz="2000" dirty="0">
              <a:latin typeface="Verdana" panose="020B0604030504040204" pitchFamily="34" charset="0"/>
              <a:ea typeface="Verdana" panose="020B0604030504040204" pitchFamily="34" charset="0"/>
              <a:cs typeface="Verdana" panose="020B0604030504040204" pitchFamily="34" charset="0"/>
            </a:endParaRPr>
          </a:p>
          <a:p>
            <a:pPr marL="914400" lvl="2" indent="0">
              <a:lnSpc>
                <a:spcPct val="110000"/>
              </a:lnSpc>
              <a:buNone/>
            </a:pPr>
            <a:r>
              <a:rPr lang="en-US" sz="2000" b="1" dirty="0">
                <a:solidFill>
                  <a:srgbClr val="0000FF"/>
                </a:solidFill>
                <a:latin typeface="Courier New"/>
                <a:cs typeface="Courier New"/>
              </a:rPr>
              <a:t>p4 files </a:t>
            </a:r>
            <a:r>
              <a:rPr lang="en-US" sz="2000" b="1" dirty="0">
                <a:solidFill>
                  <a:srgbClr val="4167C9"/>
                </a:solidFill>
                <a:latin typeface="Courier New"/>
                <a:cs typeface="Courier New"/>
              </a:rPr>
              <a:t>//depot/Jam/...@5234</a:t>
            </a:r>
            <a:endParaRPr lang="en-US" b="1" dirty="0">
              <a:solidFill>
                <a:srgbClr val="4167C9"/>
              </a:solidFill>
              <a:latin typeface="Courier New"/>
              <a:cs typeface="Courier New"/>
            </a:endParaRPr>
          </a:p>
          <a:p>
            <a:pPr lvl="1">
              <a:lnSpc>
                <a:spcPct val="110000"/>
              </a:lnSpc>
              <a:spcBef>
                <a:spcPts val="1200"/>
              </a:spcBef>
              <a:spcAft>
                <a:spcPts val="0"/>
              </a:spcAft>
              <a:buFont typeface="Arial"/>
              <a:buChar char="•"/>
            </a:pPr>
            <a:r>
              <a:rPr lang="en-US" sz="2000" dirty="0">
                <a:latin typeface="Verdana" panose="020B0604030504040204" pitchFamily="34" charset="0"/>
                <a:ea typeface="Verdana" panose="020B0604030504040204" pitchFamily="34" charset="0"/>
                <a:cs typeface="Verdana" panose="020B0604030504040204" pitchFamily="34" charset="0"/>
              </a:rPr>
              <a:t>List changes submitted up to a known date</a:t>
            </a:r>
          </a:p>
          <a:p>
            <a:pPr marL="914400" lvl="2" indent="0">
              <a:lnSpc>
                <a:spcPct val="110000"/>
              </a:lnSpc>
              <a:buNone/>
            </a:pPr>
            <a:r>
              <a:rPr lang="en-US" sz="2000" b="1" dirty="0">
                <a:solidFill>
                  <a:srgbClr val="0000FF"/>
                </a:solidFill>
                <a:latin typeface="Courier New"/>
                <a:cs typeface="Courier New"/>
              </a:rPr>
              <a:t>p4 changes </a:t>
            </a:r>
            <a:r>
              <a:rPr lang="en-US" sz="2000" b="1" dirty="0">
                <a:solidFill>
                  <a:srgbClr val="4167C9"/>
                </a:solidFill>
                <a:latin typeface="Courier New"/>
                <a:cs typeface="Courier New"/>
              </a:rPr>
              <a:t>//depot/Jam/MAIN/...@2015/04/21</a:t>
            </a:r>
          </a:p>
        </p:txBody>
      </p:sp>
    </p:spTree>
    <p:extLst>
      <p:ext uri="{BB962C8B-B14F-4D97-AF65-F5344CB8AC3E}">
        <p14:creationId xmlns:p14="http://schemas.microsoft.com/office/powerpoint/2010/main" val="95650618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noFill/>
        </p:spPr>
        <p:txBody>
          <a:bodyPr>
            <a:normAutofit/>
          </a:bodyPr>
          <a:lstStyle/>
          <a:p>
            <a:r>
              <a:rPr lang="en-US" dirty="0">
                <a:latin typeface="Verdana" panose="020B0604030504040204" pitchFamily="34" charset="0"/>
                <a:ea typeface="Verdana" panose="020B0604030504040204" pitchFamily="34" charset="0"/>
                <a:cs typeface="Verdana" panose="020B0604030504040204" pitchFamily="34" charset="0"/>
              </a:rPr>
              <a:t>Revision </a:t>
            </a:r>
            <a:r>
              <a:rPr lang="en-US" dirty="0" err="1">
                <a:latin typeface="Verdana" panose="020B0604030504040204" pitchFamily="34" charset="0"/>
                <a:ea typeface="Verdana" panose="020B0604030504040204" pitchFamily="34" charset="0"/>
                <a:cs typeface="Verdana" panose="020B0604030504040204" pitchFamily="34" charset="0"/>
              </a:rPr>
              <a:t>Specifiers</a:t>
            </a:r>
            <a:r>
              <a:rPr lang="en-US" dirty="0">
                <a:latin typeface="Verdana" panose="020B0604030504040204" pitchFamily="34" charset="0"/>
                <a:ea typeface="Verdana" panose="020B0604030504040204" pitchFamily="34" charset="0"/>
                <a:cs typeface="Verdana" panose="020B0604030504040204" pitchFamily="34" charset="0"/>
              </a:rPr>
              <a:t> - CLI</a:t>
            </a:r>
          </a:p>
        </p:txBody>
      </p:sp>
      <p:sp>
        <p:nvSpPr>
          <p:cNvPr id="44035" name="Rectangle 3"/>
          <p:cNvSpPr>
            <a:spLocks noGrp="1" noChangeArrowheads="1"/>
          </p:cNvSpPr>
          <p:nvPr>
            <p:ph idx="1"/>
          </p:nvPr>
        </p:nvSpPr>
        <p:spPr/>
        <p:txBody>
          <a:bodyPr>
            <a:noAutofit/>
          </a:bodyPr>
          <a:lstStyle/>
          <a:p>
            <a:pPr>
              <a:spcAft>
                <a:spcPts val="0"/>
              </a:spcAft>
              <a:buFont typeface="Times" charset="0"/>
              <a:buNone/>
            </a:pPr>
            <a:r>
              <a:rPr lang="en-US" b="1" dirty="0">
                <a:solidFill>
                  <a:srgbClr val="0000FF"/>
                </a:solidFill>
                <a:latin typeface="Courier New" charset="0"/>
              </a:rPr>
              <a:t>p4 sync </a:t>
            </a:r>
            <a:r>
              <a:rPr lang="en-US" b="1" dirty="0">
                <a:solidFill>
                  <a:srgbClr val="4167C9"/>
                </a:solidFill>
                <a:latin typeface="Courier New" charset="0"/>
              </a:rPr>
              <a:t>utils.c#2</a:t>
            </a:r>
          </a:p>
          <a:p>
            <a:pPr>
              <a:spcAft>
                <a:spcPts val="0"/>
              </a:spcAft>
              <a:buNone/>
            </a:pPr>
            <a:r>
              <a:rPr lang="en-US" b="1" dirty="0">
                <a:solidFill>
                  <a:srgbClr val="0000FF"/>
                </a:solidFill>
                <a:latin typeface="Courier New" charset="0"/>
              </a:rPr>
              <a:t>p4 sync </a:t>
            </a:r>
            <a:r>
              <a:rPr lang="en-US" b="1" dirty="0">
                <a:solidFill>
                  <a:schemeClr val="tx1">
                    <a:lumMod val="60000"/>
                    <a:lumOff val="40000"/>
                  </a:schemeClr>
                </a:solidFill>
                <a:latin typeface="Courier New" charset="0"/>
              </a:rPr>
              <a:t>utils.c@431</a:t>
            </a:r>
          </a:p>
          <a:p>
            <a:pPr>
              <a:spcAft>
                <a:spcPts val="0"/>
              </a:spcAft>
              <a:buNone/>
            </a:pPr>
            <a:r>
              <a:rPr lang="en-US" b="1" dirty="0">
                <a:solidFill>
                  <a:srgbClr val="0000FF"/>
                </a:solidFill>
                <a:latin typeface="Courier New" charset="0"/>
              </a:rPr>
              <a:t>p4 sync</a:t>
            </a:r>
            <a:r>
              <a:rPr lang="en-US" b="1" dirty="0">
                <a:solidFill>
                  <a:srgbClr val="FFB337"/>
                </a:solidFill>
                <a:latin typeface="Courier New" charset="0"/>
              </a:rPr>
              <a:t> </a:t>
            </a:r>
            <a:r>
              <a:rPr lang="en-US" b="1" dirty="0">
                <a:solidFill>
                  <a:srgbClr val="4167C9"/>
                </a:solidFill>
                <a:latin typeface="Courier New" charset="0"/>
              </a:rPr>
              <a:t>@431</a:t>
            </a:r>
          </a:p>
          <a:p>
            <a:pPr>
              <a:spcAft>
                <a:spcPts val="0"/>
              </a:spcAft>
              <a:buNone/>
            </a:pPr>
            <a:r>
              <a:rPr lang="en-US" b="1" dirty="0">
                <a:solidFill>
                  <a:srgbClr val="0000FF"/>
                </a:solidFill>
                <a:latin typeface="Courier New" charset="0"/>
              </a:rPr>
              <a:t>p4 sync </a:t>
            </a:r>
            <a:r>
              <a:rPr lang="en-US" b="1" dirty="0">
                <a:solidFill>
                  <a:srgbClr val="4167C9"/>
                </a:solidFill>
                <a:latin typeface="Courier New" charset="0"/>
              </a:rPr>
              <a:t>...@431</a:t>
            </a:r>
          </a:p>
          <a:p>
            <a:pPr>
              <a:spcAft>
                <a:spcPts val="0"/>
              </a:spcAft>
              <a:buNone/>
            </a:pPr>
            <a:r>
              <a:rPr lang="en-US" b="1" dirty="0">
                <a:solidFill>
                  <a:srgbClr val="0000FF"/>
                </a:solidFill>
                <a:latin typeface="Courier New" charset="0"/>
              </a:rPr>
              <a:t>p4 changes </a:t>
            </a:r>
            <a:r>
              <a:rPr lang="en-US" b="1" dirty="0">
                <a:solidFill>
                  <a:srgbClr val="4167C9"/>
                </a:solidFill>
                <a:latin typeface="Courier New" charset="0"/>
              </a:rPr>
              <a:t>//depot/</a:t>
            </a:r>
            <a:r>
              <a:rPr lang="en-US" b="1" dirty="0" err="1">
                <a:solidFill>
                  <a:srgbClr val="4167C9"/>
                </a:solidFill>
                <a:latin typeface="Courier New" charset="0"/>
              </a:rPr>
              <a:t>Jamgraph</a:t>
            </a:r>
            <a:r>
              <a:rPr lang="en-US" b="1" dirty="0">
                <a:solidFill>
                  <a:srgbClr val="4167C9"/>
                </a:solidFill>
                <a:latin typeface="Courier New" charset="0"/>
              </a:rPr>
              <a:t>/DEV/gizmo/*.c@431</a:t>
            </a:r>
          </a:p>
          <a:p>
            <a:pPr>
              <a:spcAft>
                <a:spcPts val="0"/>
              </a:spcAft>
              <a:buNone/>
            </a:pPr>
            <a:r>
              <a:rPr lang="en-US" b="1" dirty="0">
                <a:solidFill>
                  <a:srgbClr val="0000FF"/>
                </a:solidFill>
                <a:latin typeface="Courier New" charset="0"/>
              </a:rPr>
              <a:t>p4 sync </a:t>
            </a:r>
            <a:r>
              <a:rPr lang="en-US" b="1" dirty="0">
                <a:solidFill>
                  <a:srgbClr val="4167C9"/>
                </a:solidFill>
                <a:latin typeface="Courier New" charset="0"/>
              </a:rPr>
              <a:t>@</a:t>
            </a:r>
            <a:r>
              <a:rPr lang="en-US" b="1" dirty="0" err="1">
                <a:solidFill>
                  <a:srgbClr val="4167C9"/>
                </a:solidFill>
                <a:latin typeface="Courier New" charset="0"/>
              </a:rPr>
              <a:t>janslabel</a:t>
            </a:r>
            <a:endParaRPr lang="en-US" b="1" dirty="0">
              <a:solidFill>
                <a:srgbClr val="4167C9"/>
              </a:solidFill>
              <a:latin typeface="Courier New" charset="0"/>
            </a:endParaRPr>
          </a:p>
          <a:p>
            <a:pPr>
              <a:spcAft>
                <a:spcPts val="0"/>
              </a:spcAft>
              <a:buNone/>
            </a:pPr>
            <a:r>
              <a:rPr lang="en-US" b="1" dirty="0">
                <a:solidFill>
                  <a:srgbClr val="0000FF"/>
                </a:solidFill>
                <a:latin typeface="Courier New" charset="0"/>
              </a:rPr>
              <a:t>p4 files </a:t>
            </a:r>
            <a:r>
              <a:rPr lang="en-US" b="1" dirty="0">
                <a:solidFill>
                  <a:srgbClr val="4167C9"/>
                </a:solidFill>
                <a:latin typeface="Courier New" charset="0"/>
              </a:rPr>
              <a:t>//depot/Acme-</a:t>
            </a:r>
            <a:r>
              <a:rPr lang="en-US" b="1" dirty="0" err="1">
                <a:solidFill>
                  <a:srgbClr val="4167C9"/>
                </a:solidFill>
                <a:latin typeface="Courier New" charset="0"/>
              </a:rPr>
              <a:t>api</a:t>
            </a:r>
            <a:r>
              <a:rPr lang="en-US" b="1" dirty="0">
                <a:solidFill>
                  <a:srgbClr val="4167C9"/>
                </a:solidFill>
                <a:latin typeface="Courier New" charset="0"/>
              </a:rPr>
              <a:t>/...#have</a:t>
            </a:r>
          </a:p>
          <a:p>
            <a:pPr>
              <a:spcAft>
                <a:spcPts val="0"/>
              </a:spcAft>
              <a:buNone/>
            </a:pPr>
            <a:r>
              <a:rPr lang="en-US" b="1" dirty="0">
                <a:solidFill>
                  <a:srgbClr val="0000FF"/>
                </a:solidFill>
                <a:latin typeface="Courier New" charset="0"/>
              </a:rPr>
              <a:t>p4 sync </a:t>
            </a:r>
            <a:r>
              <a:rPr lang="en-US" b="1" dirty="0">
                <a:solidFill>
                  <a:srgbClr val="4167C9"/>
                </a:solidFill>
                <a:latin typeface="Courier New" charset="0"/>
              </a:rPr>
              <a:t>//depot/notes/....txt</a:t>
            </a:r>
          </a:p>
          <a:p>
            <a:pPr>
              <a:spcAft>
                <a:spcPts val="0"/>
              </a:spcAft>
              <a:buNone/>
            </a:pPr>
            <a:r>
              <a:rPr lang="en-US" b="1" dirty="0">
                <a:solidFill>
                  <a:srgbClr val="0000FF"/>
                </a:solidFill>
                <a:latin typeface="Courier New" charset="0"/>
              </a:rPr>
              <a:t>p4 sync </a:t>
            </a:r>
            <a:r>
              <a:rPr lang="en-US" b="1" dirty="0">
                <a:solidFill>
                  <a:srgbClr val="4167C9"/>
                </a:solidFill>
                <a:latin typeface="Courier New" charset="0"/>
              </a:rPr>
              <a:t>#none</a:t>
            </a:r>
          </a:p>
          <a:p>
            <a:pPr>
              <a:spcAft>
                <a:spcPts val="0"/>
              </a:spcAft>
              <a:buNone/>
            </a:pPr>
            <a:r>
              <a:rPr lang="en-US" b="1" dirty="0">
                <a:solidFill>
                  <a:srgbClr val="0000FF"/>
                </a:solidFill>
                <a:latin typeface="Courier New" charset="0"/>
              </a:rPr>
              <a:t>p4 sync </a:t>
            </a:r>
            <a:r>
              <a:rPr lang="en-US" b="1" dirty="0">
                <a:solidFill>
                  <a:srgbClr val="4167C9"/>
                </a:solidFill>
                <a:latin typeface="Courier New" charset="0"/>
              </a:rPr>
              <a:t>util.c@2014/05/29</a:t>
            </a:r>
          </a:p>
          <a:p>
            <a:pPr>
              <a:spcAft>
                <a:spcPts val="0"/>
              </a:spcAft>
              <a:buNone/>
            </a:pPr>
            <a:r>
              <a:rPr lang="en-US" b="1" dirty="0">
                <a:solidFill>
                  <a:srgbClr val="0000FF"/>
                </a:solidFill>
                <a:latin typeface="Courier New" charset="0"/>
              </a:rPr>
              <a:t>p4 files </a:t>
            </a:r>
            <a:r>
              <a:rPr lang="en-US" b="1" dirty="0">
                <a:solidFill>
                  <a:srgbClr val="4167C9"/>
                </a:solidFill>
                <a:latin typeface="Courier New" charset="0"/>
              </a:rPr>
              <a:t>//depot/Jam/...@2014/05/29:15:37:00</a:t>
            </a:r>
          </a:p>
        </p:txBody>
      </p:sp>
    </p:spTree>
    <p:extLst>
      <p:ext uri="{BB962C8B-B14F-4D97-AF65-F5344CB8AC3E}">
        <p14:creationId xmlns:p14="http://schemas.microsoft.com/office/powerpoint/2010/main" val="823600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noFill/>
        </p:spPr>
        <p:txBody>
          <a:bodyPr>
            <a:normAutofit/>
          </a:bodyPr>
          <a:lstStyle/>
          <a:p>
            <a:r>
              <a:rPr lang="en-US" dirty="0">
                <a:latin typeface="Verdana" panose="020B0604030504040204" pitchFamily="34" charset="0"/>
                <a:ea typeface="Verdana" panose="020B0604030504040204" pitchFamily="34" charset="0"/>
                <a:cs typeface="Verdana" panose="020B0604030504040204" pitchFamily="34" charset="0"/>
              </a:rPr>
              <a:t>Overview</a:t>
            </a:r>
          </a:p>
        </p:txBody>
      </p:sp>
      <p:sp>
        <p:nvSpPr>
          <p:cNvPr id="7171" name="Rectangle 3"/>
          <p:cNvSpPr>
            <a:spLocks noGrp="1" noChangeArrowheads="1"/>
          </p:cNvSpPr>
          <p:nvPr>
            <p:ph idx="1"/>
          </p:nvPr>
        </p:nvSpPr>
        <p:spPr/>
        <p:txBody>
          <a:bodyPr/>
          <a:lstStyle/>
          <a:p>
            <a:pPr>
              <a:spcBef>
                <a:spcPct val="50000"/>
              </a:spcBef>
            </a:pPr>
            <a:r>
              <a:rPr lang="en-US" dirty="0">
                <a:latin typeface="Verdana" panose="020B0604030504040204" pitchFamily="34" charset="0"/>
                <a:ea typeface="Verdana" panose="020B0604030504040204" pitchFamily="34" charset="0"/>
                <a:cs typeface="Verdana" panose="020B0604030504040204" pitchFamily="34" charset="0"/>
              </a:rPr>
              <a:t>Client/Server Model</a:t>
            </a:r>
          </a:p>
          <a:p>
            <a:pPr>
              <a:spcBef>
                <a:spcPct val="50000"/>
              </a:spcBef>
            </a:pPr>
            <a:r>
              <a:rPr lang="en-US" dirty="0">
                <a:latin typeface="Verdana" panose="020B0604030504040204" pitchFamily="34" charset="0"/>
                <a:ea typeface="Verdana" panose="020B0604030504040204" pitchFamily="34" charset="0"/>
                <a:cs typeface="Verdana" panose="020B0604030504040204" pitchFamily="34" charset="0"/>
              </a:rPr>
              <a:t>Server</a:t>
            </a:r>
          </a:p>
          <a:p>
            <a:pPr>
              <a:spcBef>
                <a:spcPct val="50000"/>
              </a:spcBef>
            </a:pPr>
            <a:r>
              <a:rPr lang="en-US" dirty="0">
                <a:latin typeface="Verdana" panose="020B0604030504040204" pitchFamily="34" charset="0"/>
                <a:ea typeface="Verdana" panose="020B0604030504040204" pitchFamily="34" charset="0"/>
                <a:cs typeface="Verdana" panose="020B0604030504040204" pitchFamily="34" charset="0"/>
              </a:rPr>
              <a:t>Client Programs</a:t>
            </a:r>
          </a:p>
          <a:p>
            <a:pPr>
              <a:spcBef>
                <a:spcPct val="50000"/>
              </a:spcBef>
            </a:pPr>
            <a:r>
              <a:rPr lang="en-US" dirty="0" err="1">
                <a:latin typeface="Verdana" panose="020B0604030504040204" pitchFamily="34" charset="0"/>
                <a:ea typeface="Verdana" panose="020B0604030504040204" pitchFamily="34" charset="0"/>
                <a:cs typeface="Verdana" panose="020B0604030504040204" pitchFamily="34" charset="0"/>
              </a:rPr>
              <a:t>Changelists</a:t>
            </a:r>
            <a:endParaRPr lang="en-US" dirty="0">
              <a:latin typeface="Verdana" panose="020B0604030504040204" pitchFamily="34" charset="0"/>
              <a:ea typeface="Verdana" panose="020B0604030504040204" pitchFamily="34" charset="0"/>
              <a:cs typeface="Verdana" panose="020B0604030504040204" pitchFamily="34" charset="0"/>
            </a:endParaRPr>
          </a:p>
          <a:p>
            <a:pPr>
              <a:spcBef>
                <a:spcPct val="50000"/>
              </a:spcBef>
            </a:pPr>
            <a:r>
              <a:rPr lang="en-US" dirty="0">
                <a:latin typeface="Verdana" panose="020B0604030504040204" pitchFamily="34" charset="0"/>
                <a:ea typeface="Verdana" panose="020B0604030504040204" pitchFamily="34" charset="0"/>
                <a:cs typeface="Verdana" panose="020B0604030504040204" pitchFamily="34" charset="0"/>
              </a:rPr>
              <a:t>Client...</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p:txBody>
          <a:bodyPr/>
          <a:lstStyle/>
          <a:p>
            <a:r>
              <a:rPr lang="en-US" dirty="0"/>
              <a:t>Revision ranges – CLI only</a:t>
            </a:r>
          </a:p>
        </p:txBody>
      </p:sp>
      <p:sp>
        <p:nvSpPr>
          <p:cNvPr id="48132" name="Rectangle 3"/>
          <p:cNvSpPr>
            <a:spLocks noGrp="1" noChangeArrowheads="1"/>
          </p:cNvSpPr>
          <p:nvPr>
            <p:ph idx="1"/>
          </p:nvPr>
        </p:nvSpPr>
        <p:spPr/>
        <p:txBody>
          <a:bodyPr>
            <a:normAutofit lnSpcReduction="10000"/>
          </a:bodyPr>
          <a:lstStyle/>
          <a:p>
            <a:pPr>
              <a:lnSpc>
                <a:spcPct val="90000"/>
              </a:lnSpc>
            </a:pPr>
            <a:r>
              <a:rPr lang="en-US" dirty="0"/>
              <a:t>Limiting commands to a revision range:</a:t>
            </a:r>
          </a:p>
          <a:p>
            <a:pPr marL="1085850" lvl="1" indent="-285750">
              <a:lnSpc>
                <a:spcPct val="10000"/>
              </a:lnSpc>
              <a:buFont typeface="Times" pitchFamily="18" charset="0"/>
              <a:buNone/>
            </a:pPr>
            <a:endParaRPr lang="en-US" sz="2200" dirty="0">
              <a:latin typeface="Courier New" panose="02070309020205020404" pitchFamily="49" charset="0"/>
              <a:cs typeface="Courier New" panose="02070309020205020404" pitchFamily="49" charset="0"/>
            </a:endParaRPr>
          </a:p>
          <a:p>
            <a:pPr marL="1085850" lvl="1" indent="-285750">
              <a:lnSpc>
                <a:spcPct val="90000"/>
              </a:lnSpc>
              <a:buFont typeface="Times" pitchFamily="18" charset="0"/>
              <a:buNone/>
            </a:pPr>
            <a:r>
              <a:rPr lang="en-US" sz="2000" b="1" dirty="0">
                <a:solidFill>
                  <a:srgbClr val="0000FF"/>
                </a:solidFill>
                <a:latin typeface="Courier New" panose="02070309020205020404" pitchFamily="49" charset="0"/>
                <a:cs typeface="Courier New" panose="02070309020205020404" pitchFamily="49" charset="0"/>
              </a:rPr>
              <a:t>p4 changes </a:t>
            </a:r>
            <a:r>
              <a:rPr lang="en-US" sz="2000" b="1" dirty="0">
                <a:solidFill>
                  <a:schemeClr val="tx1">
                    <a:lumMod val="60000"/>
                    <a:lumOff val="40000"/>
                  </a:schemeClr>
                </a:solidFill>
                <a:latin typeface="Courier New" panose="02070309020205020404" pitchFamily="49" charset="0"/>
                <a:cs typeface="Courier New" panose="02070309020205020404" pitchFamily="49" charset="0"/>
              </a:rPr>
              <a:t>abc.c@20,@32</a:t>
            </a:r>
          </a:p>
          <a:p>
            <a:pPr marL="1085850" lvl="1" indent="-285750">
              <a:lnSpc>
                <a:spcPct val="90000"/>
              </a:lnSpc>
              <a:buFont typeface="Times" pitchFamily="18" charset="0"/>
              <a:buNone/>
            </a:pPr>
            <a:r>
              <a:rPr lang="en-US" sz="2000" b="1" dirty="0">
                <a:solidFill>
                  <a:srgbClr val="0000FF"/>
                </a:solidFill>
                <a:latin typeface="Courier New" panose="02070309020205020404" pitchFamily="49" charset="0"/>
                <a:cs typeface="Courier New" panose="02070309020205020404" pitchFamily="49" charset="0"/>
              </a:rPr>
              <a:t>p4 changes </a:t>
            </a:r>
            <a:r>
              <a:rPr lang="en-US" sz="2000" b="1" dirty="0">
                <a:solidFill>
                  <a:srgbClr val="4167C9"/>
                </a:solidFill>
                <a:latin typeface="Courier New" panose="02070309020205020404" pitchFamily="49" charset="0"/>
                <a:cs typeface="Courier New" panose="02070309020205020404" pitchFamily="49" charset="0"/>
              </a:rPr>
              <a:t>xyz.c@rel1,@rel2</a:t>
            </a:r>
          </a:p>
          <a:p>
            <a:pPr marL="1085850" lvl="1" indent="-285750">
              <a:lnSpc>
                <a:spcPct val="90000"/>
              </a:lnSpc>
              <a:buFont typeface="Times" pitchFamily="18" charset="0"/>
              <a:buNone/>
            </a:pPr>
            <a:r>
              <a:rPr lang="en-US" sz="2000" b="1" dirty="0">
                <a:solidFill>
                  <a:srgbClr val="0000FF"/>
                </a:solidFill>
                <a:latin typeface="Courier New" panose="02070309020205020404" pitchFamily="49" charset="0"/>
                <a:cs typeface="Courier New" panose="02070309020205020404" pitchFamily="49" charset="0"/>
              </a:rPr>
              <a:t>p4 files </a:t>
            </a:r>
            <a:r>
              <a:rPr lang="en-US" sz="2000" b="1" dirty="0">
                <a:solidFill>
                  <a:srgbClr val="4167C9"/>
                </a:solidFill>
                <a:latin typeface="Courier New" panose="02070309020205020404" pitchFamily="49" charset="0"/>
                <a:cs typeface="Courier New" panose="02070309020205020404" pitchFamily="49" charset="0"/>
              </a:rPr>
              <a:t>//depot/</a:t>
            </a:r>
            <a:r>
              <a:rPr lang="en-US" sz="2000" b="1" dirty="0" err="1">
                <a:solidFill>
                  <a:srgbClr val="4167C9"/>
                </a:solidFill>
                <a:latin typeface="Courier New" panose="02070309020205020404" pitchFamily="49" charset="0"/>
                <a:cs typeface="Courier New" panose="02070309020205020404" pitchFamily="49" charset="0"/>
              </a:rPr>
              <a:t>api</a:t>
            </a:r>
            <a:r>
              <a:rPr lang="en-US" sz="2000" b="1" dirty="0">
                <a:solidFill>
                  <a:srgbClr val="4167C9"/>
                </a:solidFill>
                <a:latin typeface="Courier New" panose="02070309020205020404" pitchFamily="49" charset="0"/>
                <a:cs typeface="Courier New" panose="02070309020205020404" pitchFamily="49" charset="0"/>
              </a:rPr>
              <a:t>/...@431,@431</a:t>
            </a:r>
          </a:p>
          <a:p>
            <a:pPr marL="1085850" lvl="1" indent="-285750">
              <a:lnSpc>
                <a:spcPct val="90000"/>
              </a:lnSpc>
              <a:buFont typeface="Times" pitchFamily="18" charset="0"/>
              <a:buNone/>
            </a:pPr>
            <a:r>
              <a:rPr lang="en-US" sz="2000" b="1" dirty="0">
                <a:solidFill>
                  <a:srgbClr val="0000FF"/>
                </a:solidFill>
                <a:latin typeface="Courier New" panose="02070309020205020404" pitchFamily="49" charset="0"/>
                <a:cs typeface="Courier New" panose="02070309020205020404" pitchFamily="49" charset="0"/>
              </a:rPr>
              <a:t>p4 files </a:t>
            </a:r>
            <a:r>
              <a:rPr lang="en-US" sz="2000" b="1" dirty="0">
                <a:solidFill>
                  <a:srgbClr val="4167C9"/>
                </a:solidFill>
                <a:latin typeface="Courier New" panose="02070309020205020404" pitchFamily="49" charset="0"/>
                <a:cs typeface="Courier New" panose="02070309020205020404" pitchFamily="49" charset="0"/>
              </a:rPr>
              <a:t>//depot/</a:t>
            </a:r>
            <a:r>
              <a:rPr lang="en-US" sz="2000" b="1" dirty="0" err="1">
                <a:solidFill>
                  <a:srgbClr val="4167C9"/>
                </a:solidFill>
                <a:latin typeface="Courier New" panose="02070309020205020404" pitchFamily="49" charset="0"/>
                <a:cs typeface="Courier New" panose="02070309020205020404" pitchFamily="49" charset="0"/>
              </a:rPr>
              <a:t>api</a:t>
            </a:r>
            <a:r>
              <a:rPr lang="en-US" sz="2000" b="1" dirty="0">
                <a:solidFill>
                  <a:srgbClr val="4167C9"/>
                </a:solidFill>
                <a:latin typeface="Courier New" panose="02070309020205020404" pitchFamily="49" charset="0"/>
                <a:cs typeface="Courier New" panose="02070309020205020404" pitchFamily="49" charset="0"/>
              </a:rPr>
              <a:t>/...@=431</a:t>
            </a:r>
          </a:p>
          <a:p>
            <a:pPr>
              <a:lnSpc>
                <a:spcPct val="130000"/>
              </a:lnSpc>
            </a:pPr>
            <a:r>
              <a:rPr lang="en-US" dirty="0"/>
              <a:t>Some commands accept revision ranges:</a:t>
            </a:r>
          </a:p>
          <a:p>
            <a:pPr marL="1085850" lvl="1" indent="-285750">
              <a:lnSpc>
                <a:spcPct val="130000"/>
              </a:lnSpc>
              <a:buFont typeface="Times" pitchFamily="18" charset="0"/>
              <a:buNone/>
            </a:pPr>
            <a:r>
              <a:rPr lang="en-US" sz="2000" b="1" dirty="0">
                <a:solidFill>
                  <a:srgbClr val="0000FF"/>
                </a:solidFill>
                <a:latin typeface="Courier New" charset="0"/>
              </a:rPr>
              <a:t>p4 changes   p4 merge    p4 sync</a:t>
            </a:r>
          </a:p>
          <a:p>
            <a:pPr marL="1085850" lvl="1" indent="-285750">
              <a:lnSpc>
                <a:spcPct val="80000"/>
              </a:lnSpc>
              <a:buFont typeface="Times" pitchFamily="18" charset="0"/>
              <a:buNone/>
            </a:pPr>
            <a:r>
              <a:rPr lang="en-US" sz="2000" b="1" dirty="0">
                <a:solidFill>
                  <a:srgbClr val="0000FF"/>
                </a:solidFill>
                <a:latin typeface="Courier New" charset="0"/>
              </a:rPr>
              <a:t>p4 jobs      p4 files    p4 print</a:t>
            </a:r>
          </a:p>
          <a:p>
            <a:pPr marL="1085850" lvl="1" indent="-285750">
              <a:lnSpc>
                <a:spcPct val="80000"/>
              </a:lnSpc>
              <a:buFont typeface="Times" pitchFamily="18" charset="0"/>
              <a:buNone/>
            </a:pPr>
            <a:r>
              <a:rPr lang="en-US" sz="2000" b="1" dirty="0">
                <a:solidFill>
                  <a:srgbClr val="0000FF"/>
                </a:solidFill>
                <a:latin typeface="Courier New" charset="0"/>
              </a:rPr>
              <a:t>p4 fixes</a:t>
            </a:r>
          </a:p>
        </p:txBody>
      </p:sp>
    </p:spTree>
    <p:extLst>
      <p:ext uri="{BB962C8B-B14F-4D97-AF65-F5344CB8AC3E}">
        <p14:creationId xmlns:p14="http://schemas.microsoft.com/office/powerpoint/2010/main" val="404025629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noFill/>
        </p:spPr>
        <p:txBody>
          <a:bodyPr>
            <a:normAutofit/>
          </a:bodyPr>
          <a:lstStyle/>
          <a:p>
            <a:r>
              <a:rPr lang="en-US" dirty="0">
                <a:latin typeface="Verdana" panose="020B0604030504040204" pitchFamily="34" charset="0"/>
                <a:ea typeface="Verdana" panose="020B0604030504040204" pitchFamily="34" charset="0"/>
                <a:cs typeface="Verdana" panose="020B0604030504040204" pitchFamily="34" charset="0"/>
              </a:rPr>
              <a:t>Comparing different revisions</a:t>
            </a:r>
          </a:p>
        </p:txBody>
      </p:sp>
      <p:sp>
        <p:nvSpPr>
          <p:cNvPr id="46083" name="Rectangle 3"/>
          <p:cNvSpPr>
            <a:spLocks noGrp="1" noChangeArrowheads="1"/>
          </p:cNvSpPr>
          <p:nvPr>
            <p:ph idx="1"/>
          </p:nvPr>
        </p:nvSpPr>
        <p:spPr/>
        <p:txBody>
          <a:bodyPr>
            <a:normAutofit fontScale="92500" lnSpcReduction="10000"/>
          </a:bodyPr>
          <a:lstStyle/>
          <a:p>
            <a:pPr>
              <a:buFontTx/>
              <a:buNone/>
            </a:pPr>
            <a:r>
              <a:rPr lang="en-US" sz="2200" b="1" dirty="0">
                <a:solidFill>
                  <a:srgbClr val="0000FF"/>
                </a:solidFill>
                <a:latin typeface="Courier New" charset="0"/>
              </a:rPr>
              <a:t>p4 diff2 </a:t>
            </a:r>
            <a:r>
              <a:rPr lang="en-US" sz="2200" b="1" dirty="0">
                <a:solidFill>
                  <a:schemeClr val="tx1">
                    <a:lumMod val="60000"/>
                    <a:lumOff val="40000"/>
                  </a:schemeClr>
                </a:solidFill>
                <a:latin typeface="Courier New" charset="0"/>
              </a:rPr>
              <a:t>hash.c#1 hash.c#2</a:t>
            </a:r>
          </a:p>
          <a:p>
            <a:pPr>
              <a:lnSpc>
                <a:spcPct val="30000"/>
              </a:lnSpc>
              <a:buFont typeface="Times" charset="0"/>
              <a:buNone/>
            </a:pPr>
            <a:endParaRPr lang="en-US" sz="2800" b="1" dirty="0">
              <a:latin typeface="Courier New" charset="0"/>
            </a:endParaRPr>
          </a:p>
          <a:p>
            <a:pPr>
              <a:buFont typeface="Times" charset="0"/>
              <a:buNone/>
            </a:pPr>
            <a:r>
              <a:rPr lang="en-US" sz="1700" b="1" dirty="0">
                <a:latin typeface="Courier New" charset="0"/>
              </a:rPr>
              <a:t>==== //depot/Jam/MAIN/</a:t>
            </a:r>
            <a:r>
              <a:rPr lang="en-US" sz="1700" b="1" dirty="0" err="1">
                <a:latin typeface="Courier New" charset="0"/>
              </a:rPr>
              <a:t>src</a:t>
            </a:r>
            <a:r>
              <a:rPr lang="en-US" sz="1700" b="1" dirty="0">
                <a:latin typeface="Courier New" charset="0"/>
              </a:rPr>
              <a:t>/hash.c#1 </a:t>
            </a:r>
            <a:r>
              <a:rPr lang="en-US" sz="1700" b="1" dirty="0">
                <a:latin typeface="Calibri"/>
              </a:rPr>
              <a:t>–</a:t>
            </a:r>
            <a:endParaRPr lang="en-US" sz="1700" b="1" dirty="0">
              <a:latin typeface="Courier New" charset="0"/>
            </a:endParaRPr>
          </a:p>
          <a:p>
            <a:pPr>
              <a:buFont typeface="Times" charset="0"/>
              <a:buNone/>
            </a:pPr>
            <a:r>
              <a:rPr lang="en-US" sz="1700" b="1" dirty="0">
                <a:latin typeface="Courier New" charset="0"/>
              </a:rPr>
              <a:t>     //depot/Jam/MAIN/</a:t>
            </a:r>
            <a:r>
              <a:rPr lang="en-US" sz="1700" b="1" dirty="0" err="1">
                <a:latin typeface="Courier New" charset="0"/>
              </a:rPr>
              <a:t>src</a:t>
            </a:r>
            <a:r>
              <a:rPr lang="en-US" sz="1700" b="1" dirty="0">
                <a:latin typeface="Courier New" charset="0"/>
              </a:rPr>
              <a:t>/hash.c#2 ====</a:t>
            </a:r>
          </a:p>
          <a:p>
            <a:pPr>
              <a:buFont typeface="Times" charset="0"/>
              <a:buNone/>
            </a:pPr>
            <a:r>
              <a:rPr lang="en-US" sz="1700" b="1" dirty="0">
                <a:latin typeface="Courier New" charset="0"/>
              </a:rPr>
              <a:t>2c2,4</a:t>
            </a:r>
          </a:p>
          <a:p>
            <a:pPr>
              <a:buFont typeface="Times" charset="0"/>
              <a:buNone/>
            </a:pPr>
            <a:r>
              <a:rPr lang="en-US" sz="1700" b="1" dirty="0">
                <a:latin typeface="Courier New" charset="0"/>
              </a:rPr>
              <a:t>&lt;  * Copyright 1993 Christopher </a:t>
            </a:r>
            <a:r>
              <a:rPr lang="en-US" sz="1700" b="1" dirty="0" err="1">
                <a:latin typeface="Courier New" charset="0"/>
              </a:rPr>
              <a:t>Seiwald</a:t>
            </a:r>
            <a:r>
              <a:rPr lang="en-US" sz="1700" b="1" dirty="0">
                <a:latin typeface="Courier New" charset="0"/>
              </a:rPr>
              <a:t>.</a:t>
            </a:r>
          </a:p>
          <a:p>
            <a:pPr>
              <a:buFont typeface="Times" charset="0"/>
              <a:buNone/>
            </a:pPr>
            <a:r>
              <a:rPr lang="en-US" sz="1700" b="1" dirty="0">
                <a:latin typeface="Courier New" charset="0"/>
              </a:rPr>
              <a:t>---</a:t>
            </a:r>
          </a:p>
          <a:p>
            <a:pPr>
              <a:buFont typeface="Times" charset="0"/>
              <a:buNone/>
            </a:pPr>
            <a:r>
              <a:rPr lang="en-US" sz="1700" b="1" dirty="0">
                <a:latin typeface="Courier New" charset="0"/>
              </a:rPr>
              <a:t>&gt;  * Copyright 1993, 1995 Christopher </a:t>
            </a:r>
            <a:r>
              <a:rPr lang="en-US" sz="1700" b="1" dirty="0" err="1">
                <a:latin typeface="Courier New" charset="0"/>
              </a:rPr>
              <a:t>Seiwald</a:t>
            </a:r>
            <a:r>
              <a:rPr lang="en-US" sz="1700" b="1" dirty="0">
                <a:latin typeface="Courier New" charset="0"/>
              </a:rPr>
              <a:t>.</a:t>
            </a:r>
          </a:p>
          <a:p>
            <a:pPr>
              <a:buFont typeface="Times" charset="0"/>
              <a:buNone/>
            </a:pPr>
            <a:r>
              <a:rPr lang="en-US" sz="1700" b="1" dirty="0">
                <a:latin typeface="Courier New" charset="0"/>
              </a:rPr>
              <a:t>&gt;  *</a:t>
            </a:r>
          </a:p>
          <a:p>
            <a:pPr>
              <a:buFont typeface="Times" charset="0"/>
              <a:buNone/>
            </a:pPr>
            <a:r>
              <a:rPr lang="en-US" sz="1700" b="1" dirty="0">
                <a:latin typeface="Courier New" charset="0"/>
              </a:rPr>
              <a:t>&gt;  * This file is part of Jam - see </a:t>
            </a:r>
            <a:r>
              <a:rPr lang="en-US" sz="1700" b="1" dirty="0" err="1">
                <a:latin typeface="Courier New" charset="0"/>
              </a:rPr>
              <a:t>jam.c</a:t>
            </a:r>
            <a:r>
              <a:rPr lang="en-US" sz="1700" b="1" dirty="0">
                <a:latin typeface="Courier New" charset="0"/>
              </a:rPr>
              <a:t> for</a:t>
            </a:r>
          </a:p>
          <a:p>
            <a:pPr>
              <a:buFont typeface="Times" charset="0"/>
              <a:buNone/>
            </a:pPr>
            <a:r>
              <a:rPr lang="en-US" sz="1700" b="1" dirty="0">
                <a:latin typeface="Courier New" charset="0"/>
              </a:rPr>
              <a:t>     Copyright information.</a:t>
            </a:r>
            <a:endParaRPr lang="en-US" sz="1700" dirty="0">
              <a:latin typeface="Courier New"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noFill/>
        </p:spPr>
        <p:txBody>
          <a:bodyPr>
            <a:normAutofit/>
          </a:bodyPr>
          <a:lstStyle/>
          <a:p>
            <a:r>
              <a:rPr lang="en-US" dirty="0">
                <a:latin typeface="Verdana" panose="020B0604030504040204" pitchFamily="34" charset="0"/>
                <a:ea typeface="Verdana" panose="020B0604030504040204" pitchFamily="34" charset="0"/>
                <a:cs typeface="Verdana" panose="020B0604030504040204" pitchFamily="34" charset="0"/>
              </a:rPr>
              <a:t>Which Files Have Changed?</a:t>
            </a:r>
          </a:p>
        </p:txBody>
      </p:sp>
      <p:sp>
        <p:nvSpPr>
          <p:cNvPr id="47107" name="Rectangle 3"/>
          <p:cNvSpPr>
            <a:spLocks noGrp="1" noChangeArrowheads="1"/>
          </p:cNvSpPr>
          <p:nvPr>
            <p:ph idx="1"/>
          </p:nvPr>
        </p:nvSpPr>
        <p:spPr/>
        <p:txBody>
          <a:bodyPr>
            <a:normAutofit/>
          </a:bodyPr>
          <a:lstStyle/>
          <a:p>
            <a:pPr>
              <a:buFontTx/>
              <a:buNone/>
            </a:pPr>
            <a:r>
              <a:rPr lang="en-US" b="1" dirty="0">
                <a:solidFill>
                  <a:srgbClr val="0000FF"/>
                </a:solidFill>
                <a:latin typeface="Courier New" panose="02070309020205020404" pitchFamily="49" charset="0"/>
                <a:ea typeface="Verdana" panose="020B0604030504040204" pitchFamily="34" charset="0"/>
                <a:cs typeface="Courier New" panose="02070309020205020404" pitchFamily="49" charset="0"/>
              </a:rPr>
              <a:t>p4 diff2 </a:t>
            </a:r>
            <a:r>
              <a:rPr lang="en-US" b="1" dirty="0">
                <a:solidFill>
                  <a:srgbClr val="4167C9"/>
                </a:solidFill>
                <a:latin typeface="Courier New" panose="02070309020205020404" pitchFamily="49" charset="0"/>
                <a:ea typeface="Verdana" panose="020B0604030504040204" pitchFamily="34" charset="0"/>
                <a:cs typeface="Courier New" panose="02070309020205020404" pitchFamily="49" charset="0"/>
              </a:rPr>
              <a:t>-q //depot/...@231 //depot/..</a:t>
            </a:r>
            <a:r>
              <a:rPr lang="en-US" b="1" dirty="0">
                <a:solidFill>
                  <a:srgbClr val="000000"/>
                </a:solidFill>
                <a:latin typeface="Courier New" panose="02070309020205020404" pitchFamily="49" charset="0"/>
                <a:ea typeface="Verdana" panose="020B0604030504040204" pitchFamily="34" charset="0"/>
                <a:cs typeface="Courier New" panose="02070309020205020404" pitchFamily="49" charset="0"/>
              </a:rPr>
              <a:t>.@250</a:t>
            </a:r>
          </a:p>
          <a:p>
            <a:pPr>
              <a:lnSpc>
                <a:spcPct val="80000"/>
              </a:lnSpc>
              <a:buFontTx/>
              <a:buNone/>
            </a:pPr>
            <a:endParaRPr lang="en-US" sz="2000" b="1" dirty="0">
              <a:solidFill>
                <a:srgbClr val="000000"/>
              </a:solidFill>
              <a:latin typeface="Courier New" charset="0"/>
            </a:endParaRPr>
          </a:p>
          <a:p>
            <a:pPr>
              <a:buFont typeface="Times" charset="0"/>
              <a:buNone/>
            </a:pPr>
            <a:r>
              <a:rPr lang="en-US" sz="1600" b="1" dirty="0">
                <a:solidFill>
                  <a:srgbClr val="000000"/>
                </a:solidFill>
                <a:latin typeface="Courier New" charset="0"/>
              </a:rPr>
              <a:t>==== //depot/Jam/MAIN/</a:t>
            </a:r>
            <a:r>
              <a:rPr lang="en-US" sz="1600" b="1" dirty="0" err="1">
                <a:solidFill>
                  <a:srgbClr val="000000"/>
                </a:solidFill>
                <a:latin typeface="Courier New" charset="0"/>
              </a:rPr>
              <a:t>src</a:t>
            </a:r>
            <a:r>
              <a:rPr lang="en-US" sz="1600" b="1" dirty="0">
                <a:solidFill>
                  <a:srgbClr val="000000"/>
                </a:solidFill>
                <a:latin typeface="Courier New" charset="0"/>
              </a:rPr>
              <a:t>/jam.c#13 (text) –</a:t>
            </a:r>
          </a:p>
          <a:p>
            <a:pPr>
              <a:lnSpc>
                <a:spcPct val="110000"/>
              </a:lnSpc>
              <a:buFont typeface="Times" charset="0"/>
              <a:buNone/>
            </a:pPr>
            <a:r>
              <a:rPr lang="en-US" sz="1600" b="1" dirty="0">
                <a:solidFill>
                  <a:srgbClr val="000000"/>
                </a:solidFill>
                <a:latin typeface="Courier New" charset="0"/>
              </a:rPr>
              <a:t>      //depot/Jam/MAIN/</a:t>
            </a:r>
            <a:r>
              <a:rPr lang="en-US" sz="1600" b="1" dirty="0" err="1">
                <a:solidFill>
                  <a:srgbClr val="000000"/>
                </a:solidFill>
                <a:latin typeface="Courier New" charset="0"/>
              </a:rPr>
              <a:t>src</a:t>
            </a:r>
            <a:r>
              <a:rPr lang="en-US" sz="1600" b="1" dirty="0">
                <a:solidFill>
                  <a:srgbClr val="000000"/>
                </a:solidFill>
                <a:latin typeface="Courier New" charset="0"/>
              </a:rPr>
              <a:t>/jam.c#15 (text) ==== content</a:t>
            </a:r>
          </a:p>
          <a:p>
            <a:pPr>
              <a:lnSpc>
                <a:spcPct val="120000"/>
              </a:lnSpc>
              <a:buFont typeface="Times" charset="0"/>
              <a:buNone/>
            </a:pPr>
            <a:r>
              <a:rPr lang="en-US" sz="1600" b="1" dirty="0">
                <a:solidFill>
                  <a:srgbClr val="000000"/>
                </a:solidFill>
                <a:latin typeface="Courier New" charset="0"/>
              </a:rPr>
              <a:t> ==== //depot/Jam/MAIN/</a:t>
            </a:r>
            <a:r>
              <a:rPr lang="en-US" sz="1600" b="1" dirty="0" err="1">
                <a:solidFill>
                  <a:srgbClr val="000000"/>
                </a:solidFill>
                <a:latin typeface="Courier New" charset="0"/>
              </a:rPr>
              <a:t>src</a:t>
            </a:r>
            <a:r>
              <a:rPr lang="en-US" sz="1600" b="1" dirty="0">
                <a:solidFill>
                  <a:srgbClr val="000000"/>
                </a:solidFill>
                <a:latin typeface="Courier New" charset="0"/>
              </a:rPr>
              <a:t>/jam.h#17 (text) – </a:t>
            </a:r>
          </a:p>
          <a:p>
            <a:pPr>
              <a:lnSpc>
                <a:spcPct val="120000"/>
              </a:lnSpc>
              <a:buFont typeface="Times" charset="0"/>
              <a:buNone/>
            </a:pPr>
            <a:r>
              <a:rPr lang="en-US" sz="1600" b="1" dirty="0">
                <a:solidFill>
                  <a:srgbClr val="000000"/>
                </a:solidFill>
                <a:latin typeface="Courier New" charset="0"/>
              </a:rPr>
              <a:t>      //depot/Jam/MAIN/</a:t>
            </a:r>
            <a:r>
              <a:rPr lang="en-US" sz="1600" b="1" dirty="0" err="1">
                <a:solidFill>
                  <a:srgbClr val="000000"/>
                </a:solidFill>
                <a:latin typeface="Courier New" charset="0"/>
              </a:rPr>
              <a:t>src</a:t>
            </a:r>
            <a:r>
              <a:rPr lang="en-US" sz="1600" b="1" dirty="0">
                <a:solidFill>
                  <a:srgbClr val="000000"/>
                </a:solidFill>
                <a:latin typeface="Courier New" charset="0"/>
              </a:rPr>
              <a:t>/jam.h#18 (text) ==== content</a:t>
            </a:r>
          </a:p>
          <a:p>
            <a:pPr>
              <a:lnSpc>
                <a:spcPct val="120000"/>
              </a:lnSpc>
              <a:buFont typeface="Times" charset="0"/>
              <a:buNone/>
            </a:pPr>
            <a:r>
              <a:rPr lang="en-US" sz="1600" b="1" dirty="0">
                <a:solidFill>
                  <a:srgbClr val="000000"/>
                </a:solidFill>
                <a:latin typeface="Courier New" charset="0"/>
              </a:rPr>
              <a:t> ==== &lt;none&gt; - //depot/Jam/MAIN/</a:t>
            </a:r>
            <a:r>
              <a:rPr lang="en-US" sz="1600" b="1" dirty="0" err="1">
                <a:solidFill>
                  <a:srgbClr val="000000"/>
                </a:solidFill>
                <a:latin typeface="Courier New" charset="0"/>
              </a:rPr>
              <a:t>src</a:t>
            </a:r>
            <a:r>
              <a:rPr lang="en-US" sz="1600" b="1" dirty="0">
                <a:solidFill>
                  <a:srgbClr val="000000"/>
                </a:solidFill>
                <a:latin typeface="Courier New" charset="0"/>
              </a:rPr>
              <a:t>/Jambase.ps#1 ====</a:t>
            </a:r>
          </a:p>
          <a:p>
            <a:pPr>
              <a:lnSpc>
                <a:spcPct val="120000"/>
              </a:lnSpc>
              <a:buFont typeface="Times" charset="0"/>
              <a:buNone/>
            </a:pPr>
            <a:r>
              <a:rPr lang="en-US" sz="1600" b="1" dirty="0">
                <a:solidFill>
                  <a:srgbClr val="000000"/>
                </a:solidFill>
                <a:latin typeface="Courier New" charset="0"/>
              </a:rPr>
              <a:t> ==== &lt;none&gt; - //depot/Jam/MAIN/</a:t>
            </a:r>
            <a:r>
              <a:rPr lang="en-US" sz="1600" b="1" dirty="0" err="1">
                <a:solidFill>
                  <a:srgbClr val="000000"/>
                </a:solidFill>
                <a:latin typeface="Courier New" charset="0"/>
              </a:rPr>
              <a:t>src</a:t>
            </a:r>
            <a:r>
              <a:rPr lang="en-US" sz="1600" b="1" dirty="0">
                <a:solidFill>
                  <a:srgbClr val="000000"/>
                </a:solidFill>
                <a:latin typeface="Courier New" charset="0"/>
              </a:rPr>
              <a:t>/Jamfile.ps#1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Recovering a Deleted File</a:t>
            </a:r>
          </a:p>
        </p:txBody>
      </p:sp>
      <p:grpSp>
        <p:nvGrpSpPr>
          <p:cNvPr id="67" name="Group 66"/>
          <p:cNvGrpSpPr/>
          <p:nvPr/>
        </p:nvGrpSpPr>
        <p:grpSpPr>
          <a:xfrm>
            <a:off x="762001" y="1628775"/>
            <a:ext cx="3698729" cy="826936"/>
            <a:chOff x="762000" y="2171700"/>
            <a:chExt cx="3698729" cy="1102581"/>
          </a:xfrm>
        </p:grpSpPr>
        <p:cxnSp>
          <p:nvCxnSpPr>
            <p:cNvPr id="5" name="Straight Arrow Connector 4"/>
            <p:cNvCxnSpPr/>
            <p:nvPr/>
          </p:nvCxnSpPr>
          <p:spPr>
            <a:xfrm>
              <a:off x="762000" y="2438400"/>
              <a:ext cx="2879148" cy="0"/>
            </a:xfrm>
            <a:prstGeom prst="straightConnector1">
              <a:avLst/>
            </a:prstGeom>
            <a:ln w="76200" cmpd="sng">
              <a:solidFill>
                <a:schemeClr val="bg1">
                  <a:lumMod val="50000"/>
                </a:schemeClr>
              </a:solidFill>
              <a:tailEnd type="none"/>
            </a:ln>
            <a:effectLst/>
          </p:spPr>
          <p:style>
            <a:lnRef idx="2">
              <a:schemeClr val="accent1"/>
            </a:lnRef>
            <a:fillRef idx="0">
              <a:schemeClr val="accent1"/>
            </a:fillRef>
            <a:effectRef idx="1">
              <a:schemeClr val="accent1"/>
            </a:effectRef>
            <a:fontRef idx="minor">
              <a:schemeClr val="tx1"/>
            </a:fontRef>
          </p:style>
        </p:cxnSp>
        <p:grpSp>
          <p:nvGrpSpPr>
            <p:cNvPr id="62" name="Group 61"/>
            <p:cNvGrpSpPr/>
            <p:nvPr/>
          </p:nvGrpSpPr>
          <p:grpSpPr>
            <a:xfrm>
              <a:off x="1388052" y="2171700"/>
              <a:ext cx="955529" cy="1102581"/>
              <a:chOff x="1388052" y="2171700"/>
              <a:chExt cx="955529" cy="1102581"/>
            </a:xfrm>
          </p:grpSpPr>
          <p:sp>
            <p:nvSpPr>
              <p:cNvPr id="6" name="Rectangle 5"/>
              <p:cNvSpPr/>
              <p:nvPr/>
            </p:nvSpPr>
            <p:spPr>
              <a:xfrm>
                <a:off x="1524000" y="2171700"/>
                <a:ext cx="7620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buNone/>
                </a:pPr>
                <a:r>
                  <a:rPr lang="en-US" dirty="0">
                    <a:solidFill>
                      <a:srgbClr val="172751"/>
                    </a:solidFill>
                  </a:rPr>
                  <a:t>#9</a:t>
                </a:r>
              </a:p>
            </p:txBody>
          </p:sp>
          <p:sp>
            <p:nvSpPr>
              <p:cNvPr id="11" name="TextBox 10"/>
              <p:cNvSpPr txBox="1"/>
              <p:nvPr/>
            </p:nvSpPr>
            <p:spPr>
              <a:xfrm>
                <a:off x="1388052" y="2761320"/>
                <a:ext cx="955529" cy="512961"/>
              </a:xfrm>
              <a:prstGeom prst="rect">
                <a:avLst/>
              </a:prstGeom>
              <a:noFill/>
            </p:spPr>
            <p:txBody>
              <a:bodyPr wrap="none" rtlCol="0">
                <a:spAutoFit/>
              </a:bodyPr>
              <a:lstStyle/>
              <a:p>
                <a:pPr>
                  <a:buNone/>
                </a:pPr>
                <a:r>
                  <a:rPr lang="en-US" dirty="0">
                    <a:solidFill>
                      <a:srgbClr val="172751"/>
                    </a:solidFill>
                    <a:latin typeface="Calibri"/>
                  </a:rPr>
                  <a:t>@5017</a:t>
                </a:r>
              </a:p>
            </p:txBody>
          </p:sp>
        </p:grpSp>
        <p:grpSp>
          <p:nvGrpSpPr>
            <p:cNvPr id="61" name="Group 60"/>
            <p:cNvGrpSpPr/>
            <p:nvPr/>
          </p:nvGrpSpPr>
          <p:grpSpPr>
            <a:xfrm>
              <a:off x="3505200" y="2171700"/>
              <a:ext cx="955529" cy="1102581"/>
              <a:chOff x="3505200" y="2171700"/>
              <a:chExt cx="955529" cy="1102581"/>
            </a:xfrm>
          </p:grpSpPr>
          <p:sp>
            <p:nvSpPr>
              <p:cNvPr id="10" name="Delay 9"/>
              <p:cNvSpPr/>
              <p:nvPr/>
            </p:nvSpPr>
            <p:spPr>
              <a:xfrm>
                <a:off x="3641148" y="2171700"/>
                <a:ext cx="762000" cy="533400"/>
              </a:xfrm>
              <a:prstGeom prst="flowChartDela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buNone/>
                </a:pPr>
                <a:r>
                  <a:rPr lang="en-US" dirty="0">
                    <a:solidFill>
                      <a:srgbClr val="172751"/>
                    </a:solidFill>
                  </a:rPr>
                  <a:t>#10</a:t>
                </a:r>
              </a:p>
            </p:txBody>
          </p:sp>
          <p:sp>
            <p:nvSpPr>
              <p:cNvPr id="12" name="TextBox 11"/>
              <p:cNvSpPr txBox="1"/>
              <p:nvPr/>
            </p:nvSpPr>
            <p:spPr>
              <a:xfrm>
                <a:off x="3505200" y="2761320"/>
                <a:ext cx="955529" cy="512961"/>
              </a:xfrm>
              <a:prstGeom prst="rect">
                <a:avLst/>
              </a:prstGeom>
              <a:noFill/>
            </p:spPr>
            <p:txBody>
              <a:bodyPr wrap="none" rtlCol="0">
                <a:spAutoFit/>
              </a:bodyPr>
              <a:lstStyle/>
              <a:p>
                <a:pPr>
                  <a:buNone/>
                </a:pPr>
                <a:r>
                  <a:rPr lang="en-US" dirty="0">
                    <a:solidFill>
                      <a:srgbClr val="172751"/>
                    </a:solidFill>
                    <a:latin typeface="Calibri"/>
                  </a:rPr>
                  <a:t>@5066</a:t>
                </a:r>
              </a:p>
            </p:txBody>
          </p:sp>
        </p:grpSp>
      </p:grpSp>
      <p:grpSp>
        <p:nvGrpSpPr>
          <p:cNvPr id="69" name="Group 68"/>
          <p:cNvGrpSpPr/>
          <p:nvPr/>
        </p:nvGrpSpPr>
        <p:grpSpPr>
          <a:xfrm>
            <a:off x="304800" y="1352550"/>
            <a:ext cx="7315200" cy="2266032"/>
            <a:chOff x="457200" y="1828800"/>
            <a:chExt cx="7315200" cy="3021376"/>
          </a:xfrm>
        </p:grpSpPr>
        <p:sp>
          <p:nvSpPr>
            <p:cNvPr id="17" name="TextBox 16"/>
            <p:cNvSpPr txBox="1"/>
            <p:nvPr/>
          </p:nvSpPr>
          <p:spPr>
            <a:xfrm>
              <a:off x="457200" y="3225800"/>
              <a:ext cx="7315200" cy="1624376"/>
            </a:xfrm>
            <a:prstGeom prst="rect">
              <a:avLst/>
            </a:prstGeom>
            <a:noFill/>
          </p:spPr>
          <p:txBody>
            <a:bodyPr wrap="square" rtlCol="0">
              <a:spAutoFit/>
            </a:bodyPr>
            <a:lstStyle/>
            <a:p>
              <a:pPr marL="342900" indent="-342900">
                <a:spcBef>
                  <a:spcPts val="400"/>
                </a:spcBef>
                <a:buFont typeface="Wingdings" charset="2"/>
                <a:buChar char="§"/>
              </a:pPr>
              <a:r>
                <a:rPr lang="en-US" sz="2000" i="0" dirty="0">
                  <a:solidFill>
                    <a:srgbClr val="172751"/>
                  </a:solidFill>
                  <a:latin typeface="+mn-lt"/>
                </a:rPr>
                <a:t>  Sync the revision to be re-added:</a:t>
              </a:r>
            </a:p>
            <a:p>
              <a:pPr>
                <a:spcBef>
                  <a:spcPts val="400"/>
                </a:spcBef>
                <a:buNone/>
              </a:pPr>
              <a:r>
                <a:rPr lang="en-US" sz="1800" b="1" i="0" dirty="0">
                  <a:solidFill>
                    <a:srgbClr val="F38337"/>
                  </a:solidFill>
                  <a:latin typeface="Courier New"/>
                  <a:cs typeface="Courier New"/>
                </a:rPr>
                <a:t>	</a:t>
              </a:r>
              <a:r>
                <a:rPr lang="en-US" sz="1800" b="1" i="0" dirty="0">
                  <a:solidFill>
                    <a:srgbClr val="0000FF"/>
                  </a:solidFill>
                  <a:latin typeface="Courier New"/>
                  <a:cs typeface="Courier New"/>
                </a:rPr>
                <a:t>p4 sync </a:t>
              </a:r>
              <a:r>
                <a:rPr lang="en-US" sz="1800" b="1" i="0" dirty="0">
                  <a:solidFill>
                    <a:schemeClr val="tx1">
                      <a:lumMod val="60000"/>
                      <a:lumOff val="40000"/>
                    </a:schemeClr>
                  </a:solidFill>
                  <a:latin typeface="Courier New"/>
                  <a:cs typeface="Courier New"/>
                </a:rPr>
                <a:t>parse.h@5065</a:t>
              </a:r>
            </a:p>
            <a:p>
              <a:pPr>
                <a:spcBef>
                  <a:spcPts val="0"/>
                </a:spcBef>
                <a:buNone/>
              </a:pPr>
              <a:r>
                <a:rPr lang="en-US" sz="1800" b="1" i="0" dirty="0">
                  <a:solidFill>
                    <a:srgbClr val="172751"/>
                  </a:solidFill>
                  <a:latin typeface="Courier New"/>
                  <a:cs typeface="Courier New"/>
                </a:rPr>
                <a:t>	</a:t>
              </a:r>
              <a:r>
                <a:rPr lang="en-US" sz="1400" i="0" dirty="0">
                  <a:solidFill>
                    <a:srgbClr val="172751"/>
                  </a:solidFill>
                  <a:latin typeface="+mn-lt"/>
                  <a:cs typeface="Courier New"/>
                </a:rPr>
                <a:t>Or</a:t>
              </a:r>
            </a:p>
            <a:p>
              <a:pPr>
                <a:lnSpc>
                  <a:spcPct val="50000"/>
                </a:lnSpc>
                <a:spcBef>
                  <a:spcPts val="400"/>
                </a:spcBef>
                <a:buNone/>
              </a:pPr>
              <a:r>
                <a:rPr lang="en-US" sz="1400" b="1" i="0" dirty="0">
                  <a:solidFill>
                    <a:srgbClr val="172751"/>
                  </a:solidFill>
                  <a:latin typeface="+mn-lt"/>
                  <a:cs typeface="Courier New"/>
                </a:rPr>
                <a:t>	</a:t>
              </a:r>
              <a:r>
                <a:rPr lang="en-US" sz="1800" b="1" i="0" dirty="0">
                  <a:solidFill>
                    <a:srgbClr val="0000FF"/>
                  </a:solidFill>
                  <a:latin typeface="Courier New"/>
                  <a:cs typeface="Courier New"/>
                </a:rPr>
                <a:t>p4 sync </a:t>
              </a:r>
              <a:r>
                <a:rPr lang="en-US" sz="1800" b="1" i="0" dirty="0">
                  <a:solidFill>
                    <a:srgbClr val="4167C9"/>
                  </a:solidFill>
                  <a:latin typeface="Courier New"/>
                  <a:cs typeface="Courier New"/>
                </a:rPr>
                <a:t>parse.h#9</a:t>
              </a:r>
            </a:p>
          </p:txBody>
        </p:sp>
        <p:grpSp>
          <p:nvGrpSpPr>
            <p:cNvPr id="68" name="Group 67"/>
            <p:cNvGrpSpPr/>
            <p:nvPr/>
          </p:nvGrpSpPr>
          <p:grpSpPr>
            <a:xfrm>
              <a:off x="2895600" y="1828800"/>
              <a:ext cx="533400" cy="1219200"/>
              <a:chOff x="2895600" y="1828800"/>
              <a:chExt cx="533400" cy="1219200"/>
            </a:xfrm>
          </p:grpSpPr>
          <p:cxnSp>
            <p:nvCxnSpPr>
              <p:cNvPr id="19" name="Straight Connector 18"/>
              <p:cNvCxnSpPr/>
              <p:nvPr/>
            </p:nvCxnSpPr>
            <p:spPr>
              <a:xfrm>
                <a:off x="3429000" y="1828800"/>
                <a:ext cx="0" cy="1219200"/>
              </a:xfrm>
              <a:prstGeom prst="line">
                <a:avLst/>
              </a:prstGeom>
              <a:ln w="50800">
                <a:solidFill>
                  <a:schemeClr val="accent2"/>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flipH="1">
                <a:off x="2895600" y="2057400"/>
                <a:ext cx="533400" cy="0"/>
              </a:xfrm>
              <a:prstGeom prst="straightConnector1">
                <a:avLst/>
              </a:prstGeom>
              <a:ln w="50800">
                <a:solidFill>
                  <a:schemeClr val="accent2"/>
                </a:solidFill>
                <a:prstDash val="sysDash"/>
                <a:tailEnd type="triangle" w="med" len="sm"/>
              </a:ln>
              <a:effectLst/>
            </p:spPr>
            <p:style>
              <a:lnRef idx="2">
                <a:schemeClr val="accent1"/>
              </a:lnRef>
              <a:fillRef idx="0">
                <a:schemeClr val="accent1"/>
              </a:fillRef>
              <a:effectRef idx="1">
                <a:schemeClr val="accent1"/>
              </a:effectRef>
              <a:fontRef idx="minor">
                <a:schemeClr val="tx1"/>
              </a:fontRef>
            </p:style>
          </p:cxnSp>
        </p:grpSp>
      </p:grpSp>
      <p:sp>
        <p:nvSpPr>
          <p:cNvPr id="22" name="TextBox 21"/>
          <p:cNvSpPr txBox="1"/>
          <p:nvPr/>
        </p:nvSpPr>
        <p:spPr>
          <a:xfrm>
            <a:off x="304800" y="3638550"/>
            <a:ext cx="7315200" cy="700192"/>
          </a:xfrm>
          <a:prstGeom prst="rect">
            <a:avLst/>
          </a:prstGeom>
          <a:noFill/>
        </p:spPr>
        <p:txBody>
          <a:bodyPr wrap="square" rtlCol="0">
            <a:spAutoFit/>
          </a:bodyPr>
          <a:lstStyle/>
          <a:p>
            <a:pPr marL="457200" indent="-457200">
              <a:buFont typeface="Wingdings" charset="2"/>
              <a:buChar char="§"/>
            </a:pPr>
            <a:r>
              <a:rPr lang="en-US" sz="2000" i="0" dirty="0">
                <a:solidFill>
                  <a:srgbClr val="172751"/>
                </a:solidFill>
                <a:latin typeface="+mn-lt"/>
              </a:rPr>
              <a:t>Open the file for add</a:t>
            </a:r>
          </a:p>
          <a:p>
            <a:pPr lvl="1">
              <a:lnSpc>
                <a:spcPct val="50000"/>
              </a:lnSpc>
              <a:buNone/>
            </a:pPr>
            <a:r>
              <a:rPr lang="en-US" sz="1800" b="1" i="0" dirty="0">
                <a:solidFill>
                  <a:srgbClr val="F38337"/>
                </a:solidFill>
                <a:latin typeface="Courier New"/>
                <a:cs typeface="Courier New"/>
              </a:rPr>
              <a:t>	</a:t>
            </a:r>
            <a:r>
              <a:rPr lang="en-US" sz="1800" b="1" i="0" dirty="0">
                <a:solidFill>
                  <a:srgbClr val="0000FF"/>
                </a:solidFill>
                <a:latin typeface="Courier New"/>
                <a:cs typeface="Courier New"/>
              </a:rPr>
              <a:t>p4 add </a:t>
            </a:r>
            <a:r>
              <a:rPr lang="en-US" sz="1800" b="1" i="0" dirty="0" err="1">
                <a:solidFill>
                  <a:srgbClr val="4167C9"/>
                </a:solidFill>
                <a:latin typeface="Courier New"/>
                <a:cs typeface="Courier New"/>
              </a:rPr>
              <a:t>parse.h</a:t>
            </a:r>
            <a:endParaRPr lang="en-US" sz="1800" b="1" i="0" dirty="0">
              <a:solidFill>
                <a:srgbClr val="4167C9"/>
              </a:solidFill>
              <a:latin typeface="Courier New"/>
              <a:cs typeface="Courier New"/>
            </a:endParaRPr>
          </a:p>
        </p:txBody>
      </p:sp>
      <p:grpSp>
        <p:nvGrpSpPr>
          <p:cNvPr id="80" name="Group 79"/>
          <p:cNvGrpSpPr/>
          <p:nvPr/>
        </p:nvGrpSpPr>
        <p:grpSpPr>
          <a:xfrm>
            <a:off x="304800" y="1428750"/>
            <a:ext cx="7315200" cy="3295710"/>
            <a:chOff x="304800" y="1905000"/>
            <a:chExt cx="7315200" cy="4394280"/>
          </a:xfrm>
        </p:grpSpPr>
        <p:sp>
          <p:nvSpPr>
            <p:cNvPr id="58" name="Left Brace 57"/>
            <p:cNvSpPr/>
            <p:nvPr/>
          </p:nvSpPr>
          <p:spPr>
            <a:xfrm rot="5400000">
              <a:off x="1790700" y="1562100"/>
              <a:ext cx="228600" cy="914400"/>
            </a:xfrm>
            <a:prstGeom prst="leftBrace">
              <a:avLst>
                <a:gd name="adj1" fmla="val 95722"/>
                <a:gd name="adj2" fmla="val 50000"/>
              </a:avLst>
            </a:prstGeom>
            <a:ln w="50800" cap="sq">
              <a:solidFill>
                <a:schemeClr val="accent3"/>
              </a:solidFill>
              <a:prstDash val="soli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172751"/>
                </a:solidFill>
              </a:endParaRPr>
            </a:p>
          </p:txBody>
        </p:sp>
        <p:grpSp>
          <p:nvGrpSpPr>
            <p:cNvPr id="79" name="Group 78"/>
            <p:cNvGrpSpPr/>
            <p:nvPr/>
          </p:nvGrpSpPr>
          <p:grpSpPr>
            <a:xfrm>
              <a:off x="304800" y="1905000"/>
              <a:ext cx="7315200" cy="4394280"/>
              <a:chOff x="304800" y="1905000"/>
              <a:chExt cx="7315200" cy="4394280"/>
            </a:xfrm>
          </p:grpSpPr>
          <p:sp>
            <p:nvSpPr>
              <p:cNvPr id="31" name="TextBox 30"/>
              <p:cNvSpPr txBox="1"/>
              <p:nvPr/>
            </p:nvSpPr>
            <p:spPr>
              <a:xfrm>
                <a:off x="304800" y="5765800"/>
                <a:ext cx="7315200" cy="533480"/>
              </a:xfrm>
              <a:prstGeom prst="rect">
                <a:avLst/>
              </a:prstGeom>
              <a:noFill/>
            </p:spPr>
            <p:txBody>
              <a:bodyPr wrap="square" rtlCol="0">
                <a:spAutoFit/>
              </a:bodyPr>
              <a:lstStyle/>
              <a:p>
                <a:pPr marL="457200" indent="-457200">
                  <a:buFont typeface="Wingdings" charset="2"/>
                  <a:buChar char="§"/>
                </a:pPr>
                <a:r>
                  <a:rPr lang="en-US" sz="2000" i="0" dirty="0">
                    <a:solidFill>
                      <a:srgbClr val="172751"/>
                    </a:solidFill>
                    <a:latin typeface="+mn-lt"/>
                  </a:rPr>
                  <a:t>Submit</a:t>
                </a:r>
                <a:endParaRPr lang="en-US" sz="1800" b="1" i="0" dirty="0">
                  <a:solidFill>
                    <a:srgbClr val="172751"/>
                  </a:solidFill>
                  <a:latin typeface="Courier New"/>
                  <a:cs typeface="Courier New"/>
                </a:endParaRPr>
              </a:p>
            </p:txBody>
          </p:sp>
          <p:grpSp>
            <p:nvGrpSpPr>
              <p:cNvPr id="78" name="Group 77"/>
              <p:cNvGrpSpPr/>
              <p:nvPr/>
            </p:nvGrpSpPr>
            <p:grpSpPr>
              <a:xfrm>
                <a:off x="1905000" y="1905000"/>
                <a:ext cx="5638800" cy="1369281"/>
                <a:chOff x="1905000" y="1905000"/>
                <a:chExt cx="5638800" cy="1369281"/>
              </a:xfrm>
            </p:grpSpPr>
            <p:cxnSp>
              <p:nvCxnSpPr>
                <p:cNvPr id="60" name="Curved Connector 59"/>
                <p:cNvCxnSpPr>
                  <a:stCxn id="58" idx="1"/>
                  <a:endCxn id="46" idx="0"/>
                </p:cNvCxnSpPr>
                <p:nvPr/>
              </p:nvCxnSpPr>
              <p:spPr>
                <a:xfrm rot="16200000" flipH="1">
                  <a:off x="3668424" y="141576"/>
                  <a:ext cx="266700" cy="3793548"/>
                </a:xfrm>
                <a:prstGeom prst="bentConnector3">
                  <a:avLst>
                    <a:gd name="adj1" fmla="val -146769"/>
                  </a:avLst>
                </a:prstGeom>
                <a:ln w="50800">
                  <a:solidFill>
                    <a:schemeClr val="accent3"/>
                  </a:solidFill>
                  <a:tailEnd type="triangle" w="med" len="lg"/>
                </a:ln>
                <a:effectLst/>
              </p:spPr>
              <p:style>
                <a:lnRef idx="2">
                  <a:schemeClr val="accent1"/>
                </a:lnRef>
                <a:fillRef idx="0">
                  <a:schemeClr val="accent1"/>
                </a:fillRef>
                <a:effectRef idx="1">
                  <a:schemeClr val="accent1"/>
                </a:effectRef>
                <a:fontRef idx="minor">
                  <a:schemeClr val="tx1"/>
                </a:fontRef>
              </p:style>
            </p:cxnSp>
            <p:grpSp>
              <p:nvGrpSpPr>
                <p:cNvPr id="66" name="Group 65"/>
                <p:cNvGrpSpPr/>
                <p:nvPr/>
              </p:nvGrpSpPr>
              <p:grpSpPr>
                <a:xfrm>
                  <a:off x="5181600" y="2171700"/>
                  <a:ext cx="2362200" cy="1102581"/>
                  <a:chOff x="5181600" y="2171700"/>
                  <a:chExt cx="2362200" cy="1102581"/>
                </a:xfrm>
              </p:grpSpPr>
              <p:cxnSp>
                <p:nvCxnSpPr>
                  <p:cNvPr id="47" name="Straight Arrow Connector 46"/>
                  <p:cNvCxnSpPr/>
                  <p:nvPr/>
                </p:nvCxnSpPr>
                <p:spPr>
                  <a:xfrm>
                    <a:off x="6019800" y="2438400"/>
                    <a:ext cx="1524000" cy="0"/>
                  </a:xfrm>
                  <a:prstGeom prst="straightConnector1">
                    <a:avLst/>
                  </a:prstGeom>
                  <a:ln w="76200" cmpd="sng">
                    <a:solidFill>
                      <a:schemeClr val="bg1">
                        <a:lumMod val="50000"/>
                      </a:schemeClr>
                    </a:solidFill>
                    <a:tailEnd type="none"/>
                  </a:ln>
                  <a:effectLst/>
                </p:spPr>
                <p:style>
                  <a:lnRef idx="2">
                    <a:schemeClr val="accent1"/>
                  </a:lnRef>
                  <a:fillRef idx="0">
                    <a:schemeClr val="accent1"/>
                  </a:fillRef>
                  <a:effectRef idx="1">
                    <a:schemeClr val="accent1"/>
                  </a:effectRef>
                  <a:fontRef idx="minor">
                    <a:schemeClr val="tx1"/>
                  </a:fontRef>
                </p:style>
              </p:cxnSp>
              <p:grpSp>
                <p:nvGrpSpPr>
                  <p:cNvPr id="65" name="Group 64"/>
                  <p:cNvGrpSpPr/>
                  <p:nvPr/>
                </p:nvGrpSpPr>
                <p:grpSpPr>
                  <a:xfrm>
                    <a:off x="5181600" y="2171700"/>
                    <a:ext cx="955529" cy="1102581"/>
                    <a:chOff x="5181600" y="2171700"/>
                    <a:chExt cx="955529" cy="1102581"/>
                  </a:xfrm>
                </p:grpSpPr>
                <p:sp>
                  <p:nvSpPr>
                    <p:cNvPr id="53" name="TextBox 52"/>
                    <p:cNvSpPr txBox="1"/>
                    <p:nvPr/>
                  </p:nvSpPr>
                  <p:spPr>
                    <a:xfrm>
                      <a:off x="5181600" y="2761320"/>
                      <a:ext cx="955529" cy="512961"/>
                    </a:xfrm>
                    <a:prstGeom prst="rect">
                      <a:avLst/>
                    </a:prstGeom>
                    <a:noFill/>
                  </p:spPr>
                  <p:txBody>
                    <a:bodyPr wrap="none" rtlCol="0">
                      <a:spAutoFit/>
                    </a:bodyPr>
                    <a:lstStyle/>
                    <a:p>
                      <a:pPr>
                        <a:buNone/>
                      </a:pPr>
                      <a:r>
                        <a:rPr lang="en-US" dirty="0">
                          <a:solidFill>
                            <a:srgbClr val="172751"/>
                          </a:solidFill>
                          <a:latin typeface="Calibri"/>
                        </a:rPr>
                        <a:t>@5079</a:t>
                      </a:r>
                    </a:p>
                  </p:txBody>
                </p:sp>
                <p:sp>
                  <p:nvSpPr>
                    <p:cNvPr id="46" name="Delay 45"/>
                    <p:cNvSpPr/>
                    <p:nvPr/>
                  </p:nvSpPr>
                  <p:spPr>
                    <a:xfrm flipH="1">
                      <a:off x="5317548" y="2171700"/>
                      <a:ext cx="762000" cy="533400"/>
                    </a:xfrm>
                    <a:prstGeom prst="flowChartDela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buNone/>
                      </a:pPr>
                      <a:r>
                        <a:rPr lang="en-US" dirty="0">
                          <a:solidFill>
                            <a:srgbClr val="172751"/>
                          </a:solidFill>
                        </a:rPr>
                        <a:t>#11</a:t>
                      </a:r>
                    </a:p>
                  </p:txBody>
                </p:sp>
              </p:grpSp>
            </p:grpSp>
          </p:grpSp>
        </p:grpSp>
      </p:grpSp>
    </p:spTree>
    <p:extLst>
      <p:ext uri="{BB962C8B-B14F-4D97-AF65-F5344CB8AC3E}">
        <p14:creationId xmlns:p14="http://schemas.microsoft.com/office/powerpoint/2010/main" val="401549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noFill/>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New Commands in this Chapter</a:t>
            </a:r>
          </a:p>
        </p:txBody>
      </p:sp>
      <p:sp>
        <p:nvSpPr>
          <p:cNvPr id="30723" name="Rectangle 3"/>
          <p:cNvSpPr>
            <a:spLocks noGrp="1" noChangeArrowheads="1"/>
          </p:cNvSpPr>
          <p:nvPr>
            <p:ph idx="1"/>
          </p:nvPr>
        </p:nvSpPr>
        <p:spPr/>
        <p:txBody>
          <a:bodyPr numCol="2"/>
          <a:lstStyle/>
          <a:p>
            <a:pPr>
              <a:lnSpc>
                <a:spcPct val="120000"/>
              </a:lnSpc>
              <a:spcBef>
                <a:spcPct val="40000"/>
              </a:spcBef>
            </a:pPr>
            <a:r>
              <a:rPr lang="en-US" b="1" dirty="0">
                <a:solidFill>
                  <a:srgbClr val="0000FF"/>
                </a:solidFill>
                <a:latin typeface="Courier New" charset="0"/>
              </a:rPr>
              <a:t>p4 diff2</a:t>
            </a:r>
          </a:p>
        </p:txBody>
      </p:sp>
    </p:spTree>
    <p:extLst>
      <p:ext uri="{BB962C8B-B14F-4D97-AF65-F5344CB8AC3E}">
        <p14:creationId xmlns:p14="http://schemas.microsoft.com/office/powerpoint/2010/main" val="229242145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ctrTitle"/>
          </p:nvPr>
        </p:nvSpPr>
        <p:spPr/>
        <p:txBody>
          <a:bodyPr>
            <a:normAutofit/>
          </a:bodyPr>
          <a:lstStyle/>
          <a:p>
            <a:r>
              <a:rPr lang="en-US" dirty="0">
                <a:latin typeface="Verdana" panose="020B0604030504040204" pitchFamily="34" charset="0"/>
                <a:ea typeface="Verdana" panose="020B0604030504040204" pitchFamily="34" charset="0"/>
                <a:cs typeface="Verdana" panose="020B0604030504040204" pitchFamily="34" charset="0"/>
              </a:rPr>
              <a:t>Introduction to</a:t>
            </a:r>
            <a:br>
              <a:rPr lang="en-US" dirty="0">
                <a:latin typeface="Verdana" panose="020B0604030504040204" pitchFamily="34" charset="0"/>
                <a:ea typeface="Verdana" panose="020B0604030504040204" pitchFamily="34" charset="0"/>
                <a:cs typeface="Verdana" panose="020B0604030504040204" pitchFamily="34" charset="0"/>
              </a:rPr>
            </a:br>
            <a:r>
              <a:rPr lang="en-US" dirty="0">
                <a:latin typeface="Verdana" panose="020B0604030504040204" pitchFamily="34" charset="0"/>
                <a:ea typeface="Verdana" panose="020B0604030504040204" pitchFamily="34" charset="0"/>
                <a:cs typeface="Verdana" panose="020B0604030504040204" pitchFamily="34" charset="0"/>
              </a:rPr>
              <a:t>Helix for Users</a:t>
            </a:r>
            <a:endParaRPr lang="en-US" dirty="0">
              <a:latin typeface="Calibri"/>
            </a:endParaRPr>
          </a:p>
        </p:txBody>
      </p:sp>
      <p:sp>
        <p:nvSpPr>
          <p:cNvPr id="56323" name="Rectangle 3"/>
          <p:cNvSpPr>
            <a:spLocks noGrp="1" noChangeArrowheads="1"/>
          </p:cNvSpPr>
          <p:nvPr>
            <p:ph type="body" sz="quarter" idx="10"/>
          </p:nvPr>
        </p:nvSpPr>
        <p:spPr/>
        <p:txBody>
          <a:bodyPr/>
          <a:lstStyle/>
          <a:p>
            <a:r>
              <a:rPr lang="en-US" dirty="0" err="1">
                <a:latin typeface="Verdana" panose="020B0604030504040204" pitchFamily="34" charset="0"/>
                <a:ea typeface="Verdana" panose="020B0604030504040204" pitchFamily="34" charset="0"/>
                <a:cs typeface="Verdana" panose="020B0604030504040204" pitchFamily="34" charset="0"/>
              </a:rPr>
              <a:t>Changelist</a:t>
            </a:r>
            <a:r>
              <a:rPr lang="en-US" dirty="0">
                <a:latin typeface="Verdana" panose="020B0604030504040204" pitchFamily="34" charset="0"/>
                <a:ea typeface="Verdana" panose="020B0604030504040204" pitchFamily="34" charset="0"/>
                <a:cs typeface="Verdana" panose="020B0604030504040204" pitchFamily="34" charset="0"/>
              </a:rPr>
              <a:t> Management</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Changelist</a:t>
            </a:r>
            <a:r>
              <a:rPr lang="en-US" dirty="0"/>
              <a:t> Management</a:t>
            </a:r>
          </a:p>
        </p:txBody>
      </p:sp>
      <p:sp>
        <p:nvSpPr>
          <p:cNvPr id="3" name="Content Placeholder 2"/>
          <p:cNvSpPr>
            <a:spLocks noGrp="1"/>
          </p:cNvSpPr>
          <p:nvPr>
            <p:ph idx="1"/>
          </p:nvPr>
        </p:nvSpPr>
        <p:spPr/>
        <p:txBody>
          <a:bodyPr/>
          <a:lstStyle/>
          <a:p>
            <a:r>
              <a:rPr lang="en-US" dirty="0"/>
              <a:t>Managing pending </a:t>
            </a:r>
            <a:r>
              <a:rPr lang="en-US" dirty="0" err="1"/>
              <a:t>changelists</a:t>
            </a:r>
            <a:endParaRPr lang="en-US" dirty="0"/>
          </a:p>
          <a:p>
            <a:pPr>
              <a:lnSpc>
                <a:spcPct val="200000"/>
              </a:lnSpc>
            </a:pPr>
            <a:r>
              <a:rPr lang="en-US" dirty="0"/>
              <a:t>Shelving opened files</a:t>
            </a:r>
          </a:p>
          <a:p>
            <a:pPr>
              <a:lnSpc>
                <a:spcPct val="200000"/>
              </a:lnSpc>
            </a:pPr>
            <a:r>
              <a:rPr lang="en-US" dirty="0"/>
              <a:t>Showing </a:t>
            </a:r>
            <a:r>
              <a:rPr lang="en-US" dirty="0" err="1"/>
              <a:t>changelist</a:t>
            </a:r>
            <a:r>
              <a:rPr lang="en-US" dirty="0"/>
              <a:t> detail</a:t>
            </a:r>
          </a:p>
          <a:p>
            <a:endParaRPr lang="en-US" dirty="0"/>
          </a:p>
        </p:txBody>
      </p:sp>
    </p:spTree>
    <p:extLst>
      <p:ext uri="{BB962C8B-B14F-4D97-AF65-F5344CB8AC3E}">
        <p14:creationId xmlns:p14="http://schemas.microsoft.com/office/powerpoint/2010/main" val="409619267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Pending </a:t>
            </a:r>
            <a:r>
              <a:rPr lang="en-US" dirty="0" err="1"/>
              <a:t>Changelists</a:t>
            </a:r>
            <a:endParaRPr lang="en-US" dirty="0"/>
          </a:p>
        </p:txBody>
      </p:sp>
      <p:sp>
        <p:nvSpPr>
          <p:cNvPr id="3" name="Content Placeholder 2"/>
          <p:cNvSpPr>
            <a:spLocks noGrp="1"/>
          </p:cNvSpPr>
          <p:nvPr>
            <p:ph idx="1"/>
          </p:nvPr>
        </p:nvSpPr>
        <p:spPr/>
        <p:txBody>
          <a:bodyPr/>
          <a:lstStyle/>
          <a:p>
            <a:endParaRPr lang="en-US" dirty="0"/>
          </a:p>
        </p:txBody>
      </p:sp>
      <p:grpSp>
        <p:nvGrpSpPr>
          <p:cNvPr id="45" name="Group 44"/>
          <p:cNvGrpSpPr/>
          <p:nvPr/>
        </p:nvGrpSpPr>
        <p:grpSpPr>
          <a:xfrm>
            <a:off x="457202" y="2914650"/>
            <a:ext cx="7086598" cy="1639230"/>
            <a:chOff x="457202" y="3886200"/>
            <a:chExt cx="7086598" cy="2185640"/>
          </a:xfrm>
        </p:grpSpPr>
        <p:sp>
          <p:nvSpPr>
            <p:cNvPr id="16" name="Isosceles Triangle 15"/>
            <p:cNvSpPr/>
            <p:nvPr/>
          </p:nvSpPr>
          <p:spPr>
            <a:xfrm>
              <a:off x="457202" y="3886200"/>
              <a:ext cx="792480" cy="762000"/>
            </a:xfrm>
            <a:prstGeom prst="triangle">
              <a:avLst/>
            </a:prstGeom>
            <a:solidFill>
              <a:srgbClr val="C0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447800" y="4191000"/>
              <a:ext cx="1066800" cy="512961"/>
            </a:xfrm>
            <a:prstGeom prst="rect">
              <a:avLst/>
            </a:prstGeom>
            <a:noFill/>
          </p:spPr>
          <p:txBody>
            <a:bodyPr wrap="square" rtlCol="0">
              <a:spAutoFit/>
            </a:bodyPr>
            <a:lstStyle/>
            <a:p>
              <a:pPr>
                <a:buNone/>
              </a:pPr>
              <a:r>
                <a:rPr lang="en-US" i="0" dirty="0">
                  <a:latin typeface="Calibri"/>
                </a:rPr>
                <a:t>5069</a:t>
              </a:r>
            </a:p>
          </p:txBody>
        </p:sp>
        <p:sp>
          <p:nvSpPr>
            <p:cNvPr id="18" name="TextBox 17"/>
            <p:cNvSpPr txBox="1"/>
            <p:nvPr/>
          </p:nvSpPr>
          <p:spPr>
            <a:xfrm>
              <a:off x="1676400" y="4800600"/>
              <a:ext cx="5562600" cy="512961"/>
            </a:xfrm>
            <a:prstGeom prst="rect">
              <a:avLst/>
            </a:prstGeom>
            <a:noFill/>
          </p:spPr>
          <p:txBody>
            <a:bodyPr wrap="square" rtlCol="0">
              <a:spAutoFit/>
            </a:bodyPr>
            <a:lstStyle/>
            <a:p>
              <a:pPr>
                <a:buNone/>
              </a:pPr>
              <a:r>
                <a:rPr lang="en-US" i="0" dirty="0">
                  <a:latin typeface="Calibri"/>
                </a:rPr>
                <a:t>//depot/Jam/MAIN/</a:t>
              </a:r>
              <a:r>
                <a:rPr lang="en-US" i="0" dirty="0" err="1">
                  <a:latin typeface="Calibri"/>
                </a:rPr>
                <a:t>src</a:t>
              </a:r>
              <a:r>
                <a:rPr lang="en-US" i="0" dirty="0">
                  <a:latin typeface="Calibri"/>
                </a:rPr>
                <a:t>/compile.c#23	&lt;edit&gt;</a:t>
              </a:r>
            </a:p>
          </p:txBody>
        </p:sp>
        <p:sp>
          <p:nvSpPr>
            <p:cNvPr id="19" name="TextBox 18"/>
            <p:cNvSpPr txBox="1"/>
            <p:nvPr/>
          </p:nvSpPr>
          <p:spPr>
            <a:xfrm>
              <a:off x="1676400" y="5179740"/>
              <a:ext cx="5867400" cy="512961"/>
            </a:xfrm>
            <a:prstGeom prst="rect">
              <a:avLst/>
            </a:prstGeom>
            <a:noFill/>
          </p:spPr>
          <p:txBody>
            <a:bodyPr wrap="square" rtlCol="0">
              <a:spAutoFit/>
            </a:bodyPr>
            <a:lstStyle/>
            <a:p>
              <a:pPr>
                <a:buNone/>
              </a:pPr>
              <a:r>
                <a:rPr lang="en-US" i="0" dirty="0">
                  <a:latin typeface="Calibri"/>
                </a:rPr>
                <a:t>//depot/Jam/MAIN/</a:t>
              </a:r>
              <a:r>
                <a:rPr lang="en-US" i="0" dirty="0" err="1">
                  <a:latin typeface="Calibri"/>
                </a:rPr>
                <a:t>src</a:t>
              </a:r>
              <a:r>
                <a:rPr lang="en-US" i="0" dirty="0">
                  <a:latin typeface="Calibri"/>
                </a:rPr>
                <a:t>/compile.h#17	&lt;delete&gt;</a:t>
              </a:r>
            </a:p>
          </p:txBody>
        </p:sp>
        <p:cxnSp>
          <p:nvCxnSpPr>
            <p:cNvPr id="20" name="Elbow Connector 19"/>
            <p:cNvCxnSpPr>
              <a:stCxn id="16" idx="3"/>
              <a:endCxn id="18" idx="1"/>
            </p:cNvCxnSpPr>
            <p:nvPr/>
          </p:nvCxnSpPr>
          <p:spPr>
            <a:xfrm rot="16200000" flipH="1">
              <a:off x="1060481" y="4441161"/>
              <a:ext cx="408881" cy="822958"/>
            </a:xfrm>
            <a:prstGeom prst="bentConnector2">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1" name="Elbow Connector 20"/>
            <p:cNvCxnSpPr>
              <a:stCxn id="16" idx="3"/>
              <a:endCxn id="19" idx="1"/>
            </p:cNvCxnSpPr>
            <p:nvPr/>
          </p:nvCxnSpPr>
          <p:spPr>
            <a:xfrm rot="16200000" flipH="1">
              <a:off x="870910" y="4630732"/>
              <a:ext cx="788021" cy="822958"/>
            </a:xfrm>
            <a:prstGeom prst="bentConnector2">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3" name="Elbow Connector 22"/>
            <p:cNvCxnSpPr>
              <a:stCxn id="16" idx="3"/>
              <a:endCxn id="25" idx="1"/>
            </p:cNvCxnSpPr>
            <p:nvPr/>
          </p:nvCxnSpPr>
          <p:spPr>
            <a:xfrm rot="16200000" flipH="1">
              <a:off x="681341" y="4820301"/>
              <a:ext cx="1167160" cy="822958"/>
            </a:xfrm>
            <a:prstGeom prst="bentConnector2">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1676400" y="5558879"/>
              <a:ext cx="367408" cy="512961"/>
            </a:xfrm>
            <a:prstGeom prst="rect">
              <a:avLst/>
            </a:prstGeom>
            <a:noFill/>
          </p:spPr>
          <p:txBody>
            <a:bodyPr wrap="none" rtlCol="0">
              <a:spAutoFit/>
            </a:bodyPr>
            <a:lstStyle/>
            <a:p>
              <a:pPr>
                <a:buNone/>
              </a:pPr>
              <a:r>
                <a:rPr lang="en-US" i="0" dirty="0">
                  <a:latin typeface="Calibri"/>
                </a:rPr>
                <a:t>...</a:t>
              </a:r>
            </a:p>
          </p:txBody>
        </p:sp>
      </p:grpSp>
      <p:grpSp>
        <p:nvGrpSpPr>
          <p:cNvPr id="44" name="Group 43"/>
          <p:cNvGrpSpPr/>
          <p:nvPr/>
        </p:nvGrpSpPr>
        <p:grpSpPr>
          <a:xfrm>
            <a:off x="457202" y="1314450"/>
            <a:ext cx="5943598" cy="1582080"/>
            <a:chOff x="457202" y="1752600"/>
            <a:chExt cx="5943598" cy="2109440"/>
          </a:xfrm>
        </p:grpSpPr>
        <p:sp>
          <p:nvSpPr>
            <p:cNvPr id="4" name="Isosceles Triangle 3"/>
            <p:cNvSpPr/>
            <p:nvPr/>
          </p:nvSpPr>
          <p:spPr>
            <a:xfrm>
              <a:off x="457202" y="1752600"/>
              <a:ext cx="792480" cy="762000"/>
            </a:xfrm>
            <a:prstGeom prst="triangle">
              <a:avLst/>
            </a:prstGeom>
            <a:solidFill>
              <a:srgbClr val="C0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447800" y="2057400"/>
              <a:ext cx="1066800" cy="512961"/>
            </a:xfrm>
            <a:prstGeom prst="rect">
              <a:avLst/>
            </a:prstGeom>
            <a:noFill/>
          </p:spPr>
          <p:txBody>
            <a:bodyPr wrap="square" rtlCol="0">
              <a:spAutoFit/>
            </a:bodyPr>
            <a:lstStyle/>
            <a:p>
              <a:pPr>
                <a:buNone/>
              </a:pPr>
              <a:r>
                <a:rPr lang="en-US" i="0" dirty="0">
                  <a:latin typeface="Calibri"/>
                </a:rPr>
                <a:t>Default </a:t>
              </a:r>
            </a:p>
          </p:txBody>
        </p:sp>
        <p:sp>
          <p:nvSpPr>
            <p:cNvPr id="8" name="TextBox 7"/>
            <p:cNvSpPr txBox="1"/>
            <p:nvPr/>
          </p:nvSpPr>
          <p:spPr>
            <a:xfrm>
              <a:off x="1676400" y="2969939"/>
              <a:ext cx="4724400" cy="512961"/>
            </a:xfrm>
            <a:prstGeom prst="rect">
              <a:avLst/>
            </a:prstGeom>
            <a:noFill/>
          </p:spPr>
          <p:txBody>
            <a:bodyPr wrap="square" rtlCol="0">
              <a:spAutoFit/>
            </a:bodyPr>
            <a:lstStyle/>
            <a:p>
              <a:pPr>
                <a:buNone/>
              </a:pPr>
              <a:r>
                <a:rPr lang="en-US" i="0" dirty="0">
                  <a:latin typeface="Calibri"/>
                </a:rPr>
                <a:t>//depot/Jam/MAIN/</a:t>
              </a:r>
              <a:r>
                <a:rPr lang="en-US" i="0" dirty="0" err="1">
                  <a:latin typeface="Calibri"/>
                </a:rPr>
                <a:t>src</a:t>
              </a:r>
              <a:r>
                <a:rPr lang="en-US" i="0" dirty="0">
                  <a:latin typeface="Calibri"/>
                </a:rPr>
                <a:t>/utils.c#5	&lt;edit&gt;</a:t>
              </a:r>
            </a:p>
          </p:txBody>
        </p:sp>
        <p:sp>
          <p:nvSpPr>
            <p:cNvPr id="9" name="TextBox 8"/>
            <p:cNvSpPr txBox="1"/>
            <p:nvPr/>
          </p:nvSpPr>
          <p:spPr>
            <a:xfrm>
              <a:off x="1676400" y="3349079"/>
              <a:ext cx="4724400" cy="512961"/>
            </a:xfrm>
            <a:prstGeom prst="rect">
              <a:avLst/>
            </a:prstGeom>
            <a:noFill/>
          </p:spPr>
          <p:txBody>
            <a:bodyPr wrap="square" rtlCol="0">
              <a:spAutoFit/>
            </a:bodyPr>
            <a:lstStyle/>
            <a:p>
              <a:pPr>
                <a:buNone/>
              </a:pPr>
              <a:r>
                <a:rPr lang="en-US" i="0" dirty="0">
                  <a:latin typeface="Calibri"/>
                </a:rPr>
                <a:t>//depot/Jam/MAIN/</a:t>
              </a:r>
              <a:r>
                <a:rPr lang="en-US" i="0" dirty="0" err="1">
                  <a:latin typeface="Calibri"/>
                </a:rPr>
                <a:t>src</a:t>
              </a:r>
              <a:r>
                <a:rPr lang="en-US" i="0" dirty="0">
                  <a:latin typeface="Calibri"/>
                </a:rPr>
                <a:t>/utils.h#9	&lt;edit&gt;</a:t>
              </a:r>
            </a:p>
          </p:txBody>
        </p:sp>
        <p:cxnSp>
          <p:nvCxnSpPr>
            <p:cNvPr id="11" name="Elbow Connector 10"/>
            <p:cNvCxnSpPr>
              <a:stCxn id="4" idx="3"/>
              <a:endCxn id="8" idx="1"/>
            </p:cNvCxnSpPr>
            <p:nvPr/>
          </p:nvCxnSpPr>
          <p:spPr>
            <a:xfrm rot="16200000" flipH="1">
              <a:off x="909012" y="2459030"/>
              <a:ext cx="711820" cy="822958"/>
            </a:xfrm>
            <a:prstGeom prst="bentConnector2">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3" name="Elbow Connector 12"/>
            <p:cNvCxnSpPr>
              <a:stCxn id="4" idx="3"/>
              <a:endCxn id="9" idx="1"/>
            </p:cNvCxnSpPr>
            <p:nvPr/>
          </p:nvCxnSpPr>
          <p:spPr>
            <a:xfrm rot="16200000" flipH="1">
              <a:off x="719441" y="2648601"/>
              <a:ext cx="1090960" cy="822958"/>
            </a:xfrm>
            <a:prstGeom prst="bentConnector2">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1676400" y="2590800"/>
              <a:ext cx="4724400" cy="512961"/>
            </a:xfrm>
            <a:prstGeom prst="rect">
              <a:avLst/>
            </a:prstGeom>
            <a:noFill/>
          </p:spPr>
          <p:txBody>
            <a:bodyPr wrap="square" rtlCol="0">
              <a:spAutoFit/>
            </a:bodyPr>
            <a:lstStyle/>
            <a:p>
              <a:pPr>
                <a:buNone/>
              </a:pPr>
              <a:r>
                <a:rPr lang="en-US" i="0" dirty="0">
                  <a:latin typeface="Calibri"/>
                </a:rPr>
                <a:t>//depot/Jam/MAIN/</a:t>
              </a:r>
              <a:r>
                <a:rPr lang="en-US" i="0" dirty="0" err="1">
                  <a:latin typeface="Calibri"/>
                </a:rPr>
                <a:t>src</a:t>
              </a:r>
              <a:r>
                <a:rPr lang="en-US" i="0" dirty="0">
                  <a:latin typeface="Calibri"/>
                </a:rPr>
                <a:t>/rules.c#1	&lt;add&gt;</a:t>
              </a:r>
            </a:p>
          </p:txBody>
        </p:sp>
        <p:cxnSp>
          <p:nvCxnSpPr>
            <p:cNvPr id="29" name="Elbow Connector 28"/>
            <p:cNvCxnSpPr>
              <a:stCxn id="4" idx="3"/>
              <a:endCxn id="28" idx="1"/>
            </p:cNvCxnSpPr>
            <p:nvPr/>
          </p:nvCxnSpPr>
          <p:spPr>
            <a:xfrm rot="16200000" flipH="1">
              <a:off x="1098581" y="2269461"/>
              <a:ext cx="332681" cy="822958"/>
            </a:xfrm>
            <a:prstGeom prst="bentConnector2">
              <a:avLst/>
            </a:prstGeom>
            <a:ln>
              <a:tailEnd type="arrow"/>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34872664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type="title"/>
          </p:nvPr>
        </p:nvSpPr>
        <p:spPr>
          <a:noFill/>
        </p:spPr>
        <p:txBody>
          <a:bodyPr>
            <a:normAutofit/>
          </a:bodyPr>
          <a:lstStyle/>
          <a:p>
            <a:r>
              <a:rPr lang="en-US" dirty="0"/>
              <a:t>Creating a New </a:t>
            </a:r>
            <a:r>
              <a:rPr lang="en-US" dirty="0" err="1"/>
              <a:t>Changelist</a:t>
            </a:r>
            <a:endParaRPr lang="en-US" dirty="0"/>
          </a:p>
        </p:txBody>
      </p:sp>
      <p:sp>
        <p:nvSpPr>
          <p:cNvPr id="3" name="Content Placeholder 2"/>
          <p:cNvSpPr>
            <a:spLocks noGrp="1"/>
          </p:cNvSpPr>
          <p:nvPr>
            <p:ph idx="1"/>
          </p:nvPr>
        </p:nvSpPr>
        <p:spPr/>
        <p:txBody>
          <a:bodyPr>
            <a:normAutofit/>
          </a:bodyPr>
          <a:lstStyle/>
          <a:p>
            <a:pPr marL="0" indent="0">
              <a:buNone/>
            </a:pPr>
            <a:r>
              <a:rPr lang="en-US" b="1" dirty="0">
                <a:solidFill>
                  <a:srgbClr val="0000FF"/>
                </a:solidFill>
                <a:latin typeface="Courier New" pitchFamily="49" charset="0"/>
              </a:rPr>
              <a:t>p4 change</a:t>
            </a:r>
          </a:p>
        </p:txBody>
      </p:sp>
      <p:sp>
        <p:nvSpPr>
          <p:cNvPr id="2410500" name="Rectangle 4"/>
          <p:cNvSpPr>
            <a:spLocks noChangeArrowheads="1"/>
          </p:cNvSpPr>
          <p:nvPr/>
        </p:nvSpPr>
        <p:spPr bwMode="auto">
          <a:xfrm>
            <a:off x="457200" y="4019550"/>
            <a:ext cx="7831138" cy="461665"/>
          </a:xfrm>
          <a:prstGeom prst="rect">
            <a:avLst/>
          </a:prstGeom>
          <a:noFill/>
          <a:ln w="57150">
            <a:noFill/>
            <a:miter lim="800000"/>
            <a:headEnd/>
            <a:tailEnd/>
          </a:ln>
          <a:effectLst>
            <a:prstShdw prst="shdw17" dist="17961" dir="2700000">
              <a:schemeClr val="bg2">
                <a:gamma/>
                <a:shade val="60000"/>
                <a:invGamma/>
              </a:schemeClr>
            </a:prstShdw>
          </a:effectLst>
        </p:spPr>
        <p:txBody>
          <a:bodyPr wrap="square">
            <a:spAutoFit/>
          </a:bodyPr>
          <a:lstStyle/>
          <a:p>
            <a:pPr>
              <a:spcBef>
                <a:spcPct val="0"/>
              </a:spcBef>
              <a:buClrTx/>
              <a:buFontTx/>
              <a:buNone/>
              <a:defRPr/>
            </a:pPr>
            <a:r>
              <a:rPr lang="en-US" sz="1800" b="1" i="0" dirty="0">
                <a:solidFill>
                  <a:srgbClr val="000000"/>
                </a:solidFill>
                <a:latin typeface="Courier New" pitchFamily="49" charset="0"/>
                <a:ea typeface="+mn-ea"/>
              </a:rPr>
              <a:t>Change 5069 created with 1 open file(s)</a:t>
            </a:r>
            <a:r>
              <a:rPr lang="en-US" sz="2400" b="1" i="0" dirty="0">
                <a:solidFill>
                  <a:srgbClr val="000000"/>
                </a:solidFill>
                <a:latin typeface="Courier New" pitchFamily="49" charset="0"/>
                <a:ea typeface="+mn-ea"/>
              </a:rPr>
              <a:t>.</a:t>
            </a:r>
            <a:r>
              <a:rPr lang="en-US" sz="2400" i="0" dirty="0">
                <a:solidFill>
                  <a:srgbClr val="000000"/>
                </a:solidFill>
                <a:latin typeface="Courier New" pitchFamily="49" charset="0"/>
                <a:ea typeface="+mn-ea"/>
              </a:rPr>
              <a:t> </a:t>
            </a:r>
          </a:p>
        </p:txBody>
      </p:sp>
      <p:sp>
        <p:nvSpPr>
          <p:cNvPr id="11" name="Rectangle 4"/>
          <p:cNvSpPr>
            <a:spLocks noChangeArrowheads="1"/>
          </p:cNvSpPr>
          <p:nvPr/>
        </p:nvSpPr>
        <p:spPr bwMode="auto">
          <a:xfrm>
            <a:off x="457200" y="1581150"/>
            <a:ext cx="8229600" cy="2514599"/>
          </a:xfrm>
          <a:prstGeom prst="rect">
            <a:avLst/>
          </a:prstGeom>
          <a:solidFill>
            <a:schemeClr val="tx1">
              <a:lumMod val="20000"/>
              <a:lumOff val="80000"/>
            </a:schemeClr>
          </a:solidFill>
          <a:ln>
            <a:headEnd/>
            <a:tailEnd/>
          </a:ln>
        </p:spPr>
        <p:style>
          <a:lnRef idx="2">
            <a:schemeClr val="accent2"/>
          </a:lnRef>
          <a:fillRef idx="1">
            <a:schemeClr val="lt1"/>
          </a:fillRef>
          <a:effectRef idx="0">
            <a:schemeClr val="accent2"/>
          </a:effectRef>
          <a:fontRef idx="minor">
            <a:schemeClr val="dk1"/>
          </a:fontRef>
        </p:style>
        <p:txBody>
          <a:bodyPr/>
          <a:lstStyle/>
          <a:p>
            <a:pPr marL="635000" indent="-635000">
              <a:spcBef>
                <a:spcPts val="200"/>
              </a:spcBef>
              <a:buClrTx/>
              <a:buSzPct val="120000"/>
              <a:buFont typeface="Times" charset="0"/>
              <a:buNone/>
            </a:pPr>
            <a:r>
              <a:rPr lang="en-US" sz="1800" b="1" i="0" dirty="0">
                <a:solidFill>
                  <a:srgbClr val="000000"/>
                </a:solidFill>
                <a:latin typeface="Courier New" charset="0"/>
              </a:rPr>
              <a:t>Change: new</a:t>
            </a:r>
          </a:p>
          <a:p>
            <a:pPr marL="635000" indent="-635000">
              <a:spcBef>
                <a:spcPts val="200"/>
              </a:spcBef>
              <a:buClrTx/>
              <a:buSzPct val="120000"/>
              <a:buFont typeface="Times" charset="0"/>
              <a:buNone/>
            </a:pPr>
            <a:r>
              <a:rPr lang="en-US" sz="1800" b="1" i="0" dirty="0">
                <a:solidFill>
                  <a:srgbClr val="000000"/>
                </a:solidFill>
                <a:latin typeface="Courier New" charset="0"/>
              </a:rPr>
              <a:t>Client: bob-jam</a:t>
            </a:r>
          </a:p>
          <a:p>
            <a:pPr marL="635000" indent="-635000">
              <a:spcBef>
                <a:spcPts val="200"/>
              </a:spcBef>
              <a:buClrTx/>
              <a:buSzPct val="120000"/>
              <a:buFont typeface="Times" charset="0"/>
              <a:buNone/>
            </a:pPr>
            <a:r>
              <a:rPr lang="en-US" sz="1800" b="1" i="0" dirty="0">
                <a:solidFill>
                  <a:srgbClr val="000000"/>
                </a:solidFill>
                <a:latin typeface="Courier New" charset="0"/>
              </a:rPr>
              <a:t>User:   bob</a:t>
            </a:r>
          </a:p>
          <a:p>
            <a:pPr marL="635000" indent="-635000">
              <a:spcBef>
                <a:spcPts val="200"/>
              </a:spcBef>
              <a:buClrTx/>
              <a:buSzPct val="120000"/>
              <a:buFont typeface="Times" charset="0"/>
              <a:buNone/>
            </a:pPr>
            <a:r>
              <a:rPr lang="en-US" sz="1800" b="1" i="0" dirty="0">
                <a:solidFill>
                  <a:srgbClr val="000000"/>
                </a:solidFill>
                <a:latin typeface="Courier New" charset="0"/>
              </a:rPr>
              <a:t>Status: pending</a:t>
            </a:r>
          </a:p>
          <a:p>
            <a:pPr marL="635000" indent="-635000">
              <a:spcBef>
                <a:spcPts val="200"/>
              </a:spcBef>
              <a:buClrTx/>
              <a:buSzPct val="120000"/>
              <a:buFont typeface="Times" charset="0"/>
              <a:buNone/>
            </a:pPr>
            <a:r>
              <a:rPr lang="en-US" sz="1800" b="1" i="0" dirty="0">
                <a:solidFill>
                  <a:srgbClr val="000000"/>
                </a:solidFill>
                <a:latin typeface="Courier New" charset="0"/>
              </a:rPr>
              <a:t>Description:</a:t>
            </a:r>
          </a:p>
          <a:p>
            <a:pPr marL="342900" indent="-342900">
              <a:spcBef>
                <a:spcPts val="200"/>
              </a:spcBef>
              <a:buClrTx/>
              <a:buSzPct val="120000"/>
              <a:buFont typeface="Times" charset="0"/>
              <a:buNone/>
            </a:pPr>
            <a:r>
              <a:rPr lang="en-US" sz="1800" b="1" i="0" dirty="0">
                <a:solidFill>
                  <a:srgbClr val="000000"/>
                </a:solidFill>
                <a:latin typeface="Courier New" charset="0"/>
              </a:rPr>
              <a:t>    </a:t>
            </a:r>
            <a:r>
              <a:rPr lang="en-US" sz="1800" b="1" i="0" dirty="0">
                <a:solidFill>
                  <a:srgbClr val="6600FF"/>
                </a:solidFill>
                <a:latin typeface="Courier New" charset="0"/>
              </a:rPr>
              <a:t>&lt;enter description here&gt;</a:t>
            </a:r>
            <a:endParaRPr lang="en-US" sz="1800" b="1" i="0" dirty="0">
              <a:solidFill>
                <a:srgbClr val="000000"/>
              </a:solidFill>
              <a:latin typeface="Courier New" charset="0"/>
            </a:endParaRPr>
          </a:p>
          <a:p>
            <a:pPr marL="635000" indent="-635000">
              <a:spcBef>
                <a:spcPts val="200"/>
              </a:spcBef>
              <a:buClrTx/>
              <a:buSzPct val="120000"/>
              <a:buFont typeface="Times" charset="0"/>
              <a:buNone/>
            </a:pPr>
            <a:r>
              <a:rPr lang="en-US" sz="1800" b="1" i="0" dirty="0">
                <a:solidFill>
                  <a:srgbClr val="000000"/>
                </a:solidFill>
                <a:latin typeface="Courier New" charset="0"/>
              </a:rPr>
              <a:t>Files:</a:t>
            </a:r>
          </a:p>
          <a:p>
            <a:pPr marL="635000" indent="-635000">
              <a:spcBef>
                <a:spcPts val="200"/>
              </a:spcBef>
              <a:buClrTx/>
              <a:buSzPct val="120000"/>
              <a:buFont typeface="Times" charset="0"/>
              <a:buNone/>
            </a:pPr>
            <a:r>
              <a:rPr lang="en-US" sz="1800" b="1" i="0" dirty="0">
                <a:solidFill>
                  <a:srgbClr val="000000"/>
                </a:solidFill>
                <a:latin typeface="Courier New" charset="0"/>
              </a:rPr>
              <a:t>	//depot/Jam/MAIN/</a:t>
            </a:r>
            <a:r>
              <a:rPr lang="en-US" sz="1800" b="1" i="0" dirty="0" err="1">
                <a:solidFill>
                  <a:srgbClr val="000000"/>
                </a:solidFill>
                <a:latin typeface="Courier New" charset="0"/>
              </a:rPr>
              <a:t>src</a:t>
            </a:r>
            <a:r>
              <a:rPr lang="en-US" sz="1800" b="1" i="0" dirty="0">
                <a:solidFill>
                  <a:srgbClr val="000000"/>
                </a:solidFill>
                <a:latin typeface="Courier New" charset="0"/>
              </a:rPr>
              <a:t>/</a:t>
            </a:r>
            <a:r>
              <a:rPr lang="en-US" sz="1800" b="1" i="0" dirty="0" err="1">
                <a:solidFill>
                  <a:srgbClr val="000000"/>
                </a:solidFill>
                <a:latin typeface="Courier New" charset="0"/>
              </a:rPr>
              <a:t>compile.c</a:t>
            </a:r>
            <a:r>
              <a:rPr lang="en-US" sz="1800" b="1" i="0" dirty="0">
                <a:solidFill>
                  <a:srgbClr val="000000"/>
                </a:solidFill>
                <a:latin typeface="Courier New" charset="0"/>
              </a:rPr>
              <a:t> #edit</a:t>
            </a:r>
            <a:endParaRPr lang="en-US" sz="1800" b="1" i="0" dirty="0">
              <a:solidFill>
                <a:srgbClr val="000000"/>
              </a:solidFill>
              <a:latin typeface="Calibri"/>
            </a:endParaRPr>
          </a:p>
        </p:txBody>
      </p:sp>
      <p:sp>
        <p:nvSpPr>
          <p:cNvPr id="7" name="Rectangle 4"/>
          <p:cNvSpPr>
            <a:spLocks noChangeArrowheads="1"/>
          </p:cNvSpPr>
          <p:nvPr/>
        </p:nvSpPr>
        <p:spPr bwMode="auto">
          <a:xfrm>
            <a:off x="457200" y="1581150"/>
            <a:ext cx="8229600" cy="2514599"/>
          </a:xfrm>
          <a:prstGeom prst="rect">
            <a:avLst/>
          </a:prstGeom>
          <a:solidFill>
            <a:schemeClr val="tx1">
              <a:lumMod val="20000"/>
              <a:lumOff val="80000"/>
            </a:schemeClr>
          </a:solidFill>
          <a:ln>
            <a:headEnd/>
            <a:tailEnd/>
          </a:ln>
        </p:spPr>
        <p:style>
          <a:lnRef idx="2">
            <a:schemeClr val="accent2"/>
          </a:lnRef>
          <a:fillRef idx="1">
            <a:schemeClr val="lt1"/>
          </a:fillRef>
          <a:effectRef idx="0">
            <a:schemeClr val="accent2"/>
          </a:effectRef>
          <a:fontRef idx="minor">
            <a:schemeClr val="dk1"/>
          </a:fontRef>
        </p:style>
        <p:txBody>
          <a:bodyPr/>
          <a:lstStyle/>
          <a:p>
            <a:pPr marL="635000" indent="-635000">
              <a:spcBef>
                <a:spcPts val="200"/>
              </a:spcBef>
              <a:buClrTx/>
              <a:buSzPct val="120000"/>
              <a:buFont typeface="Times" charset="0"/>
              <a:buNone/>
            </a:pPr>
            <a:r>
              <a:rPr lang="en-US" sz="1800" b="1" i="0" dirty="0">
                <a:solidFill>
                  <a:srgbClr val="000000"/>
                </a:solidFill>
                <a:latin typeface="Courier New" charset="0"/>
              </a:rPr>
              <a:t>Change: new</a:t>
            </a:r>
          </a:p>
          <a:p>
            <a:pPr marL="635000" indent="-635000">
              <a:spcBef>
                <a:spcPts val="200"/>
              </a:spcBef>
              <a:buClrTx/>
              <a:buSzPct val="120000"/>
              <a:buFont typeface="Times" charset="0"/>
              <a:buNone/>
            </a:pPr>
            <a:r>
              <a:rPr lang="en-US" sz="1800" b="1" i="0" dirty="0">
                <a:solidFill>
                  <a:srgbClr val="000000"/>
                </a:solidFill>
                <a:latin typeface="Courier New" charset="0"/>
              </a:rPr>
              <a:t>Client: bob-jam</a:t>
            </a:r>
          </a:p>
          <a:p>
            <a:pPr marL="635000" indent="-635000">
              <a:spcBef>
                <a:spcPts val="200"/>
              </a:spcBef>
              <a:buClrTx/>
              <a:buSzPct val="120000"/>
              <a:buFont typeface="Times" charset="0"/>
              <a:buNone/>
            </a:pPr>
            <a:r>
              <a:rPr lang="en-US" sz="1800" b="1" i="0" dirty="0">
                <a:solidFill>
                  <a:srgbClr val="000000"/>
                </a:solidFill>
                <a:latin typeface="Courier New" charset="0"/>
              </a:rPr>
              <a:t>User:   bob</a:t>
            </a:r>
          </a:p>
          <a:p>
            <a:pPr marL="635000" indent="-635000">
              <a:spcBef>
                <a:spcPts val="200"/>
              </a:spcBef>
              <a:buClrTx/>
              <a:buSzPct val="120000"/>
              <a:buFont typeface="Times" charset="0"/>
              <a:buNone/>
            </a:pPr>
            <a:r>
              <a:rPr lang="en-US" sz="1800" b="1" i="0" dirty="0">
                <a:solidFill>
                  <a:srgbClr val="000000"/>
                </a:solidFill>
                <a:latin typeface="Courier New" charset="0"/>
              </a:rPr>
              <a:t>Status: pending</a:t>
            </a:r>
          </a:p>
          <a:p>
            <a:pPr marL="635000" indent="-635000">
              <a:spcBef>
                <a:spcPts val="200"/>
              </a:spcBef>
              <a:buClrTx/>
              <a:buSzPct val="120000"/>
              <a:buFont typeface="Times" charset="0"/>
              <a:buNone/>
            </a:pPr>
            <a:r>
              <a:rPr lang="en-US" sz="1800" b="1" i="0" dirty="0">
                <a:solidFill>
                  <a:srgbClr val="000000"/>
                </a:solidFill>
                <a:latin typeface="Courier New" charset="0"/>
              </a:rPr>
              <a:t>Description:</a:t>
            </a:r>
          </a:p>
          <a:p>
            <a:pPr marL="635000" indent="-635000">
              <a:spcBef>
                <a:spcPts val="200"/>
              </a:spcBef>
              <a:buClrTx/>
              <a:buSzPct val="120000"/>
              <a:buFont typeface="Times" charset="0"/>
              <a:buNone/>
            </a:pPr>
            <a:r>
              <a:rPr lang="en-US" sz="1800" b="1" i="0" dirty="0">
                <a:solidFill>
                  <a:srgbClr val="000000"/>
                </a:solidFill>
                <a:latin typeface="Courier New" charset="0"/>
              </a:rPr>
              <a:t>    Fix off-by-one error.</a:t>
            </a:r>
          </a:p>
          <a:p>
            <a:pPr marL="635000" indent="-635000">
              <a:spcBef>
                <a:spcPts val="200"/>
              </a:spcBef>
              <a:buClrTx/>
              <a:buSzPct val="120000"/>
              <a:buFont typeface="Times" charset="0"/>
              <a:buNone/>
            </a:pPr>
            <a:r>
              <a:rPr lang="en-US" sz="1800" b="1" i="0" dirty="0">
                <a:solidFill>
                  <a:srgbClr val="000000"/>
                </a:solidFill>
                <a:latin typeface="Courier New" charset="0"/>
              </a:rPr>
              <a:t>Files:</a:t>
            </a:r>
          </a:p>
          <a:p>
            <a:pPr marL="635000" indent="-635000">
              <a:spcBef>
                <a:spcPts val="200"/>
              </a:spcBef>
              <a:buClrTx/>
              <a:buSzPct val="120000"/>
              <a:buFont typeface="Times" charset="0"/>
              <a:buNone/>
            </a:pPr>
            <a:r>
              <a:rPr lang="en-US" sz="1800" b="1" i="0" dirty="0">
                <a:solidFill>
                  <a:srgbClr val="000000"/>
                </a:solidFill>
                <a:latin typeface="Courier New" charset="0"/>
              </a:rPr>
              <a:t>	//depot/Jam/MAIN/</a:t>
            </a:r>
            <a:r>
              <a:rPr lang="en-US" sz="1800" b="1" i="0" dirty="0" err="1">
                <a:solidFill>
                  <a:srgbClr val="000000"/>
                </a:solidFill>
                <a:latin typeface="Courier New" charset="0"/>
              </a:rPr>
              <a:t>src</a:t>
            </a:r>
            <a:r>
              <a:rPr lang="en-US" sz="1800" b="1" i="0" dirty="0">
                <a:solidFill>
                  <a:srgbClr val="000000"/>
                </a:solidFill>
                <a:latin typeface="Courier New" charset="0"/>
              </a:rPr>
              <a:t>/</a:t>
            </a:r>
            <a:r>
              <a:rPr lang="en-US" sz="1800" b="1" i="0" dirty="0" err="1">
                <a:solidFill>
                  <a:srgbClr val="000000"/>
                </a:solidFill>
                <a:latin typeface="Courier New" charset="0"/>
              </a:rPr>
              <a:t>compile.c</a:t>
            </a:r>
            <a:r>
              <a:rPr lang="en-US" sz="1800" b="1" i="0" dirty="0">
                <a:solidFill>
                  <a:srgbClr val="000000"/>
                </a:solidFill>
                <a:latin typeface="Courier New" charset="0"/>
              </a:rPr>
              <a:t> #edit</a:t>
            </a:r>
            <a:endParaRPr lang="en-US" sz="1800" b="1" i="0" dirty="0">
              <a:solidFill>
                <a:srgbClr val="000000"/>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105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0500" grpId="0"/>
      <p:bldP spid="11"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Helix Client-Server model</a:t>
            </a:r>
          </a:p>
        </p:txBody>
      </p:sp>
      <p:sp>
        <p:nvSpPr>
          <p:cNvPr id="4" name="Can 3"/>
          <p:cNvSpPr/>
          <p:nvPr/>
        </p:nvSpPr>
        <p:spPr>
          <a:xfrm>
            <a:off x="6096000" y="1485900"/>
            <a:ext cx="2286000" cy="1143000"/>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buNone/>
            </a:pPr>
            <a:r>
              <a:rPr lang="en-US" i="0" dirty="0">
                <a:latin typeface="Verdana"/>
                <a:cs typeface="Verdana"/>
              </a:rPr>
              <a:t>Helix Server</a:t>
            </a:r>
          </a:p>
          <a:p>
            <a:pPr algn="ctr">
              <a:spcBef>
                <a:spcPts val="0"/>
              </a:spcBef>
              <a:buNone/>
            </a:pPr>
            <a:r>
              <a:rPr lang="en-US" i="0" dirty="0">
                <a:latin typeface="Verdana"/>
                <a:cs typeface="Verdana"/>
              </a:rPr>
              <a:t>(p4d)</a:t>
            </a:r>
          </a:p>
        </p:txBody>
      </p:sp>
      <p:sp>
        <p:nvSpPr>
          <p:cNvPr id="5" name="Can 4"/>
          <p:cNvSpPr/>
          <p:nvPr/>
        </p:nvSpPr>
        <p:spPr>
          <a:xfrm>
            <a:off x="762000" y="1485900"/>
            <a:ext cx="2286000" cy="1143000"/>
          </a:xfrm>
          <a:prstGeom prst="can">
            <a:avLst/>
          </a:prstGeom>
          <a:solidFill>
            <a:schemeClr val="tx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spcAft>
                <a:spcPts val="200"/>
              </a:spcAft>
              <a:buNone/>
            </a:pPr>
            <a:r>
              <a:rPr lang="en-US" sz="1400" i="0" dirty="0">
                <a:latin typeface="Verdana"/>
                <a:cs typeface="Verdana"/>
              </a:rPr>
              <a:t>Helix Proxy or</a:t>
            </a:r>
          </a:p>
          <a:p>
            <a:pPr algn="ctr">
              <a:spcBef>
                <a:spcPts val="0"/>
              </a:spcBef>
              <a:spcAft>
                <a:spcPts val="200"/>
              </a:spcAft>
              <a:buNone/>
            </a:pPr>
            <a:r>
              <a:rPr lang="en-US" sz="1400" i="0" dirty="0">
                <a:latin typeface="Verdana"/>
                <a:cs typeface="Verdana"/>
              </a:rPr>
              <a:t>Edge Server or</a:t>
            </a:r>
          </a:p>
          <a:p>
            <a:pPr algn="ctr">
              <a:spcBef>
                <a:spcPts val="0"/>
              </a:spcBef>
              <a:spcAft>
                <a:spcPts val="200"/>
              </a:spcAft>
              <a:buNone/>
            </a:pPr>
            <a:r>
              <a:rPr lang="en-US" sz="1400" i="0" dirty="0">
                <a:latin typeface="Verdana"/>
                <a:cs typeface="Verdana"/>
              </a:rPr>
              <a:t>Forwarding Replica</a:t>
            </a:r>
          </a:p>
        </p:txBody>
      </p:sp>
      <p:cxnSp>
        <p:nvCxnSpPr>
          <p:cNvPr id="6" name="Straight Arrow Connector 5"/>
          <p:cNvCxnSpPr>
            <a:stCxn id="5" idx="4"/>
            <a:endCxn id="4" idx="2"/>
          </p:cNvCxnSpPr>
          <p:nvPr/>
        </p:nvCxnSpPr>
        <p:spPr>
          <a:xfrm>
            <a:off x="3048000" y="2057400"/>
            <a:ext cx="3048000"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7" name="Cloud 6"/>
          <p:cNvSpPr/>
          <p:nvPr/>
        </p:nvSpPr>
        <p:spPr>
          <a:xfrm>
            <a:off x="3733800" y="1714500"/>
            <a:ext cx="1524000" cy="685800"/>
          </a:xfrm>
          <a:prstGeom prst="cloud">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buNone/>
            </a:pPr>
            <a:r>
              <a:rPr lang="en-US" i="0" dirty="0">
                <a:solidFill>
                  <a:schemeClr val="bg1">
                    <a:lumMod val="50000"/>
                  </a:schemeClr>
                </a:solidFill>
              </a:rPr>
              <a:t>WAN</a:t>
            </a:r>
          </a:p>
        </p:txBody>
      </p:sp>
      <p:sp>
        <p:nvSpPr>
          <p:cNvPr id="9" name="Cube 8"/>
          <p:cNvSpPr/>
          <p:nvPr/>
        </p:nvSpPr>
        <p:spPr>
          <a:xfrm>
            <a:off x="609600" y="3486150"/>
            <a:ext cx="1752600" cy="971550"/>
          </a:xfrm>
          <a:prstGeom prst="cube">
            <a:avLst/>
          </a:prstGeom>
          <a:solidFill>
            <a:srgbClr val="969696"/>
          </a:solidFill>
        </p:spPr>
        <p:style>
          <a:lnRef idx="1">
            <a:schemeClr val="accent1"/>
          </a:lnRef>
          <a:fillRef idx="3">
            <a:schemeClr val="accent1"/>
          </a:fillRef>
          <a:effectRef idx="2">
            <a:schemeClr val="accent1"/>
          </a:effectRef>
          <a:fontRef idx="minor">
            <a:schemeClr val="lt1"/>
          </a:fontRef>
        </p:style>
        <p:txBody>
          <a:bodyPr rtlCol="0" anchor="ctr"/>
          <a:lstStyle/>
          <a:p>
            <a:pPr algn="ctr">
              <a:buNone/>
            </a:pPr>
            <a:r>
              <a:rPr lang="en-US" i="0" dirty="0"/>
              <a:t>Client Application </a:t>
            </a:r>
          </a:p>
        </p:txBody>
      </p:sp>
      <p:sp>
        <p:nvSpPr>
          <p:cNvPr id="13" name="Cube 12"/>
          <p:cNvSpPr/>
          <p:nvPr/>
        </p:nvSpPr>
        <p:spPr>
          <a:xfrm>
            <a:off x="2286000" y="3486150"/>
            <a:ext cx="1752600" cy="971550"/>
          </a:xfrm>
          <a:prstGeom prst="cube">
            <a:avLst/>
          </a:prstGeom>
          <a:solidFill>
            <a:srgbClr val="969696"/>
          </a:solidFill>
        </p:spPr>
        <p:style>
          <a:lnRef idx="1">
            <a:schemeClr val="accent1"/>
          </a:lnRef>
          <a:fillRef idx="3">
            <a:schemeClr val="accent1"/>
          </a:fillRef>
          <a:effectRef idx="2">
            <a:schemeClr val="accent1"/>
          </a:effectRef>
          <a:fontRef idx="minor">
            <a:schemeClr val="lt1"/>
          </a:fontRef>
        </p:style>
        <p:txBody>
          <a:bodyPr rtlCol="0" anchor="ctr"/>
          <a:lstStyle/>
          <a:p>
            <a:pPr algn="ctr">
              <a:buNone/>
            </a:pPr>
            <a:r>
              <a:rPr lang="en-US" i="0" dirty="0"/>
              <a:t>Client Application </a:t>
            </a:r>
          </a:p>
        </p:txBody>
      </p:sp>
      <p:sp>
        <p:nvSpPr>
          <p:cNvPr id="14" name="Cube 13"/>
          <p:cNvSpPr/>
          <p:nvPr/>
        </p:nvSpPr>
        <p:spPr>
          <a:xfrm>
            <a:off x="5334000" y="3486150"/>
            <a:ext cx="1752600" cy="971550"/>
          </a:xfrm>
          <a:prstGeom prst="cube">
            <a:avLst/>
          </a:prstGeom>
          <a:solidFill>
            <a:srgbClr val="969696"/>
          </a:solidFill>
        </p:spPr>
        <p:style>
          <a:lnRef idx="1">
            <a:schemeClr val="accent1"/>
          </a:lnRef>
          <a:fillRef idx="3">
            <a:schemeClr val="accent1"/>
          </a:fillRef>
          <a:effectRef idx="2">
            <a:schemeClr val="accent1"/>
          </a:effectRef>
          <a:fontRef idx="minor">
            <a:schemeClr val="lt1"/>
          </a:fontRef>
        </p:style>
        <p:txBody>
          <a:bodyPr rtlCol="0" anchor="ctr"/>
          <a:lstStyle/>
          <a:p>
            <a:pPr algn="ctr">
              <a:buNone/>
            </a:pPr>
            <a:r>
              <a:rPr lang="en-US" i="0" dirty="0"/>
              <a:t>Client Application </a:t>
            </a:r>
          </a:p>
        </p:txBody>
      </p:sp>
      <p:sp>
        <p:nvSpPr>
          <p:cNvPr id="15" name="Cube 14"/>
          <p:cNvSpPr/>
          <p:nvPr/>
        </p:nvSpPr>
        <p:spPr>
          <a:xfrm>
            <a:off x="7239000" y="3486150"/>
            <a:ext cx="1752600" cy="971550"/>
          </a:xfrm>
          <a:prstGeom prst="cube">
            <a:avLst/>
          </a:prstGeom>
          <a:solidFill>
            <a:srgbClr val="969696"/>
          </a:solidFill>
        </p:spPr>
        <p:style>
          <a:lnRef idx="1">
            <a:schemeClr val="accent1"/>
          </a:lnRef>
          <a:fillRef idx="3">
            <a:schemeClr val="accent1"/>
          </a:fillRef>
          <a:effectRef idx="2">
            <a:schemeClr val="accent1"/>
          </a:effectRef>
          <a:fontRef idx="minor">
            <a:schemeClr val="lt1"/>
          </a:fontRef>
        </p:style>
        <p:txBody>
          <a:bodyPr rtlCol="0" anchor="ctr"/>
          <a:lstStyle/>
          <a:p>
            <a:pPr algn="ctr">
              <a:buNone/>
            </a:pPr>
            <a:r>
              <a:rPr lang="en-US" i="0" dirty="0"/>
              <a:t>Client Application </a:t>
            </a:r>
          </a:p>
        </p:txBody>
      </p:sp>
      <p:cxnSp>
        <p:nvCxnSpPr>
          <p:cNvPr id="23" name="Elbow Connector 22"/>
          <p:cNvCxnSpPr>
            <a:stCxn id="5" idx="3"/>
            <a:endCxn id="9" idx="0"/>
          </p:cNvCxnSpPr>
          <p:nvPr/>
        </p:nvCxnSpPr>
        <p:spPr>
          <a:xfrm rot="5400000">
            <a:off x="1347788" y="2928938"/>
            <a:ext cx="857250" cy="257175"/>
          </a:xfrm>
          <a:prstGeom prst="bentConnector3">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4" name="Elbow Connector 23"/>
          <p:cNvCxnSpPr>
            <a:stCxn id="5" idx="3"/>
            <a:endCxn id="13" idx="0"/>
          </p:cNvCxnSpPr>
          <p:nvPr/>
        </p:nvCxnSpPr>
        <p:spPr>
          <a:xfrm rot="16200000" flipH="1">
            <a:off x="2185987" y="2347913"/>
            <a:ext cx="857250" cy="1419225"/>
          </a:xfrm>
          <a:prstGeom prst="bentConnector3">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7" name="Elbow Connector 26"/>
          <p:cNvCxnSpPr>
            <a:stCxn id="4" idx="3"/>
            <a:endCxn id="14" idx="0"/>
          </p:cNvCxnSpPr>
          <p:nvPr/>
        </p:nvCxnSpPr>
        <p:spPr>
          <a:xfrm rot="5400000">
            <a:off x="6376988" y="2624138"/>
            <a:ext cx="857250" cy="866775"/>
          </a:xfrm>
          <a:prstGeom prst="bentConnector3">
            <a:avLst>
              <a:gd name="adj1" fmla="val 50000"/>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0" name="Elbow Connector 29"/>
          <p:cNvCxnSpPr>
            <a:stCxn id="4" idx="3"/>
            <a:endCxn id="15" idx="0"/>
          </p:cNvCxnSpPr>
          <p:nvPr/>
        </p:nvCxnSpPr>
        <p:spPr>
          <a:xfrm rot="16200000" flipH="1">
            <a:off x="7329487" y="2538413"/>
            <a:ext cx="857250" cy="1038225"/>
          </a:xfrm>
          <a:prstGeom prst="bentConnector3">
            <a:avLst>
              <a:gd name="adj1" fmla="val 50000"/>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530251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noFill/>
        </p:spPr>
        <p:txBody>
          <a:bodyPr>
            <a:normAutofit/>
          </a:bodyPr>
          <a:lstStyle/>
          <a:p>
            <a:r>
              <a:rPr lang="en-US" dirty="0"/>
              <a:t>Editing a Pending </a:t>
            </a:r>
            <a:r>
              <a:rPr lang="en-US" dirty="0" err="1"/>
              <a:t>Changelist</a:t>
            </a:r>
            <a:endParaRPr lang="en-US" dirty="0"/>
          </a:p>
        </p:txBody>
      </p:sp>
      <p:sp>
        <p:nvSpPr>
          <p:cNvPr id="2" name="Content Placeholder 1"/>
          <p:cNvSpPr>
            <a:spLocks noGrp="1"/>
          </p:cNvSpPr>
          <p:nvPr>
            <p:ph idx="1"/>
          </p:nvPr>
        </p:nvSpPr>
        <p:spPr/>
        <p:txBody>
          <a:bodyPr>
            <a:normAutofit/>
          </a:bodyPr>
          <a:lstStyle/>
          <a:p>
            <a:pPr marL="0" indent="0">
              <a:buNone/>
            </a:pPr>
            <a:r>
              <a:rPr lang="en-US" b="1" dirty="0">
                <a:solidFill>
                  <a:srgbClr val="0000FF"/>
                </a:solidFill>
                <a:latin typeface="Courier New"/>
                <a:cs typeface="Courier New"/>
              </a:rPr>
              <a:t>p4 change </a:t>
            </a:r>
            <a:r>
              <a:rPr lang="en-US" sz="1800" b="1" dirty="0">
                <a:solidFill>
                  <a:schemeClr val="tx1">
                    <a:lumMod val="60000"/>
                    <a:lumOff val="40000"/>
                  </a:schemeClr>
                </a:solidFill>
                <a:latin typeface="Courier New"/>
                <a:cs typeface="Courier New"/>
              </a:rPr>
              <a:t>5069</a:t>
            </a:r>
          </a:p>
        </p:txBody>
      </p:sp>
      <p:sp>
        <p:nvSpPr>
          <p:cNvPr id="58372" name="Rectangle 4"/>
          <p:cNvSpPr>
            <a:spLocks noChangeArrowheads="1"/>
          </p:cNvSpPr>
          <p:nvPr/>
        </p:nvSpPr>
        <p:spPr bwMode="auto">
          <a:xfrm>
            <a:off x="457200" y="1581150"/>
            <a:ext cx="8229600" cy="2669381"/>
          </a:xfrm>
          <a:prstGeom prst="rect">
            <a:avLst/>
          </a:prstGeom>
          <a:solidFill>
            <a:schemeClr val="tx1">
              <a:lumMod val="20000"/>
              <a:lumOff val="80000"/>
            </a:schemeClr>
          </a:solidFill>
          <a:ln>
            <a:headEnd/>
            <a:tailEnd/>
          </a:ln>
        </p:spPr>
        <p:style>
          <a:lnRef idx="2">
            <a:schemeClr val="accent2"/>
          </a:lnRef>
          <a:fillRef idx="1">
            <a:schemeClr val="lt1"/>
          </a:fillRef>
          <a:effectRef idx="0">
            <a:schemeClr val="accent2"/>
          </a:effectRef>
          <a:fontRef idx="minor">
            <a:schemeClr val="dk1"/>
          </a:fontRef>
        </p:style>
        <p:txBody>
          <a:bodyPr/>
          <a:lstStyle/>
          <a:p>
            <a:pPr marL="635000" indent="-635000">
              <a:spcBef>
                <a:spcPct val="20000"/>
              </a:spcBef>
              <a:buClrTx/>
              <a:buSzPct val="120000"/>
              <a:buFont typeface="Times" charset="0"/>
              <a:buNone/>
            </a:pPr>
            <a:r>
              <a:rPr lang="en-US" sz="1800" b="1" i="0" dirty="0">
                <a:solidFill>
                  <a:srgbClr val="000000"/>
                </a:solidFill>
                <a:latin typeface="Courier New" charset="0"/>
              </a:rPr>
              <a:t>Change: 5069</a:t>
            </a:r>
          </a:p>
          <a:p>
            <a:pPr marL="635000" indent="-635000">
              <a:spcBef>
                <a:spcPct val="20000"/>
              </a:spcBef>
              <a:buClrTx/>
              <a:buSzPct val="120000"/>
              <a:buFont typeface="Times" charset="0"/>
              <a:buNone/>
            </a:pPr>
            <a:r>
              <a:rPr lang="en-US" sz="1800" b="1" i="0" dirty="0">
                <a:solidFill>
                  <a:srgbClr val="000000"/>
                </a:solidFill>
                <a:latin typeface="Courier New" charset="0"/>
              </a:rPr>
              <a:t>Client: bob-jam</a:t>
            </a:r>
          </a:p>
          <a:p>
            <a:pPr marL="635000" indent="-635000">
              <a:spcBef>
                <a:spcPct val="20000"/>
              </a:spcBef>
              <a:buClrTx/>
              <a:buSzPct val="120000"/>
              <a:buFont typeface="Times" charset="0"/>
              <a:buNone/>
            </a:pPr>
            <a:r>
              <a:rPr lang="en-US" sz="1800" b="1" i="0" dirty="0">
                <a:solidFill>
                  <a:srgbClr val="000000"/>
                </a:solidFill>
                <a:latin typeface="Courier New" charset="0"/>
              </a:rPr>
              <a:t>User:   bob</a:t>
            </a:r>
          </a:p>
          <a:p>
            <a:pPr marL="635000" indent="-635000">
              <a:spcBef>
                <a:spcPct val="20000"/>
              </a:spcBef>
              <a:buClrTx/>
              <a:buSzPct val="120000"/>
              <a:buFont typeface="Times" charset="0"/>
              <a:buNone/>
            </a:pPr>
            <a:r>
              <a:rPr lang="en-US" sz="1800" b="1" i="0" dirty="0">
                <a:solidFill>
                  <a:srgbClr val="000000"/>
                </a:solidFill>
                <a:latin typeface="Courier New" charset="0"/>
              </a:rPr>
              <a:t>Status: pending</a:t>
            </a:r>
          </a:p>
          <a:p>
            <a:pPr marL="635000" indent="-635000">
              <a:spcBef>
                <a:spcPct val="20000"/>
              </a:spcBef>
              <a:buClrTx/>
              <a:buSzPct val="120000"/>
              <a:buFont typeface="Times" charset="0"/>
              <a:buNone/>
            </a:pPr>
            <a:r>
              <a:rPr lang="en-US" sz="1800" b="1" i="0" dirty="0">
                <a:solidFill>
                  <a:srgbClr val="000000"/>
                </a:solidFill>
                <a:latin typeface="Courier New" charset="0"/>
              </a:rPr>
              <a:t>Description:</a:t>
            </a:r>
          </a:p>
          <a:p>
            <a:pPr marL="635000" indent="-635000">
              <a:spcBef>
                <a:spcPct val="20000"/>
              </a:spcBef>
              <a:buClrTx/>
              <a:buSzPct val="120000"/>
              <a:buFont typeface="Times" charset="0"/>
              <a:buNone/>
            </a:pPr>
            <a:r>
              <a:rPr lang="en-US" sz="1800" b="1" i="0" dirty="0">
                <a:solidFill>
                  <a:srgbClr val="000000"/>
                </a:solidFill>
                <a:latin typeface="Courier New" charset="0"/>
              </a:rPr>
              <a:t>    Fix off-by-one error. Use UTC time.</a:t>
            </a:r>
          </a:p>
          <a:p>
            <a:pPr marL="635000" indent="-635000">
              <a:spcBef>
                <a:spcPct val="20000"/>
              </a:spcBef>
              <a:buClrTx/>
              <a:buSzPct val="120000"/>
              <a:buFont typeface="Times" charset="0"/>
              <a:buNone/>
            </a:pPr>
            <a:r>
              <a:rPr lang="en-US" sz="1800" b="1" i="0" dirty="0">
                <a:solidFill>
                  <a:srgbClr val="000000"/>
                </a:solidFill>
                <a:latin typeface="Courier New" charset="0"/>
              </a:rPr>
              <a:t>Files:</a:t>
            </a:r>
          </a:p>
          <a:p>
            <a:pPr marL="635000" indent="-635000">
              <a:spcBef>
                <a:spcPct val="20000"/>
              </a:spcBef>
              <a:buClrTx/>
              <a:buSzPct val="120000"/>
              <a:buFont typeface="Times" charset="0"/>
              <a:buNone/>
            </a:pPr>
            <a:r>
              <a:rPr lang="en-US" sz="1800" b="1" i="0" dirty="0">
                <a:solidFill>
                  <a:srgbClr val="000000"/>
                </a:solidFill>
                <a:latin typeface="Courier New" charset="0"/>
              </a:rPr>
              <a:t>	//depot/Jam/MAIN/</a:t>
            </a:r>
            <a:r>
              <a:rPr lang="en-US" sz="1800" b="1" i="0" dirty="0" err="1">
                <a:solidFill>
                  <a:srgbClr val="000000"/>
                </a:solidFill>
                <a:latin typeface="Courier New" charset="0"/>
              </a:rPr>
              <a:t>src</a:t>
            </a:r>
            <a:r>
              <a:rPr lang="en-US" sz="1800" b="1" i="0" dirty="0">
                <a:solidFill>
                  <a:srgbClr val="000000"/>
                </a:solidFill>
                <a:latin typeface="Courier New" charset="0"/>
              </a:rPr>
              <a:t>/</a:t>
            </a:r>
            <a:r>
              <a:rPr lang="en-US" sz="1800" b="1" i="0" dirty="0" err="1">
                <a:solidFill>
                  <a:srgbClr val="000000"/>
                </a:solidFill>
                <a:latin typeface="Courier New" charset="0"/>
              </a:rPr>
              <a:t>compile.c</a:t>
            </a:r>
            <a:r>
              <a:rPr lang="en-US" sz="1800" b="1" i="0" dirty="0">
                <a:solidFill>
                  <a:srgbClr val="000000"/>
                </a:solidFill>
                <a:latin typeface="Courier New" charset="0"/>
              </a:rPr>
              <a:t> #edit</a:t>
            </a:r>
            <a:endParaRPr lang="en-US" sz="1800" b="1" i="0" dirty="0">
              <a:solidFill>
                <a:srgbClr val="000000"/>
              </a:solidFill>
              <a:latin typeface="Calibri"/>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noFill/>
        </p:spPr>
        <p:txBody>
          <a:bodyPr>
            <a:normAutofit/>
          </a:bodyPr>
          <a:lstStyle/>
          <a:p>
            <a:r>
              <a:rPr lang="en-US" dirty="0"/>
              <a:t>Using Numbered </a:t>
            </a:r>
            <a:r>
              <a:rPr lang="en-US" dirty="0" err="1"/>
              <a:t>Changelists</a:t>
            </a:r>
            <a:endParaRPr lang="en-US" dirty="0"/>
          </a:p>
        </p:txBody>
      </p:sp>
      <p:sp>
        <p:nvSpPr>
          <p:cNvPr id="59395" name="Rectangle 3"/>
          <p:cNvSpPr>
            <a:spLocks noGrp="1" noChangeArrowheads="1"/>
          </p:cNvSpPr>
          <p:nvPr>
            <p:ph idx="1"/>
          </p:nvPr>
        </p:nvSpPr>
        <p:spPr/>
        <p:txBody>
          <a:bodyPr>
            <a:normAutofit fontScale="92500" lnSpcReduction="10000"/>
          </a:bodyPr>
          <a:lstStyle/>
          <a:p>
            <a:r>
              <a:rPr lang="en-US" sz="2600" dirty="0">
                <a:latin typeface="Calibri"/>
                <a:cs typeface="Calibri"/>
              </a:rPr>
              <a:t>Open files into specific </a:t>
            </a:r>
            <a:r>
              <a:rPr lang="en-US" sz="2600" dirty="0" err="1">
                <a:latin typeface="Calibri"/>
                <a:cs typeface="Calibri"/>
              </a:rPr>
              <a:t>changelist</a:t>
            </a:r>
            <a:endParaRPr lang="en-US" sz="2600" dirty="0">
              <a:solidFill>
                <a:schemeClr val="tx2"/>
              </a:solidFill>
              <a:latin typeface="Calibri"/>
              <a:cs typeface="Calibri"/>
            </a:endParaRPr>
          </a:p>
          <a:p>
            <a:pPr marL="0" indent="0">
              <a:lnSpc>
                <a:spcPct val="110000"/>
              </a:lnSpc>
              <a:buNone/>
            </a:pPr>
            <a:r>
              <a:rPr lang="en-US" sz="2000" b="1" dirty="0">
                <a:solidFill>
                  <a:schemeClr val="accent6"/>
                </a:solidFill>
                <a:latin typeface="Courier New" charset="0"/>
              </a:rPr>
              <a:t>	</a:t>
            </a:r>
            <a:r>
              <a:rPr lang="en-US" sz="2000" b="1" dirty="0">
                <a:solidFill>
                  <a:srgbClr val="0000FF"/>
                </a:solidFill>
                <a:latin typeface="Courier New" charset="0"/>
              </a:rPr>
              <a:t>p4 edit </a:t>
            </a:r>
            <a:r>
              <a:rPr lang="en-US" sz="2000" b="1" dirty="0">
                <a:solidFill>
                  <a:schemeClr val="tx1">
                    <a:lumMod val="60000"/>
                    <a:lumOff val="40000"/>
                  </a:schemeClr>
                </a:solidFill>
                <a:latin typeface="Courier New" charset="0"/>
              </a:rPr>
              <a:t>–c 5061 //cl/Jam/MAIN/</a:t>
            </a:r>
            <a:r>
              <a:rPr lang="en-US" sz="2000" b="1" dirty="0" err="1">
                <a:solidFill>
                  <a:schemeClr val="tx1">
                    <a:lumMod val="60000"/>
                    <a:lumOff val="40000"/>
                  </a:schemeClr>
                </a:solidFill>
                <a:latin typeface="Courier New" charset="0"/>
              </a:rPr>
              <a:t>src</a:t>
            </a:r>
            <a:r>
              <a:rPr lang="en-US" sz="2000" b="1" dirty="0">
                <a:solidFill>
                  <a:schemeClr val="tx1">
                    <a:lumMod val="60000"/>
                    <a:lumOff val="40000"/>
                  </a:schemeClr>
                </a:solidFill>
                <a:latin typeface="Courier New" charset="0"/>
              </a:rPr>
              <a:t>/</a:t>
            </a:r>
            <a:r>
              <a:rPr lang="en-US" sz="2000" b="1" dirty="0" err="1">
                <a:solidFill>
                  <a:schemeClr val="tx1">
                    <a:lumMod val="60000"/>
                    <a:lumOff val="40000"/>
                  </a:schemeClr>
                </a:solidFill>
                <a:latin typeface="Courier New" charset="0"/>
              </a:rPr>
              <a:t>make.c</a:t>
            </a:r>
            <a:endParaRPr lang="en-US" sz="2000" b="1" dirty="0">
              <a:solidFill>
                <a:schemeClr val="tx1">
                  <a:lumMod val="60000"/>
                  <a:lumOff val="40000"/>
                </a:schemeClr>
              </a:solidFill>
              <a:latin typeface="Courier New" charset="0"/>
            </a:endParaRPr>
          </a:p>
          <a:p>
            <a:pPr marL="0" indent="0">
              <a:lnSpc>
                <a:spcPct val="110000"/>
              </a:lnSpc>
              <a:buNone/>
            </a:pPr>
            <a:r>
              <a:rPr lang="en-US" sz="2000" b="1" dirty="0">
                <a:solidFill>
                  <a:srgbClr val="0000FF"/>
                </a:solidFill>
                <a:latin typeface="Courier New" charset="0"/>
              </a:rPr>
              <a:t>	p4 add </a:t>
            </a:r>
            <a:r>
              <a:rPr lang="en-US" sz="2000" b="1" dirty="0">
                <a:solidFill>
                  <a:srgbClr val="4167C9"/>
                </a:solidFill>
                <a:latin typeface="Courier New" charset="0"/>
              </a:rPr>
              <a:t>-c 5062 </a:t>
            </a:r>
            <a:r>
              <a:rPr lang="en-US" sz="2000" b="1" dirty="0" err="1">
                <a:solidFill>
                  <a:srgbClr val="4167C9"/>
                </a:solidFill>
                <a:latin typeface="Courier New" charset="0"/>
              </a:rPr>
              <a:t>hash.h</a:t>
            </a:r>
            <a:r>
              <a:rPr lang="en-US" sz="2000" b="1" dirty="0">
                <a:solidFill>
                  <a:srgbClr val="4167C9"/>
                </a:solidFill>
                <a:latin typeface="Courier New" charset="0"/>
              </a:rPr>
              <a:t> </a:t>
            </a:r>
            <a:r>
              <a:rPr lang="en-US" sz="2000" b="1" dirty="0" err="1">
                <a:solidFill>
                  <a:srgbClr val="4167C9"/>
                </a:solidFill>
                <a:latin typeface="Courier New" charset="0"/>
              </a:rPr>
              <a:t>hash.c</a:t>
            </a:r>
            <a:endParaRPr lang="en-US" sz="2000" b="1" dirty="0">
              <a:solidFill>
                <a:srgbClr val="4167C9"/>
              </a:solidFill>
              <a:latin typeface="Courier New" charset="0"/>
            </a:endParaRPr>
          </a:p>
          <a:p>
            <a:pPr marL="0" indent="0">
              <a:lnSpc>
                <a:spcPct val="110000"/>
              </a:lnSpc>
              <a:buNone/>
            </a:pPr>
            <a:r>
              <a:rPr lang="en-US" sz="2000" b="1" dirty="0">
                <a:solidFill>
                  <a:srgbClr val="0000FF"/>
                </a:solidFill>
                <a:latin typeface="Courier New" charset="0"/>
              </a:rPr>
              <a:t>	p4 delete </a:t>
            </a:r>
            <a:r>
              <a:rPr lang="en-US" sz="2000" b="1" dirty="0">
                <a:solidFill>
                  <a:srgbClr val="4167C9"/>
                </a:solidFill>
                <a:latin typeface="Courier New" charset="0"/>
              </a:rPr>
              <a:t>-c 5062 //depot/Jam/MAIN/</a:t>
            </a:r>
            <a:r>
              <a:rPr lang="en-US" sz="2000" b="1" dirty="0" err="1">
                <a:solidFill>
                  <a:srgbClr val="4167C9"/>
                </a:solidFill>
                <a:latin typeface="Courier New" charset="0"/>
              </a:rPr>
              <a:t>src</a:t>
            </a:r>
            <a:r>
              <a:rPr lang="en-US" sz="2000" b="1" dirty="0">
                <a:solidFill>
                  <a:srgbClr val="4167C9"/>
                </a:solidFill>
                <a:latin typeface="Courier New" charset="0"/>
              </a:rPr>
              <a:t>/</a:t>
            </a:r>
            <a:r>
              <a:rPr lang="en-US" sz="2000" b="1" dirty="0" err="1">
                <a:solidFill>
                  <a:srgbClr val="4167C9"/>
                </a:solidFill>
                <a:latin typeface="Courier New" charset="0"/>
              </a:rPr>
              <a:t>filent.c</a:t>
            </a:r>
            <a:endParaRPr lang="en-US" sz="2000" dirty="0">
              <a:solidFill>
                <a:srgbClr val="4167C9"/>
              </a:solidFill>
              <a:latin typeface="Courier New" charset="0"/>
            </a:endParaRPr>
          </a:p>
          <a:p>
            <a:pPr>
              <a:lnSpc>
                <a:spcPct val="200000"/>
              </a:lnSpc>
            </a:pPr>
            <a:r>
              <a:rPr lang="en-US" sz="2600" dirty="0">
                <a:latin typeface="Calibri"/>
                <a:cs typeface="Calibri"/>
              </a:rPr>
              <a:t>Move open files between </a:t>
            </a:r>
            <a:r>
              <a:rPr lang="en-US" sz="2600" dirty="0" err="1">
                <a:latin typeface="Calibri"/>
                <a:cs typeface="Calibri"/>
              </a:rPr>
              <a:t>changelists</a:t>
            </a:r>
            <a:endParaRPr lang="en-US" sz="2600" dirty="0">
              <a:latin typeface="Calibri"/>
              <a:cs typeface="Calibri"/>
            </a:endParaRPr>
          </a:p>
          <a:p>
            <a:pPr marL="0" indent="0">
              <a:buNone/>
            </a:pPr>
            <a:r>
              <a:rPr lang="en-US" sz="2800" b="1" dirty="0">
                <a:solidFill>
                  <a:schemeClr val="accent6"/>
                </a:solidFill>
                <a:latin typeface="Calibri"/>
                <a:cs typeface="Calibri"/>
              </a:rPr>
              <a:t>	</a:t>
            </a:r>
            <a:r>
              <a:rPr lang="en-US" sz="2000" b="1" dirty="0">
                <a:solidFill>
                  <a:srgbClr val="0000FF"/>
                </a:solidFill>
                <a:latin typeface="Courier New" charset="0"/>
              </a:rPr>
              <a:t>p4 reopen </a:t>
            </a:r>
            <a:r>
              <a:rPr lang="en-US" sz="2000" b="1" dirty="0">
                <a:solidFill>
                  <a:srgbClr val="4167C9"/>
                </a:solidFill>
                <a:latin typeface="Courier New" charset="0"/>
              </a:rPr>
              <a:t>–c 5061 *.</a:t>
            </a:r>
            <a:r>
              <a:rPr lang="en-US" sz="2000" b="1" dirty="0" err="1">
                <a:solidFill>
                  <a:srgbClr val="4167C9"/>
                </a:solidFill>
                <a:latin typeface="Courier New" charset="0"/>
              </a:rPr>
              <a:t>sh</a:t>
            </a:r>
            <a:endParaRPr lang="en-US" sz="2000" b="1" dirty="0">
              <a:solidFill>
                <a:srgbClr val="4167C9"/>
              </a:solidFill>
            </a:endParaRPr>
          </a:p>
          <a:p>
            <a:pPr marL="0" indent="0">
              <a:buNone/>
            </a:pPr>
            <a:r>
              <a:rPr lang="en-US" sz="2000" b="1" dirty="0">
                <a:solidFill>
                  <a:srgbClr val="000000"/>
                </a:solidFill>
                <a:latin typeface="Courier New" charset="0"/>
              </a:rPr>
              <a:t>	</a:t>
            </a:r>
            <a:r>
              <a:rPr lang="en-US" sz="2000" b="1" dirty="0">
                <a:solidFill>
                  <a:srgbClr val="0000FF"/>
                </a:solidFill>
                <a:latin typeface="Courier New" charset="0"/>
              </a:rPr>
              <a:t>p4 reopen </a:t>
            </a:r>
            <a:r>
              <a:rPr lang="en-US" sz="2000" b="1" dirty="0">
                <a:solidFill>
                  <a:srgbClr val="4167C9"/>
                </a:solidFill>
                <a:latin typeface="Courier New" charset="0"/>
              </a:rPr>
              <a:t>-c default //...</a:t>
            </a:r>
          </a:p>
          <a:p>
            <a:pPr>
              <a:buNone/>
            </a:pPr>
            <a:endParaRPr lang="en-US" sz="1800" dirty="0">
              <a:solidFill>
                <a:schemeClr val="tx2"/>
              </a:solidFill>
              <a:latin typeface="Courier New" charset="0"/>
            </a:endParaRPr>
          </a:p>
          <a:p>
            <a:pPr>
              <a:buFont typeface="Times" charset="0"/>
              <a:buNone/>
            </a:pPr>
            <a:endParaRPr lang="en-US" sz="2400" dirty="0">
              <a:solidFill>
                <a:schemeClr val="tx2"/>
              </a:solidFill>
              <a:latin typeface="Courier New"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4"/>
          <p:cNvSpPr>
            <a:spLocks noGrp="1" noChangeArrowheads="1"/>
          </p:cNvSpPr>
          <p:nvPr>
            <p:ph type="title"/>
          </p:nvPr>
        </p:nvSpPr>
        <p:spPr>
          <a:noFill/>
        </p:spPr>
        <p:txBody>
          <a:bodyPr>
            <a:normAutofit/>
          </a:bodyPr>
          <a:lstStyle/>
          <a:p>
            <a:r>
              <a:rPr lang="en-US" dirty="0"/>
              <a:t>Submitting a Numbered </a:t>
            </a:r>
            <a:r>
              <a:rPr lang="en-US" dirty="0" err="1"/>
              <a:t>Changelist</a:t>
            </a:r>
            <a:endParaRPr lang="en-US" dirty="0"/>
          </a:p>
        </p:txBody>
      </p:sp>
      <p:sp>
        <p:nvSpPr>
          <p:cNvPr id="2" name="Content Placeholder 1"/>
          <p:cNvSpPr>
            <a:spLocks noGrp="1"/>
          </p:cNvSpPr>
          <p:nvPr>
            <p:ph idx="1"/>
          </p:nvPr>
        </p:nvSpPr>
        <p:spPr/>
        <p:txBody>
          <a:bodyPr>
            <a:normAutofit/>
          </a:bodyPr>
          <a:lstStyle/>
          <a:p>
            <a:pPr marL="0" indent="0">
              <a:buNone/>
            </a:pPr>
            <a:r>
              <a:rPr lang="en-US" b="1" dirty="0">
                <a:solidFill>
                  <a:srgbClr val="0000FF"/>
                </a:solidFill>
                <a:latin typeface="Courier New" charset="0"/>
              </a:rPr>
              <a:t>p4 submit </a:t>
            </a:r>
            <a:r>
              <a:rPr lang="en-US" b="1" dirty="0">
                <a:solidFill>
                  <a:schemeClr val="tx1">
                    <a:lumMod val="60000"/>
                    <a:lumOff val="40000"/>
                  </a:schemeClr>
                </a:solidFill>
                <a:latin typeface="Courier New" charset="0"/>
              </a:rPr>
              <a:t>-c 5069</a:t>
            </a:r>
          </a:p>
          <a:p>
            <a:pPr marL="0" indent="0">
              <a:buNone/>
            </a:pPr>
            <a:r>
              <a:rPr lang="en-US" sz="1800" b="1" dirty="0">
                <a:latin typeface="Courier New" charset="0"/>
              </a:rPr>
              <a:t>Submitting change 5069.</a:t>
            </a:r>
          </a:p>
          <a:p>
            <a:pPr marL="0" indent="0">
              <a:buNone/>
            </a:pPr>
            <a:r>
              <a:rPr lang="en-US" sz="1800" b="1" dirty="0">
                <a:latin typeface="Courier New" charset="0"/>
              </a:rPr>
              <a:t>Locking 3 files …</a:t>
            </a:r>
          </a:p>
          <a:p>
            <a:pPr marL="0" indent="0">
              <a:buNone/>
            </a:pPr>
            <a:r>
              <a:rPr lang="en-US" sz="1800" b="1" dirty="0">
                <a:latin typeface="Courier New" charset="0"/>
              </a:rPr>
              <a:t>add //depot/Jam/MAIN/</a:t>
            </a:r>
            <a:r>
              <a:rPr lang="en-US" sz="1800" b="1" dirty="0" err="1">
                <a:latin typeface="Courier New" charset="0"/>
              </a:rPr>
              <a:t>src</a:t>
            </a:r>
            <a:r>
              <a:rPr lang="en-US" sz="1800" b="1" dirty="0">
                <a:latin typeface="Courier New" charset="0"/>
              </a:rPr>
              <a:t>/newstr.c#1</a:t>
            </a:r>
          </a:p>
          <a:p>
            <a:pPr marL="0" indent="0">
              <a:buNone/>
            </a:pPr>
            <a:r>
              <a:rPr lang="en-US" sz="1800" b="1" dirty="0">
                <a:latin typeface="Courier New" charset="0"/>
              </a:rPr>
              <a:t>delete //depot/Jam/MAIN/</a:t>
            </a:r>
            <a:r>
              <a:rPr lang="en-US" sz="1800" b="1" dirty="0" err="1">
                <a:latin typeface="Courier New" charset="0"/>
              </a:rPr>
              <a:t>src</a:t>
            </a:r>
            <a:r>
              <a:rPr lang="en-US" sz="1800" b="1" dirty="0">
                <a:latin typeface="Courier New" charset="0"/>
              </a:rPr>
              <a:t>/execmac.c#3</a:t>
            </a:r>
          </a:p>
          <a:p>
            <a:pPr marL="0" indent="0">
              <a:buNone/>
            </a:pPr>
            <a:r>
              <a:rPr lang="en-US" sz="1800" b="1" dirty="0">
                <a:latin typeface="Courier New" charset="0"/>
              </a:rPr>
              <a:t>edit //depot/Jam/MAIN/</a:t>
            </a:r>
            <a:r>
              <a:rPr lang="en-US" sz="1800" b="1" dirty="0" err="1">
                <a:latin typeface="Courier New" charset="0"/>
              </a:rPr>
              <a:t>src</a:t>
            </a:r>
            <a:r>
              <a:rPr lang="en-US" sz="1800" b="1" dirty="0">
                <a:latin typeface="Courier New" charset="0"/>
              </a:rPr>
              <a:t>/rules.c#7</a:t>
            </a:r>
          </a:p>
          <a:p>
            <a:pPr marL="0" indent="0">
              <a:buNone/>
            </a:pPr>
            <a:r>
              <a:rPr lang="en-US" sz="1800" b="1" dirty="0">
                <a:latin typeface="Courier New" charset="0"/>
              </a:rPr>
              <a:t>Change 5069 renamed 5072 and submitted</a:t>
            </a:r>
          </a:p>
          <a:p>
            <a:pPr marL="0" indent="0">
              <a:buNone/>
            </a:pPr>
            <a:endParaRPr lang="en-US" b="1" dirty="0">
              <a:solidFill>
                <a:srgbClr val="DDDDDD"/>
              </a:solidFill>
              <a:latin typeface="Courier New" charset="0"/>
            </a:endParaRPr>
          </a:p>
          <a:p>
            <a:pPr marL="0" indent="0">
              <a:buNone/>
            </a:pPr>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Shelved Changes</a:t>
            </a:r>
          </a:p>
        </p:txBody>
      </p:sp>
      <p:sp>
        <p:nvSpPr>
          <p:cNvPr id="16" name="Isosceles Triangle 15"/>
          <p:cNvSpPr/>
          <p:nvPr/>
        </p:nvSpPr>
        <p:spPr>
          <a:xfrm>
            <a:off x="457202" y="1257300"/>
            <a:ext cx="693420" cy="571500"/>
          </a:xfrm>
          <a:prstGeom prst="triangle">
            <a:avLst/>
          </a:prstGeom>
          <a:solidFill>
            <a:srgbClr val="C0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447800" y="1485900"/>
            <a:ext cx="1066800" cy="384721"/>
          </a:xfrm>
          <a:prstGeom prst="rect">
            <a:avLst/>
          </a:prstGeom>
          <a:noFill/>
        </p:spPr>
        <p:txBody>
          <a:bodyPr wrap="square" rtlCol="0">
            <a:spAutoFit/>
          </a:bodyPr>
          <a:lstStyle/>
          <a:p>
            <a:pPr>
              <a:buNone/>
            </a:pPr>
            <a:r>
              <a:rPr lang="en-US" i="0" dirty="0">
                <a:latin typeface="Calibri"/>
              </a:rPr>
              <a:t>5179</a:t>
            </a:r>
          </a:p>
        </p:txBody>
      </p:sp>
      <p:sp>
        <p:nvSpPr>
          <p:cNvPr id="18" name="TextBox 17"/>
          <p:cNvSpPr txBox="1"/>
          <p:nvPr/>
        </p:nvSpPr>
        <p:spPr>
          <a:xfrm>
            <a:off x="1676400" y="1943100"/>
            <a:ext cx="4648200" cy="384721"/>
          </a:xfrm>
          <a:prstGeom prst="rect">
            <a:avLst/>
          </a:prstGeom>
          <a:noFill/>
        </p:spPr>
        <p:txBody>
          <a:bodyPr wrap="square" rtlCol="0">
            <a:spAutoFit/>
          </a:bodyPr>
          <a:lstStyle/>
          <a:p>
            <a:pPr>
              <a:buNone/>
            </a:pPr>
            <a:r>
              <a:rPr lang="en-US" i="0" dirty="0">
                <a:latin typeface="Calibri"/>
              </a:rPr>
              <a:t>//depot/Jam/MAIN/</a:t>
            </a:r>
            <a:r>
              <a:rPr lang="en-US" i="0" dirty="0" err="1">
                <a:latin typeface="Calibri"/>
              </a:rPr>
              <a:t>src</a:t>
            </a:r>
            <a:r>
              <a:rPr lang="en-US" i="0" dirty="0">
                <a:latin typeface="Calibri"/>
              </a:rPr>
              <a:t>/lists.c#23	&lt;edit&gt;</a:t>
            </a:r>
          </a:p>
        </p:txBody>
      </p:sp>
      <p:sp>
        <p:nvSpPr>
          <p:cNvPr id="19" name="TextBox 18"/>
          <p:cNvSpPr txBox="1"/>
          <p:nvPr/>
        </p:nvSpPr>
        <p:spPr>
          <a:xfrm>
            <a:off x="1676400" y="2227455"/>
            <a:ext cx="4572000" cy="384721"/>
          </a:xfrm>
          <a:prstGeom prst="rect">
            <a:avLst/>
          </a:prstGeom>
          <a:noFill/>
        </p:spPr>
        <p:txBody>
          <a:bodyPr wrap="square" rtlCol="0">
            <a:spAutoFit/>
          </a:bodyPr>
          <a:lstStyle/>
          <a:p>
            <a:pPr>
              <a:buNone/>
            </a:pPr>
            <a:r>
              <a:rPr lang="en-US" i="0" dirty="0">
                <a:latin typeface="Calibri"/>
              </a:rPr>
              <a:t>//depot/Jam/MAIN/</a:t>
            </a:r>
            <a:r>
              <a:rPr lang="en-US" i="0" dirty="0" err="1">
                <a:latin typeface="Calibri"/>
              </a:rPr>
              <a:t>src</a:t>
            </a:r>
            <a:r>
              <a:rPr lang="en-US" i="0" dirty="0">
                <a:latin typeface="Calibri"/>
              </a:rPr>
              <a:t>/lists.h#17	&lt;edit&gt;</a:t>
            </a:r>
          </a:p>
        </p:txBody>
      </p:sp>
      <p:cxnSp>
        <p:nvCxnSpPr>
          <p:cNvPr id="20" name="Elbow Connector 19"/>
          <p:cNvCxnSpPr>
            <a:stCxn id="16" idx="3"/>
            <a:endCxn id="18" idx="1"/>
          </p:cNvCxnSpPr>
          <p:nvPr/>
        </p:nvCxnSpPr>
        <p:spPr>
          <a:xfrm rot="16200000" flipH="1">
            <a:off x="1086826" y="1545886"/>
            <a:ext cx="306661" cy="872488"/>
          </a:xfrm>
          <a:prstGeom prst="bentConnector2">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1" name="Elbow Connector 20"/>
          <p:cNvCxnSpPr>
            <a:stCxn id="16" idx="3"/>
            <a:endCxn id="19" idx="1"/>
          </p:cNvCxnSpPr>
          <p:nvPr/>
        </p:nvCxnSpPr>
        <p:spPr>
          <a:xfrm rot="16200000" flipH="1">
            <a:off x="944648" y="1688064"/>
            <a:ext cx="591016" cy="872488"/>
          </a:xfrm>
          <a:prstGeom prst="bentConnector2">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3" name="Elbow Connector 22"/>
          <p:cNvCxnSpPr>
            <a:stCxn id="16" idx="3"/>
            <a:endCxn id="25" idx="1"/>
          </p:cNvCxnSpPr>
          <p:nvPr/>
        </p:nvCxnSpPr>
        <p:spPr>
          <a:xfrm rot="16200000" flipH="1">
            <a:off x="802471" y="1830240"/>
            <a:ext cx="875370" cy="872489"/>
          </a:xfrm>
          <a:prstGeom prst="bentConnector2">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1676401" y="2511809"/>
            <a:ext cx="367408" cy="384721"/>
          </a:xfrm>
          <a:prstGeom prst="rect">
            <a:avLst/>
          </a:prstGeom>
          <a:noFill/>
        </p:spPr>
        <p:txBody>
          <a:bodyPr wrap="none" rtlCol="0">
            <a:spAutoFit/>
          </a:bodyPr>
          <a:lstStyle/>
          <a:p>
            <a:pPr>
              <a:buNone/>
            </a:pPr>
            <a:r>
              <a:rPr lang="en-US" i="0" dirty="0">
                <a:latin typeface="Calibri"/>
              </a:rPr>
              <a:t>...</a:t>
            </a:r>
          </a:p>
        </p:txBody>
      </p:sp>
      <p:grpSp>
        <p:nvGrpSpPr>
          <p:cNvPr id="6" name="Group 5"/>
          <p:cNvGrpSpPr/>
          <p:nvPr/>
        </p:nvGrpSpPr>
        <p:grpSpPr>
          <a:xfrm>
            <a:off x="1676402" y="2914650"/>
            <a:ext cx="480060" cy="571500"/>
            <a:chOff x="1752600" y="3886200"/>
            <a:chExt cx="838200" cy="914400"/>
          </a:xfrm>
          <a:solidFill>
            <a:srgbClr val="FC8131"/>
          </a:solidFill>
        </p:grpSpPr>
        <p:sp>
          <p:nvSpPr>
            <p:cNvPr id="3" name="Folded Corner 2"/>
            <p:cNvSpPr/>
            <p:nvPr/>
          </p:nvSpPr>
          <p:spPr>
            <a:xfrm flipV="1">
              <a:off x="1828800" y="3886200"/>
              <a:ext cx="762000" cy="762000"/>
            </a:xfrm>
            <a:prstGeom prst="foldedCorner">
              <a:avLst>
                <a:gd name="adj" fmla="val 29378"/>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Folded Corner 21"/>
            <p:cNvSpPr/>
            <p:nvPr/>
          </p:nvSpPr>
          <p:spPr>
            <a:xfrm flipV="1">
              <a:off x="1752600" y="4038600"/>
              <a:ext cx="762000" cy="762000"/>
            </a:xfrm>
            <a:prstGeom prst="foldedCorner">
              <a:avLst>
                <a:gd name="adj" fmla="val 29378"/>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0" name="Straight Arrow Connector 9"/>
          <p:cNvCxnSpPr>
            <a:stCxn id="16" idx="3"/>
            <a:endCxn id="22" idx="1"/>
          </p:cNvCxnSpPr>
          <p:nvPr/>
        </p:nvCxnSpPr>
        <p:spPr>
          <a:xfrm rot="16200000" flipH="1">
            <a:off x="530545" y="2102167"/>
            <a:ext cx="1419225" cy="872490"/>
          </a:xfrm>
          <a:prstGeom prst="bentConnector2">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2514600" y="3543300"/>
            <a:ext cx="4724400" cy="384721"/>
          </a:xfrm>
          <a:prstGeom prst="rect">
            <a:avLst/>
          </a:prstGeom>
          <a:noFill/>
        </p:spPr>
        <p:txBody>
          <a:bodyPr wrap="square" rtlCol="0">
            <a:spAutoFit/>
          </a:bodyPr>
          <a:lstStyle/>
          <a:p>
            <a:pPr>
              <a:buNone/>
            </a:pPr>
            <a:r>
              <a:rPr lang="en-US" i="0" dirty="0">
                <a:latin typeface="Calibri"/>
              </a:rPr>
              <a:t>//depot/Jam/MAIN/</a:t>
            </a:r>
            <a:r>
              <a:rPr lang="en-US" i="0" dirty="0" err="1">
                <a:latin typeface="Calibri"/>
              </a:rPr>
              <a:t>src</a:t>
            </a:r>
            <a:r>
              <a:rPr lang="en-US" i="0" dirty="0">
                <a:latin typeface="Calibri"/>
              </a:rPr>
              <a:t>/lists.c#23	&lt;edit&gt;</a:t>
            </a:r>
          </a:p>
        </p:txBody>
      </p:sp>
      <p:sp>
        <p:nvSpPr>
          <p:cNvPr id="30" name="TextBox 29"/>
          <p:cNvSpPr txBox="1"/>
          <p:nvPr/>
        </p:nvSpPr>
        <p:spPr>
          <a:xfrm>
            <a:off x="2514600" y="3829050"/>
            <a:ext cx="4724400" cy="384721"/>
          </a:xfrm>
          <a:prstGeom prst="rect">
            <a:avLst/>
          </a:prstGeom>
          <a:noFill/>
        </p:spPr>
        <p:txBody>
          <a:bodyPr wrap="square" rtlCol="0">
            <a:spAutoFit/>
          </a:bodyPr>
          <a:lstStyle/>
          <a:p>
            <a:pPr>
              <a:buNone/>
            </a:pPr>
            <a:r>
              <a:rPr lang="en-US" i="0" dirty="0">
                <a:latin typeface="Calibri"/>
              </a:rPr>
              <a:t>//depot/Jam/MAIN/</a:t>
            </a:r>
            <a:r>
              <a:rPr lang="en-US" i="0" dirty="0" err="1">
                <a:latin typeface="Calibri"/>
              </a:rPr>
              <a:t>src</a:t>
            </a:r>
            <a:r>
              <a:rPr lang="en-US" i="0" dirty="0">
                <a:latin typeface="Calibri"/>
              </a:rPr>
              <a:t>/lists.h#17	&lt;edit&gt;</a:t>
            </a:r>
          </a:p>
        </p:txBody>
      </p:sp>
      <p:cxnSp>
        <p:nvCxnSpPr>
          <p:cNvPr id="15" name="Elbow Connector 14"/>
          <p:cNvCxnSpPr>
            <a:stCxn id="22" idx="0"/>
            <a:endCxn id="27" idx="1"/>
          </p:cNvCxnSpPr>
          <p:nvPr/>
        </p:nvCxnSpPr>
        <p:spPr>
          <a:xfrm rot="16200000" flipH="1">
            <a:off x="2079850" y="3300910"/>
            <a:ext cx="249511" cy="619989"/>
          </a:xfrm>
          <a:prstGeom prst="bentConnector2">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6" name="Elbow Connector 25"/>
          <p:cNvCxnSpPr>
            <a:stCxn id="22" idx="0"/>
            <a:endCxn id="30" idx="1"/>
          </p:cNvCxnSpPr>
          <p:nvPr/>
        </p:nvCxnSpPr>
        <p:spPr>
          <a:xfrm rot="16200000" flipH="1">
            <a:off x="1936975" y="3443785"/>
            <a:ext cx="535261" cy="619989"/>
          </a:xfrm>
          <a:prstGeom prst="bentConnector2">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35" name="Right Brace 34"/>
          <p:cNvSpPr/>
          <p:nvPr/>
        </p:nvSpPr>
        <p:spPr>
          <a:xfrm>
            <a:off x="7010400" y="3486150"/>
            <a:ext cx="228600" cy="742950"/>
          </a:xfrm>
          <a:prstGeom prst="rightBrace">
            <a:avLst>
              <a:gd name="adj1" fmla="val 76667"/>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TextBox 35"/>
          <p:cNvSpPr txBox="1"/>
          <p:nvPr/>
        </p:nvSpPr>
        <p:spPr>
          <a:xfrm>
            <a:off x="7391400" y="3429000"/>
            <a:ext cx="1219200" cy="969496"/>
          </a:xfrm>
          <a:prstGeom prst="rect">
            <a:avLst/>
          </a:prstGeom>
          <a:noFill/>
        </p:spPr>
        <p:txBody>
          <a:bodyPr wrap="square" rtlCol="0">
            <a:spAutoFit/>
          </a:bodyPr>
          <a:lstStyle/>
          <a:p>
            <a:pPr>
              <a:buNone/>
            </a:pPr>
            <a:r>
              <a:rPr lang="en-US" b="1" dirty="0">
                <a:latin typeface="Calibri"/>
              </a:rPr>
              <a:t>Stored on Helix Server</a:t>
            </a:r>
          </a:p>
        </p:txBody>
      </p:sp>
    </p:spTree>
    <p:extLst>
      <p:ext uri="{BB962C8B-B14F-4D97-AF65-F5344CB8AC3E}">
        <p14:creationId xmlns:p14="http://schemas.microsoft.com/office/powerpoint/2010/main" val="1706823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dirty="0"/>
              <a:t>Shelving Opened Files</a:t>
            </a:r>
          </a:p>
        </p:txBody>
      </p:sp>
      <p:sp>
        <p:nvSpPr>
          <p:cNvPr id="62467" name="Rectangle 3"/>
          <p:cNvSpPr>
            <a:spLocks noGrp="1" noChangeArrowheads="1"/>
          </p:cNvSpPr>
          <p:nvPr>
            <p:ph idx="1"/>
          </p:nvPr>
        </p:nvSpPr>
        <p:spPr/>
        <p:txBody>
          <a:bodyPr/>
          <a:lstStyle/>
          <a:p>
            <a:pPr>
              <a:buFont typeface="Times" charset="0"/>
              <a:buNone/>
            </a:pPr>
            <a:r>
              <a:rPr lang="en-US" b="1" dirty="0">
                <a:solidFill>
                  <a:srgbClr val="0000FF"/>
                </a:solidFill>
                <a:latin typeface="Courier New" charset="0"/>
              </a:rPr>
              <a:t>p4 shelve</a:t>
            </a:r>
          </a:p>
          <a:p>
            <a:pPr>
              <a:buFont typeface="Times" charset="0"/>
              <a:buNone/>
            </a:pPr>
            <a:endParaRPr lang="en-US" sz="2800" b="1" dirty="0">
              <a:solidFill>
                <a:schemeClr val="tx1"/>
              </a:solidFill>
              <a:latin typeface="Courier New" charset="0"/>
            </a:endParaRPr>
          </a:p>
        </p:txBody>
      </p:sp>
      <p:sp>
        <p:nvSpPr>
          <p:cNvPr id="2420742" name="Text Box 6"/>
          <p:cNvSpPr txBox="1">
            <a:spLocks noChangeArrowheads="1"/>
          </p:cNvSpPr>
          <p:nvPr/>
        </p:nvSpPr>
        <p:spPr bwMode="auto">
          <a:xfrm>
            <a:off x="609600" y="4248150"/>
            <a:ext cx="7543800" cy="400110"/>
          </a:xfrm>
          <a:prstGeom prst="rect">
            <a:avLst/>
          </a:prstGeom>
          <a:noFill/>
          <a:ln w="57150" algn="ctr">
            <a:noFill/>
            <a:miter lim="800000"/>
            <a:headEnd/>
            <a:tailEnd/>
          </a:ln>
          <a:effectLst>
            <a:prstShdw prst="shdw17" dist="17961" dir="2700000">
              <a:schemeClr val="bg2">
                <a:gamma/>
                <a:shade val="60000"/>
                <a:invGamma/>
              </a:schemeClr>
            </a:prstShdw>
          </a:effectLst>
        </p:spPr>
        <p:txBody>
          <a:bodyPr>
            <a:spAutoFit/>
          </a:bodyPr>
          <a:lstStyle/>
          <a:p>
            <a:pPr>
              <a:buFontTx/>
              <a:buNone/>
              <a:defRPr/>
            </a:pPr>
            <a:r>
              <a:rPr lang="en-US" sz="2000" b="1" i="0" dirty="0">
                <a:solidFill>
                  <a:srgbClr val="0000FF"/>
                </a:solidFill>
                <a:latin typeface="Courier New" pitchFamily="49" charset="0"/>
                <a:ea typeface="+mn-ea"/>
              </a:rPr>
              <a:t>p4 revert //...</a:t>
            </a:r>
          </a:p>
        </p:txBody>
      </p:sp>
      <p:sp>
        <p:nvSpPr>
          <p:cNvPr id="10" name="Text Box 6"/>
          <p:cNvSpPr txBox="1">
            <a:spLocks noChangeArrowheads="1"/>
          </p:cNvSpPr>
          <p:nvPr/>
        </p:nvSpPr>
        <p:spPr bwMode="auto">
          <a:xfrm>
            <a:off x="609600" y="1733550"/>
            <a:ext cx="7543800" cy="1446037"/>
          </a:xfrm>
          <a:prstGeom prst="rect">
            <a:avLst/>
          </a:prstGeom>
          <a:noFill/>
          <a:ln w="57150" algn="ctr">
            <a:noFill/>
            <a:miter lim="800000"/>
            <a:headEnd/>
            <a:tailEnd/>
          </a:ln>
          <a:effectLst>
            <a:prstShdw prst="shdw17" dist="17961" dir="2700000">
              <a:schemeClr val="bg2">
                <a:gamma/>
                <a:shade val="60000"/>
                <a:invGamma/>
              </a:schemeClr>
            </a:prstShdw>
          </a:effectLst>
        </p:spPr>
        <p:txBody>
          <a:bodyPr>
            <a:spAutoFit/>
          </a:bodyPr>
          <a:lstStyle/>
          <a:p>
            <a:pPr>
              <a:lnSpc>
                <a:spcPct val="90000"/>
              </a:lnSpc>
              <a:spcBef>
                <a:spcPts val="200"/>
              </a:spcBef>
              <a:buFont typeface="Times" charset="0"/>
              <a:buNone/>
            </a:pPr>
            <a:r>
              <a:rPr lang="en-US" sz="1800" b="1" i="0" dirty="0">
                <a:solidFill>
                  <a:schemeClr val="bg1">
                    <a:lumMod val="50000"/>
                  </a:schemeClr>
                </a:solidFill>
                <a:latin typeface="Courier New" charset="0"/>
              </a:rPr>
              <a:t>Shelving files for change 5179.</a:t>
            </a:r>
          </a:p>
          <a:p>
            <a:pPr>
              <a:lnSpc>
                <a:spcPct val="90000"/>
              </a:lnSpc>
              <a:spcBef>
                <a:spcPts val="200"/>
              </a:spcBef>
              <a:buFont typeface="Times" charset="0"/>
              <a:buNone/>
            </a:pPr>
            <a:r>
              <a:rPr lang="en-US" sz="1800" b="1" i="0" dirty="0">
                <a:solidFill>
                  <a:schemeClr val="bg1">
                    <a:lumMod val="50000"/>
                  </a:schemeClr>
                </a:solidFill>
                <a:latin typeface="Courier New" charset="0"/>
              </a:rPr>
              <a:t>edit //depot/Jam/MAIN/</a:t>
            </a:r>
            <a:r>
              <a:rPr lang="en-US" sz="1800" b="1" i="0" dirty="0" err="1">
                <a:solidFill>
                  <a:schemeClr val="bg1">
                    <a:lumMod val="50000"/>
                  </a:schemeClr>
                </a:solidFill>
                <a:latin typeface="Courier New" charset="0"/>
              </a:rPr>
              <a:t>src</a:t>
            </a:r>
            <a:r>
              <a:rPr lang="en-US" sz="1800" b="1" i="0" dirty="0">
                <a:solidFill>
                  <a:schemeClr val="bg1">
                    <a:lumMod val="50000"/>
                  </a:schemeClr>
                </a:solidFill>
                <a:latin typeface="Courier New" charset="0"/>
              </a:rPr>
              <a:t>/jam.c#45</a:t>
            </a:r>
          </a:p>
          <a:p>
            <a:pPr>
              <a:lnSpc>
                <a:spcPct val="90000"/>
              </a:lnSpc>
              <a:spcBef>
                <a:spcPts val="200"/>
              </a:spcBef>
              <a:buFont typeface="Times" charset="0"/>
              <a:buNone/>
            </a:pPr>
            <a:r>
              <a:rPr lang="en-US" sz="1800" b="1" i="0" dirty="0">
                <a:solidFill>
                  <a:schemeClr val="bg1">
                    <a:lumMod val="50000"/>
                  </a:schemeClr>
                </a:solidFill>
                <a:latin typeface="Courier New" charset="0"/>
              </a:rPr>
              <a:t>edit //depot/Jam/MAIN/</a:t>
            </a:r>
            <a:r>
              <a:rPr lang="en-US" sz="1800" b="1" i="0" dirty="0" err="1">
                <a:solidFill>
                  <a:schemeClr val="bg1">
                    <a:lumMod val="50000"/>
                  </a:schemeClr>
                </a:solidFill>
                <a:latin typeface="Courier New" charset="0"/>
              </a:rPr>
              <a:t>src</a:t>
            </a:r>
            <a:r>
              <a:rPr lang="en-US" sz="1800" b="1" i="0" dirty="0">
                <a:solidFill>
                  <a:schemeClr val="bg1">
                    <a:lumMod val="50000"/>
                  </a:schemeClr>
                </a:solidFill>
                <a:latin typeface="Courier New" charset="0"/>
              </a:rPr>
              <a:t>/lists.c#6</a:t>
            </a:r>
          </a:p>
          <a:p>
            <a:pPr>
              <a:lnSpc>
                <a:spcPct val="90000"/>
              </a:lnSpc>
              <a:spcBef>
                <a:spcPts val="200"/>
              </a:spcBef>
              <a:buFont typeface="Times" charset="0"/>
              <a:buNone/>
            </a:pPr>
            <a:r>
              <a:rPr lang="en-US" sz="1800" b="1" i="0" dirty="0">
                <a:solidFill>
                  <a:schemeClr val="bg1">
                    <a:lumMod val="50000"/>
                  </a:schemeClr>
                </a:solidFill>
                <a:latin typeface="Courier New" charset="0"/>
              </a:rPr>
              <a:t>edit //depot/Jam/MAIN/</a:t>
            </a:r>
            <a:r>
              <a:rPr lang="en-US" sz="1800" b="1" i="0" dirty="0" err="1">
                <a:solidFill>
                  <a:schemeClr val="bg1">
                    <a:lumMod val="50000"/>
                  </a:schemeClr>
                </a:solidFill>
                <a:latin typeface="Courier New" charset="0"/>
              </a:rPr>
              <a:t>src</a:t>
            </a:r>
            <a:r>
              <a:rPr lang="en-US" sz="1800" b="1" i="0" dirty="0">
                <a:solidFill>
                  <a:schemeClr val="bg1">
                    <a:lumMod val="50000"/>
                  </a:schemeClr>
                </a:solidFill>
                <a:latin typeface="Courier New" charset="0"/>
              </a:rPr>
              <a:t>/lists.h#4</a:t>
            </a:r>
          </a:p>
          <a:p>
            <a:pPr>
              <a:lnSpc>
                <a:spcPct val="90000"/>
              </a:lnSpc>
              <a:spcBef>
                <a:spcPts val="200"/>
              </a:spcBef>
              <a:buFont typeface="Times" charset="0"/>
              <a:buNone/>
            </a:pPr>
            <a:r>
              <a:rPr lang="en-US" sz="1800" b="1" i="0" dirty="0">
                <a:solidFill>
                  <a:schemeClr val="bg1">
                    <a:lumMod val="50000"/>
                  </a:schemeClr>
                </a:solidFill>
                <a:latin typeface="Courier New" charset="0"/>
              </a:rPr>
              <a:t>Change 5179 files shelved.</a:t>
            </a:r>
          </a:p>
        </p:txBody>
      </p:sp>
      <p:sp>
        <p:nvSpPr>
          <p:cNvPr id="2420740" name="Rectangle 4"/>
          <p:cNvSpPr>
            <a:spLocks noChangeArrowheads="1"/>
          </p:cNvSpPr>
          <p:nvPr/>
        </p:nvSpPr>
        <p:spPr bwMode="auto">
          <a:xfrm>
            <a:off x="609600" y="1657350"/>
            <a:ext cx="8229600" cy="2819400"/>
          </a:xfrm>
          <a:prstGeom prst="rect">
            <a:avLst/>
          </a:prstGeom>
          <a:solidFill>
            <a:schemeClr val="tx1">
              <a:lumMod val="20000"/>
              <a:lumOff val="80000"/>
            </a:schemeClr>
          </a:solidFill>
          <a:ln>
            <a:headEnd/>
            <a:tailEnd/>
          </a:ln>
        </p:spPr>
        <p:style>
          <a:lnRef idx="2">
            <a:schemeClr val="accent2"/>
          </a:lnRef>
          <a:fillRef idx="1">
            <a:schemeClr val="lt1"/>
          </a:fillRef>
          <a:effectRef idx="0">
            <a:schemeClr val="accent2"/>
          </a:effectRef>
          <a:fontRef idx="minor">
            <a:schemeClr val="dk1"/>
          </a:fontRef>
        </p:style>
        <p:txBody>
          <a:bodyPr/>
          <a:lstStyle/>
          <a:p>
            <a:pPr marL="342900" indent="-342900">
              <a:spcBef>
                <a:spcPts val="200"/>
              </a:spcBef>
              <a:buClrTx/>
              <a:buSzPct val="120000"/>
              <a:buFont typeface="Times" charset="0"/>
              <a:buNone/>
            </a:pPr>
            <a:r>
              <a:rPr lang="en-US" sz="1800" b="1" i="0" dirty="0">
                <a:solidFill>
                  <a:srgbClr val="000000"/>
                </a:solidFill>
                <a:latin typeface="Courier New" charset="0"/>
              </a:rPr>
              <a:t>Change: new</a:t>
            </a:r>
          </a:p>
          <a:p>
            <a:pPr marL="342900" indent="-342900">
              <a:spcBef>
                <a:spcPts val="200"/>
              </a:spcBef>
              <a:buClrTx/>
              <a:buSzPct val="120000"/>
              <a:buFont typeface="Times" charset="0"/>
              <a:buNone/>
            </a:pPr>
            <a:r>
              <a:rPr lang="en-US" sz="1800" b="1" i="0" dirty="0">
                <a:solidFill>
                  <a:srgbClr val="000000"/>
                </a:solidFill>
                <a:latin typeface="Courier New" charset="0"/>
              </a:rPr>
              <a:t>Client: bob-jam</a:t>
            </a:r>
          </a:p>
          <a:p>
            <a:pPr marL="342900" indent="-342900">
              <a:spcBef>
                <a:spcPts val="200"/>
              </a:spcBef>
              <a:buClrTx/>
              <a:buSzPct val="120000"/>
              <a:buFont typeface="Times" charset="0"/>
              <a:buNone/>
            </a:pPr>
            <a:r>
              <a:rPr lang="en-US" sz="1800" b="1" i="0" dirty="0">
                <a:solidFill>
                  <a:srgbClr val="000000"/>
                </a:solidFill>
                <a:latin typeface="Courier New" charset="0"/>
              </a:rPr>
              <a:t>User:   bob</a:t>
            </a:r>
          </a:p>
          <a:p>
            <a:pPr marL="342900" indent="-342900">
              <a:spcBef>
                <a:spcPts val="200"/>
              </a:spcBef>
              <a:buClrTx/>
              <a:buSzPct val="120000"/>
              <a:buFont typeface="Times" charset="0"/>
              <a:buNone/>
            </a:pPr>
            <a:r>
              <a:rPr lang="en-US" sz="1800" b="1" i="0" dirty="0">
                <a:solidFill>
                  <a:srgbClr val="000000"/>
                </a:solidFill>
                <a:latin typeface="Courier New" charset="0"/>
              </a:rPr>
              <a:t>Status: new</a:t>
            </a:r>
          </a:p>
          <a:p>
            <a:pPr marL="342900" indent="-342900">
              <a:spcBef>
                <a:spcPts val="200"/>
              </a:spcBef>
              <a:buClrTx/>
              <a:buSzPct val="120000"/>
              <a:buFont typeface="Times" charset="0"/>
              <a:buNone/>
            </a:pPr>
            <a:r>
              <a:rPr lang="en-US" sz="1800" b="1" i="0" dirty="0">
                <a:solidFill>
                  <a:srgbClr val="000000"/>
                </a:solidFill>
                <a:latin typeface="Courier New" charset="0"/>
              </a:rPr>
              <a:t>Description:</a:t>
            </a:r>
          </a:p>
          <a:p>
            <a:pPr marL="342900" indent="-342900">
              <a:spcBef>
                <a:spcPts val="200"/>
              </a:spcBef>
              <a:buClrTx/>
              <a:buSzPct val="120000"/>
              <a:buFont typeface="Times" charset="0"/>
              <a:buNone/>
            </a:pPr>
            <a:r>
              <a:rPr lang="en-US" sz="1800" b="1" i="0" dirty="0">
                <a:solidFill>
                  <a:srgbClr val="000000"/>
                </a:solidFill>
                <a:latin typeface="Courier New" charset="0"/>
              </a:rPr>
              <a:t>    </a:t>
            </a:r>
            <a:r>
              <a:rPr lang="en-US" sz="1800" b="1" i="0" dirty="0">
                <a:solidFill>
                  <a:srgbClr val="6600FF"/>
                </a:solidFill>
                <a:latin typeface="Courier New" charset="0"/>
              </a:rPr>
              <a:t>&lt;enter description here&gt;</a:t>
            </a:r>
            <a:endParaRPr lang="en-US" sz="1800" b="1" i="0" dirty="0">
              <a:solidFill>
                <a:srgbClr val="000000"/>
              </a:solidFill>
              <a:latin typeface="Courier New" charset="0"/>
            </a:endParaRPr>
          </a:p>
          <a:p>
            <a:pPr marL="342900" indent="-342900">
              <a:spcBef>
                <a:spcPts val="200"/>
              </a:spcBef>
              <a:buClrTx/>
              <a:buSzPct val="120000"/>
              <a:buFont typeface="Times" charset="0"/>
              <a:buNone/>
            </a:pPr>
            <a:r>
              <a:rPr lang="en-US" sz="1800" b="1" i="0" dirty="0">
                <a:solidFill>
                  <a:srgbClr val="000000"/>
                </a:solidFill>
                <a:latin typeface="Courier New" charset="0"/>
              </a:rPr>
              <a:t>Files:</a:t>
            </a:r>
          </a:p>
        </p:txBody>
      </p:sp>
      <p:sp>
        <p:nvSpPr>
          <p:cNvPr id="9" name="Rectangle 4"/>
          <p:cNvSpPr>
            <a:spLocks noChangeArrowheads="1"/>
          </p:cNvSpPr>
          <p:nvPr/>
        </p:nvSpPr>
        <p:spPr bwMode="auto">
          <a:xfrm>
            <a:off x="609600" y="1657350"/>
            <a:ext cx="8229600" cy="2819400"/>
          </a:xfrm>
          <a:prstGeom prst="rect">
            <a:avLst/>
          </a:prstGeom>
          <a:solidFill>
            <a:schemeClr val="tx1">
              <a:lumMod val="20000"/>
              <a:lumOff val="80000"/>
            </a:schemeClr>
          </a:solidFill>
          <a:ln>
            <a:headEnd/>
            <a:tailEnd/>
          </a:ln>
        </p:spPr>
        <p:style>
          <a:lnRef idx="2">
            <a:schemeClr val="accent2"/>
          </a:lnRef>
          <a:fillRef idx="1">
            <a:schemeClr val="lt1"/>
          </a:fillRef>
          <a:effectRef idx="0">
            <a:schemeClr val="accent2"/>
          </a:effectRef>
          <a:fontRef idx="minor">
            <a:schemeClr val="dk1"/>
          </a:fontRef>
        </p:style>
        <p:txBody>
          <a:bodyPr/>
          <a:lstStyle/>
          <a:p>
            <a:pPr marL="342900" indent="-342900">
              <a:spcBef>
                <a:spcPts val="200"/>
              </a:spcBef>
              <a:buClrTx/>
              <a:buSzPct val="120000"/>
              <a:buFont typeface="Times" charset="0"/>
              <a:buNone/>
            </a:pPr>
            <a:r>
              <a:rPr lang="en-US" sz="1800" b="1" i="0" dirty="0">
                <a:solidFill>
                  <a:srgbClr val="000000"/>
                </a:solidFill>
                <a:latin typeface="Courier New" charset="0"/>
              </a:rPr>
              <a:t>Change: new</a:t>
            </a:r>
          </a:p>
          <a:p>
            <a:pPr marL="342900" indent="-342900">
              <a:spcBef>
                <a:spcPts val="200"/>
              </a:spcBef>
              <a:buClrTx/>
              <a:buSzPct val="120000"/>
              <a:buFont typeface="Times" charset="0"/>
              <a:buNone/>
            </a:pPr>
            <a:r>
              <a:rPr lang="en-US" sz="1800" b="1" i="0" dirty="0">
                <a:solidFill>
                  <a:srgbClr val="000000"/>
                </a:solidFill>
                <a:latin typeface="Courier New" charset="0"/>
              </a:rPr>
              <a:t>Client: bob-jam</a:t>
            </a:r>
          </a:p>
          <a:p>
            <a:pPr marL="342900" indent="-342900">
              <a:spcBef>
                <a:spcPts val="200"/>
              </a:spcBef>
              <a:buClrTx/>
              <a:buSzPct val="120000"/>
              <a:buFont typeface="Times" charset="0"/>
              <a:buNone/>
            </a:pPr>
            <a:r>
              <a:rPr lang="en-US" sz="1800" b="1" i="0" dirty="0">
                <a:solidFill>
                  <a:srgbClr val="000000"/>
                </a:solidFill>
                <a:latin typeface="Courier New" charset="0"/>
              </a:rPr>
              <a:t>User:   bob</a:t>
            </a:r>
          </a:p>
          <a:p>
            <a:pPr marL="342900" indent="-342900">
              <a:spcBef>
                <a:spcPts val="200"/>
              </a:spcBef>
              <a:buClrTx/>
              <a:buSzPct val="120000"/>
              <a:buFont typeface="Times" charset="0"/>
              <a:buNone/>
            </a:pPr>
            <a:r>
              <a:rPr lang="en-US" sz="1800" b="1" i="0" dirty="0">
                <a:solidFill>
                  <a:srgbClr val="000000"/>
                </a:solidFill>
                <a:latin typeface="Courier New" charset="0"/>
              </a:rPr>
              <a:t>Status: new</a:t>
            </a:r>
          </a:p>
          <a:p>
            <a:pPr marL="342900" indent="-342900">
              <a:spcBef>
                <a:spcPts val="200"/>
              </a:spcBef>
              <a:buClrTx/>
              <a:buSzPct val="120000"/>
              <a:buFont typeface="Times" charset="0"/>
              <a:buNone/>
            </a:pPr>
            <a:r>
              <a:rPr lang="en-US" sz="1800" b="1" i="0" dirty="0">
                <a:solidFill>
                  <a:srgbClr val="000000"/>
                </a:solidFill>
                <a:latin typeface="Courier New" charset="0"/>
              </a:rPr>
              <a:t>Description:</a:t>
            </a:r>
          </a:p>
          <a:p>
            <a:pPr marL="342900" indent="-342900">
              <a:spcBef>
                <a:spcPts val="200"/>
              </a:spcBef>
              <a:buClrTx/>
              <a:buSzPct val="120000"/>
              <a:buFont typeface="Times" charset="0"/>
              <a:buNone/>
            </a:pPr>
            <a:r>
              <a:rPr lang="en-US" sz="1800" b="1" i="0" dirty="0">
                <a:latin typeface="Courier New" charset="0"/>
              </a:rPr>
              <a:t>    Shelving current edits</a:t>
            </a:r>
          </a:p>
          <a:p>
            <a:pPr marL="342900" indent="-342900">
              <a:spcBef>
                <a:spcPts val="200"/>
              </a:spcBef>
              <a:buClrTx/>
              <a:buSzPct val="120000"/>
              <a:buFont typeface="Times" charset="0"/>
              <a:buNone/>
            </a:pPr>
            <a:r>
              <a:rPr lang="en-US" sz="1800" b="1" i="0" dirty="0">
                <a:solidFill>
                  <a:srgbClr val="000000"/>
                </a:solidFill>
                <a:latin typeface="Courier New" charset="0"/>
              </a:rPr>
              <a:t>Files:</a:t>
            </a:r>
          </a:p>
          <a:p>
            <a:pPr marL="342900" indent="-342900">
              <a:spcBef>
                <a:spcPts val="200"/>
              </a:spcBef>
              <a:buClrTx/>
              <a:buSzPct val="120000"/>
              <a:buFont typeface="Times" charset="0"/>
              <a:buNone/>
            </a:pPr>
            <a:r>
              <a:rPr lang="en-US" sz="1800" b="1" i="0" dirty="0">
                <a:solidFill>
                  <a:srgbClr val="000000"/>
                </a:solidFill>
                <a:latin typeface="Courier New" charset="0"/>
              </a:rPr>
              <a:t>	//depot/Jam/MAIN/</a:t>
            </a:r>
            <a:r>
              <a:rPr lang="en-US" sz="1800" b="1" i="0" dirty="0" err="1">
                <a:solidFill>
                  <a:srgbClr val="000000"/>
                </a:solidFill>
                <a:latin typeface="Courier New" charset="0"/>
              </a:rPr>
              <a:t>src</a:t>
            </a:r>
            <a:r>
              <a:rPr lang="en-US" sz="1800" b="1" i="0" dirty="0">
                <a:solidFill>
                  <a:srgbClr val="000000"/>
                </a:solidFill>
                <a:latin typeface="Courier New" charset="0"/>
              </a:rPr>
              <a:t>/</a:t>
            </a:r>
            <a:r>
              <a:rPr lang="en-US" sz="1800" b="1" i="0" dirty="0" err="1">
                <a:solidFill>
                  <a:srgbClr val="000000"/>
                </a:solidFill>
                <a:latin typeface="Courier New" charset="0"/>
              </a:rPr>
              <a:t>lists.c</a:t>
            </a:r>
            <a:r>
              <a:rPr lang="en-US" sz="1800" b="1" i="0" dirty="0">
                <a:solidFill>
                  <a:srgbClr val="000000"/>
                </a:solidFill>
                <a:latin typeface="Courier New" charset="0"/>
              </a:rPr>
              <a:t> # edit</a:t>
            </a:r>
          </a:p>
          <a:p>
            <a:pPr marL="342900" indent="-342900">
              <a:spcBef>
                <a:spcPts val="200"/>
              </a:spcBef>
              <a:buClrTx/>
              <a:buSzPct val="120000"/>
              <a:buFont typeface="Times" charset="0"/>
              <a:buNone/>
            </a:pPr>
            <a:r>
              <a:rPr lang="en-US" sz="1800" b="1" i="0" dirty="0">
                <a:solidFill>
                  <a:srgbClr val="000000"/>
                </a:solidFill>
                <a:latin typeface="Courier New" charset="0"/>
              </a:rPr>
              <a:t>	//depot/Jam/MAIN/</a:t>
            </a:r>
            <a:r>
              <a:rPr lang="en-US" sz="1800" b="1" i="0" dirty="0" err="1">
                <a:solidFill>
                  <a:srgbClr val="000000"/>
                </a:solidFill>
                <a:latin typeface="Courier New" charset="0"/>
              </a:rPr>
              <a:t>src</a:t>
            </a:r>
            <a:r>
              <a:rPr lang="en-US" sz="1800" b="1" i="0" dirty="0">
                <a:solidFill>
                  <a:srgbClr val="000000"/>
                </a:solidFill>
                <a:latin typeface="Courier New" charset="0"/>
              </a:rPr>
              <a:t>/</a:t>
            </a:r>
            <a:r>
              <a:rPr lang="en-US" sz="1800" b="1" i="0" dirty="0" err="1">
                <a:solidFill>
                  <a:srgbClr val="000000"/>
                </a:solidFill>
                <a:latin typeface="Courier New" charset="0"/>
              </a:rPr>
              <a:t>lists.h</a:t>
            </a:r>
            <a:r>
              <a:rPr lang="en-US" sz="1800" b="1" i="0" dirty="0">
                <a:solidFill>
                  <a:srgbClr val="000000"/>
                </a:solidFill>
                <a:latin typeface="Courier New" charset="0"/>
              </a:rPr>
              <a:t> # edit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207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9"/>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242074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207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0742" grpId="0"/>
      <p:bldP spid="10" grpId="0"/>
      <p:bldP spid="2420740" grpId="0" animBg="1"/>
      <p:bldP spid="2420740" grpId="1" animBg="1"/>
      <p:bldP spid="9" grpId="0" animBg="1"/>
      <p:bldP spid="9" grpId="1"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normAutofit/>
          </a:bodyPr>
          <a:lstStyle/>
          <a:p>
            <a:r>
              <a:rPr lang="en-US" dirty="0"/>
              <a:t>Accessing Shelved Files</a:t>
            </a:r>
          </a:p>
        </p:txBody>
      </p:sp>
      <p:sp>
        <p:nvSpPr>
          <p:cNvPr id="63491" name="Rectangle 3"/>
          <p:cNvSpPr>
            <a:spLocks noGrp="1" noChangeArrowheads="1"/>
          </p:cNvSpPr>
          <p:nvPr>
            <p:ph idx="1"/>
          </p:nvPr>
        </p:nvSpPr>
        <p:spPr/>
        <p:txBody>
          <a:bodyPr>
            <a:normAutofit fontScale="92500" lnSpcReduction="20000"/>
          </a:bodyPr>
          <a:lstStyle/>
          <a:p>
            <a:pPr>
              <a:lnSpc>
                <a:spcPct val="110000"/>
              </a:lnSpc>
              <a:buFont typeface="Times" charset="0"/>
              <a:buNone/>
            </a:pPr>
            <a:r>
              <a:rPr lang="en-US" sz="2200" b="1" dirty="0">
                <a:solidFill>
                  <a:srgbClr val="0000FF"/>
                </a:solidFill>
                <a:latin typeface="Courier New" charset="0"/>
              </a:rPr>
              <a:t>p4 </a:t>
            </a:r>
            <a:r>
              <a:rPr lang="en-US" sz="2200" b="1" dirty="0" err="1">
                <a:solidFill>
                  <a:srgbClr val="0000FF"/>
                </a:solidFill>
                <a:latin typeface="Courier New" charset="0"/>
              </a:rPr>
              <a:t>unshelve</a:t>
            </a:r>
            <a:r>
              <a:rPr lang="en-US" sz="2200" b="1" dirty="0">
                <a:solidFill>
                  <a:srgbClr val="0000FF"/>
                </a:solidFill>
                <a:latin typeface="Courier New" charset="0"/>
              </a:rPr>
              <a:t> </a:t>
            </a:r>
            <a:r>
              <a:rPr lang="en-US" sz="2200" b="1" dirty="0">
                <a:solidFill>
                  <a:schemeClr val="tx1">
                    <a:lumMod val="60000"/>
                    <a:lumOff val="40000"/>
                  </a:schemeClr>
                </a:solidFill>
                <a:latin typeface="Courier New" charset="0"/>
              </a:rPr>
              <a:t>-s 5179</a:t>
            </a:r>
          </a:p>
          <a:p>
            <a:pPr>
              <a:lnSpc>
                <a:spcPct val="110000"/>
              </a:lnSpc>
              <a:spcAft>
                <a:spcPts val="200"/>
              </a:spcAft>
              <a:buFont typeface="Times" charset="0"/>
              <a:buNone/>
            </a:pPr>
            <a:r>
              <a:rPr lang="en-US" sz="1700" b="1" dirty="0">
                <a:solidFill>
                  <a:srgbClr val="000000"/>
                </a:solidFill>
                <a:latin typeface="Courier New" charset="0"/>
              </a:rPr>
              <a:t>//depot/Jam/MAIN/</a:t>
            </a:r>
            <a:r>
              <a:rPr lang="en-US" sz="1700" b="1" dirty="0" err="1">
                <a:solidFill>
                  <a:srgbClr val="000000"/>
                </a:solidFill>
                <a:latin typeface="Courier New" charset="0"/>
              </a:rPr>
              <a:t>src</a:t>
            </a:r>
            <a:r>
              <a:rPr lang="en-US" sz="1700" b="1" dirty="0">
                <a:solidFill>
                  <a:srgbClr val="000000"/>
                </a:solidFill>
                <a:latin typeface="Courier New" charset="0"/>
              </a:rPr>
              <a:t>/lists.c#6 - </a:t>
            </a:r>
            <a:r>
              <a:rPr lang="en-US" sz="1700" b="1" dirty="0" err="1">
                <a:solidFill>
                  <a:srgbClr val="000000"/>
                </a:solidFill>
                <a:latin typeface="Courier New" charset="0"/>
              </a:rPr>
              <a:t>unshelved</a:t>
            </a:r>
            <a:r>
              <a:rPr lang="en-US" sz="1700" b="1" dirty="0">
                <a:solidFill>
                  <a:srgbClr val="000000"/>
                </a:solidFill>
                <a:latin typeface="Courier New" charset="0"/>
              </a:rPr>
              <a:t>, </a:t>
            </a:r>
          </a:p>
          <a:p>
            <a:pPr>
              <a:lnSpc>
                <a:spcPct val="110000"/>
              </a:lnSpc>
              <a:spcAft>
                <a:spcPts val="200"/>
              </a:spcAft>
              <a:buFont typeface="Times" charset="0"/>
              <a:buNone/>
            </a:pPr>
            <a:r>
              <a:rPr lang="en-US" sz="1700" b="1" dirty="0">
                <a:solidFill>
                  <a:srgbClr val="000000"/>
                </a:solidFill>
                <a:latin typeface="Courier New" charset="0"/>
              </a:rPr>
              <a:t>    opened for edit</a:t>
            </a:r>
          </a:p>
          <a:p>
            <a:pPr>
              <a:lnSpc>
                <a:spcPct val="110000"/>
              </a:lnSpc>
              <a:spcAft>
                <a:spcPts val="200"/>
              </a:spcAft>
              <a:buFont typeface="Times" charset="0"/>
              <a:buNone/>
            </a:pPr>
            <a:r>
              <a:rPr lang="en-US" sz="1700" b="1" dirty="0">
                <a:solidFill>
                  <a:srgbClr val="000000"/>
                </a:solidFill>
                <a:latin typeface="Courier New" charset="0"/>
              </a:rPr>
              <a:t>//depot/Jam/MAIN/</a:t>
            </a:r>
            <a:r>
              <a:rPr lang="en-US" sz="1700" b="1" dirty="0" err="1">
                <a:solidFill>
                  <a:srgbClr val="000000"/>
                </a:solidFill>
                <a:latin typeface="Courier New" charset="0"/>
              </a:rPr>
              <a:t>src</a:t>
            </a:r>
            <a:r>
              <a:rPr lang="en-US" sz="1700" b="1" dirty="0">
                <a:solidFill>
                  <a:srgbClr val="000000"/>
                </a:solidFill>
                <a:latin typeface="Courier New" charset="0"/>
              </a:rPr>
              <a:t>/lists.h#4 - </a:t>
            </a:r>
            <a:r>
              <a:rPr lang="en-US" sz="1700" b="1" dirty="0" err="1">
                <a:solidFill>
                  <a:srgbClr val="000000"/>
                </a:solidFill>
                <a:latin typeface="Courier New" charset="0"/>
              </a:rPr>
              <a:t>unshelved</a:t>
            </a:r>
            <a:r>
              <a:rPr lang="en-US" sz="1700" b="1" dirty="0">
                <a:solidFill>
                  <a:srgbClr val="000000"/>
                </a:solidFill>
                <a:latin typeface="Courier New" charset="0"/>
              </a:rPr>
              <a:t>, </a:t>
            </a:r>
          </a:p>
          <a:p>
            <a:pPr>
              <a:lnSpc>
                <a:spcPct val="110000"/>
              </a:lnSpc>
              <a:spcAft>
                <a:spcPts val="200"/>
              </a:spcAft>
              <a:buFont typeface="Times" charset="0"/>
              <a:buNone/>
            </a:pPr>
            <a:r>
              <a:rPr lang="en-US" sz="1700" b="1" dirty="0">
                <a:solidFill>
                  <a:srgbClr val="000000"/>
                </a:solidFill>
                <a:latin typeface="Courier New" charset="0"/>
              </a:rPr>
              <a:t>    opened for edit</a:t>
            </a:r>
            <a:endParaRPr lang="en-US" sz="1700" b="1" dirty="0">
              <a:solidFill>
                <a:srgbClr val="000000"/>
              </a:solidFill>
              <a:latin typeface="Calibri"/>
            </a:endParaRPr>
          </a:p>
          <a:p>
            <a:pPr>
              <a:lnSpc>
                <a:spcPct val="110000"/>
              </a:lnSpc>
              <a:spcBef>
                <a:spcPts val="1200"/>
              </a:spcBef>
              <a:spcAft>
                <a:spcPts val="200"/>
              </a:spcAft>
              <a:buFont typeface="Times" charset="0"/>
              <a:buNone/>
            </a:pPr>
            <a:r>
              <a:rPr lang="en-US" sz="2200" b="1" dirty="0">
                <a:solidFill>
                  <a:srgbClr val="0000FF"/>
                </a:solidFill>
                <a:latin typeface="Courier New" charset="0"/>
              </a:rPr>
              <a:t>p4 diff</a:t>
            </a:r>
            <a:r>
              <a:rPr lang="en-US" sz="2200" b="1" dirty="0">
                <a:solidFill>
                  <a:srgbClr val="0000FF"/>
                </a:solidFill>
                <a:latin typeface="Calibri"/>
              </a:rPr>
              <a:t>  </a:t>
            </a:r>
            <a:r>
              <a:rPr lang="en-US" sz="2200" b="1" dirty="0" err="1">
                <a:solidFill>
                  <a:srgbClr val="4167C9"/>
                </a:solidFill>
                <a:latin typeface="Courier New" charset="0"/>
              </a:rPr>
              <a:t>lists.c</a:t>
            </a:r>
            <a:r>
              <a:rPr lang="en-US" sz="2200" b="1" dirty="0">
                <a:solidFill>
                  <a:srgbClr val="4167C9"/>
                </a:solidFill>
                <a:latin typeface="Courier New" charset="0"/>
              </a:rPr>
              <a:t>@=5179</a:t>
            </a:r>
          </a:p>
          <a:p>
            <a:pPr>
              <a:lnSpc>
                <a:spcPct val="110000"/>
              </a:lnSpc>
              <a:spcAft>
                <a:spcPts val="200"/>
              </a:spcAft>
              <a:buFont typeface="Times" charset="0"/>
              <a:buNone/>
            </a:pPr>
            <a:r>
              <a:rPr lang="en-US" sz="1700" b="1" dirty="0">
                <a:solidFill>
                  <a:srgbClr val="000000"/>
                </a:solidFill>
                <a:latin typeface="Courier New" charset="0"/>
              </a:rPr>
              <a:t>==== //depot/Jam/MAIN/</a:t>
            </a:r>
            <a:r>
              <a:rPr lang="en-US" sz="1700" b="1" dirty="0" err="1">
                <a:solidFill>
                  <a:srgbClr val="000000"/>
                </a:solidFill>
                <a:latin typeface="Courier New" charset="0"/>
              </a:rPr>
              <a:t>src</a:t>
            </a:r>
            <a:r>
              <a:rPr lang="en-US" sz="1700" b="1" dirty="0">
                <a:solidFill>
                  <a:srgbClr val="000000"/>
                </a:solidFill>
                <a:latin typeface="Courier New" charset="0"/>
              </a:rPr>
              <a:t>/lists.c#45 – </a:t>
            </a:r>
          </a:p>
          <a:p>
            <a:pPr>
              <a:lnSpc>
                <a:spcPct val="110000"/>
              </a:lnSpc>
              <a:spcAft>
                <a:spcPts val="200"/>
              </a:spcAft>
              <a:buFont typeface="Times" charset="0"/>
              <a:buNone/>
            </a:pPr>
            <a:r>
              <a:rPr lang="en-US" sz="1700" b="1" dirty="0">
                <a:solidFill>
                  <a:srgbClr val="000000"/>
                </a:solidFill>
                <a:latin typeface="Courier New" charset="0"/>
              </a:rPr>
              <a:t>     c:\earl-os2\Jam\MAIN\</a:t>
            </a:r>
            <a:r>
              <a:rPr lang="en-US" sz="1700" b="1" dirty="0" err="1">
                <a:solidFill>
                  <a:srgbClr val="000000"/>
                </a:solidFill>
                <a:latin typeface="Courier New" charset="0"/>
              </a:rPr>
              <a:t>src</a:t>
            </a:r>
            <a:r>
              <a:rPr lang="en-US" sz="1700" b="1" dirty="0">
                <a:solidFill>
                  <a:srgbClr val="000000"/>
                </a:solidFill>
                <a:latin typeface="Courier New" charset="0"/>
              </a:rPr>
              <a:t>\</a:t>
            </a:r>
            <a:r>
              <a:rPr lang="en-US" sz="1700" b="1" dirty="0" err="1">
                <a:solidFill>
                  <a:srgbClr val="000000"/>
                </a:solidFill>
                <a:latin typeface="Courier New" charset="0"/>
              </a:rPr>
              <a:t>lists.c</a:t>
            </a:r>
            <a:r>
              <a:rPr lang="en-US" sz="1700" b="1" dirty="0">
                <a:solidFill>
                  <a:srgbClr val="000000"/>
                </a:solidFill>
                <a:latin typeface="Courier New" charset="0"/>
              </a:rPr>
              <a:t> ====</a:t>
            </a:r>
          </a:p>
          <a:p>
            <a:pPr>
              <a:lnSpc>
                <a:spcPct val="110000"/>
              </a:lnSpc>
              <a:spcAft>
                <a:spcPts val="200"/>
              </a:spcAft>
              <a:buFont typeface="Times" charset="0"/>
              <a:buNone/>
            </a:pPr>
            <a:r>
              <a:rPr lang="en-US" sz="1700" b="1" dirty="0">
                <a:solidFill>
                  <a:srgbClr val="000000"/>
                </a:solidFill>
                <a:latin typeface="Courier New" charset="0"/>
              </a:rPr>
              <a:t>37,39d36</a:t>
            </a:r>
          </a:p>
          <a:p>
            <a:pPr>
              <a:lnSpc>
                <a:spcPct val="110000"/>
              </a:lnSpc>
              <a:spcAft>
                <a:spcPts val="200"/>
              </a:spcAft>
              <a:buFont typeface="Times" charset="0"/>
              <a:buNone/>
            </a:pPr>
            <a:r>
              <a:rPr lang="en-US" sz="1700" b="1" dirty="0">
                <a:solidFill>
                  <a:srgbClr val="000000"/>
                </a:solidFill>
                <a:latin typeface="Courier New" charset="0"/>
              </a:rPr>
              <a:t>&lt; # </a:t>
            </a:r>
            <a:r>
              <a:rPr lang="en-US" sz="1700" b="1" dirty="0" err="1">
                <a:solidFill>
                  <a:srgbClr val="000000"/>
                </a:solidFill>
                <a:latin typeface="Courier New" charset="0"/>
              </a:rPr>
              <a:t>ifdef</a:t>
            </a:r>
            <a:r>
              <a:rPr lang="en-US" sz="1700" b="1" dirty="0">
                <a:solidFill>
                  <a:srgbClr val="000000"/>
                </a:solidFill>
                <a:latin typeface="Courier New" charset="0"/>
              </a:rPr>
              <a:t> NTFS</a:t>
            </a:r>
          </a:p>
          <a:p>
            <a:pPr>
              <a:lnSpc>
                <a:spcPct val="110000"/>
              </a:lnSpc>
              <a:spcAft>
                <a:spcPts val="200"/>
              </a:spcAft>
              <a:buFont typeface="Times" charset="0"/>
              <a:buNone/>
            </a:pPr>
            <a:r>
              <a:rPr lang="en-US" sz="1700" b="1" dirty="0">
                <a:solidFill>
                  <a:srgbClr val="000000"/>
                </a:solidFill>
                <a:latin typeface="Courier New" charset="0"/>
              </a:rPr>
              <a:t>&lt; # include "</a:t>
            </a:r>
            <a:r>
              <a:rPr lang="en-US" sz="1700" b="1" dirty="0" err="1">
                <a:solidFill>
                  <a:srgbClr val="000000"/>
                </a:solidFill>
                <a:latin typeface="Courier New" charset="0"/>
              </a:rPr>
              <a:t>daylight.h</a:t>
            </a:r>
            <a:r>
              <a:rPr lang="en-US" sz="1700" b="1" dirty="0">
                <a:solidFill>
                  <a:srgbClr val="000000"/>
                </a:solidFill>
                <a:latin typeface="Courier New" charset="0"/>
              </a:rPr>
              <a:t>"</a:t>
            </a:r>
          </a:p>
          <a:p>
            <a:pPr>
              <a:lnSpc>
                <a:spcPct val="110000"/>
              </a:lnSpc>
              <a:spcAft>
                <a:spcPts val="200"/>
              </a:spcAft>
              <a:buFont typeface="Times" charset="0"/>
              <a:buNone/>
            </a:pPr>
            <a:r>
              <a:rPr lang="en-US" sz="1700" b="1" dirty="0">
                <a:solidFill>
                  <a:srgbClr val="000000"/>
                </a:solidFill>
                <a:latin typeface="Courier New" charset="0"/>
              </a:rPr>
              <a:t>&lt; # </a:t>
            </a:r>
            <a:r>
              <a:rPr lang="en-US" sz="1700" b="1" dirty="0" err="1">
                <a:solidFill>
                  <a:srgbClr val="000000"/>
                </a:solidFill>
                <a:latin typeface="Courier New" charset="0"/>
              </a:rPr>
              <a:t>endif</a:t>
            </a:r>
            <a:endParaRPr lang="en-US" sz="1700" b="1" dirty="0">
              <a:solidFill>
                <a:srgbClr val="000000"/>
              </a:solidFill>
              <a:latin typeface="Courier New"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dirty="0"/>
              <a:t>Deleting Shelved Files</a:t>
            </a:r>
          </a:p>
        </p:txBody>
      </p:sp>
      <p:sp>
        <p:nvSpPr>
          <p:cNvPr id="64515" name="Rectangle 3"/>
          <p:cNvSpPr>
            <a:spLocks noGrp="1" noChangeArrowheads="1"/>
          </p:cNvSpPr>
          <p:nvPr>
            <p:ph idx="1"/>
          </p:nvPr>
        </p:nvSpPr>
        <p:spPr/>
        <p:txBody>
          <a:bodyPr/>
          <a:lstStyle/>
          <a:p>
            <a:pPr>
              <a:buFont typeface="Times" charset="0"/>
              <a:buNone/>
            </a:pPr>
            <a:r>
              <a:rPr lang="en-US" b="1" dirty="0">
                <a:solidFill>
                  <a:srgbClr val="0000FF"/>
                </a:solidFill>
                <a:latin typeface="Courier New" charset="0"/>
              </a:rPr>
              <a:t>p4 changes</a:t>
            </a:r>
            <a:r>
              <a:rPr lang="en-US" dirty="0">
                <a:solidFill>
                  <a:srgbClr val="0000FF"/>
                </a:solidFill>
                <a:latin typeface="Courier New" charset="0"/>
              </a:rPr>
              <a:t> </a:t>
            </a:r>
            <a:r>
              <a:rPr lang="en-US" b="1" dirty="0">
                <a:solidFill>
                  <a:schemeClr val="tx1">
                    <a:lumMod val="60000"/>
                    <a:lumOff val="40000"/>
                  </a:schemeClr>
                </a:solidFill>
                <a:latin typeface="Courier New" charset="0"/>
              </a:rPr>
              <a:t>-s shelved</a:t>
            </a:r>
          </a:p>
          <a:p>
            <a:pPr>
              <a:buFont typeface="Times" charset="0"/>
              <a:buNone/>
            </a:pPr>
            <a:r>
              <a:rPr lang="en-US" b="1" dirty="0">
                <a:solidFill>
                  <a:srgbClr val="172751"/>
                </a:solidFill>
                <a:latin typeface="Courier New" charset="0"/>
              </a:rPr>
              <a:t>Change 5179 on 2011/11/06 by </a:t>
            </a:r>
            <a:r>
              <a:rPr lang="en-US" b="1" dirty="0" err="1">
                <a:solidFill>
                  <a:srgbClr val="172751"/>
                </a:solidFill>
                <a:latin typeface="Courier New" charset="0"/>
              </a:rPr>
              <a:t>bob@bob-jam</a:t>
            </a:r>
            <a:r>
              <a:rPr lang="en-US" b="1" dirty="0">
                <a:solidFill>
                  <a:srgbClr val="172751"/>
                </a:solidFill>
                <a:latin typeface="Courier New" charset="0"/>
              </a:rPr>
              <a:t> *pending* 'Shelving </a:t>
            </a:r>
            <a:r>
              <a:rPr lang="en-US" b="1" dirty="0">
                <a:latin typeface="Courier New" charset="0"/>
              </a:rPr>
              <a:t>current edits</a:t>
            </a:r>
            <a:r>
              <a:rPr lang="en-US" b="1" dirty="0">
                <a:solidFill>
                  <a:srgbClr val="172751"/>
                </a:solidFill>
                <a:latin typeface="Courier New" charset="0"/>
              </a:rPr>
              <a:t>. ’</a:t>
            </a:r>
          </a:p>
          <a:p>
            <a:pPr>
              <a:lnSpc>
                <a:spcPct val="200000"/>
              </a:lnSpc>
              <a:buFont typeface="Times" charset="0"/>
              <a:buNone/>
            </a:pPr>
            <a:r>
              <a:rPr lang="en-US" b="1" dirty="0">
                <a:solidFill>
                  <a:srgbClr val="0000FF"/>
                </a:solidFill>
                <a:latin typeface="Courier New" charset="0"/>
              </a:rPr>
              <a:t>p4 shelve </a:t>
            </a:r>
            <a:r>
              <a:rPr lang="en-US" b="1" dirty="0">
                <a:solidFill>
                  <a:srgbClr val="4167C9"/>
                </a:solidFill>
                <a:latin typeface="Courier New" charset="0"/>
              </a:rPr>
              <a:t>-d -c 5179</a:t>
            </a:r>
          </a:p>
          <a:p>
            <a:pPr>
              <a:buFont typeface="Times" charset="0"/>
              <a:buNone/>
            </a:pPr>
            <a:r>
              <a:rPr lang="en-US" b="1" dirty="0">
                <a:latin typeface="Courier New" charset="0"/>
              </a:rPr>
              <a:t>Shelve 5179 deleted.</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noFill/>
        </p:spPr>
        <p:txBody>
          <a:bodyPr>
            <a:normAutofit/>
          </a:bodyPr>
          <a:lstStyle/>
          <a:p>
            <a:r>
              <a:rPr lang="en-US" dirty="0"/>
              <a:t>Showing </a:t>
            </a:r>
            <a:r>
              <a:rPr lang="en-US" dirty="0" err="1"/>
              <a:t>Changelist</a:t>
            </a:r>
            <a:r>
              <a:rPr lang="en-US" dirty="0"/>
              <a:t> Detail</a:t>
            </a:r>
          </a:p>
        </p:txBody>
      </p:sp>
      <p:sp>
        <p:nvSpPr>
          <p:cNvPr id="2" name="Content Placeholder 1"/>
          <p:cNvSpPr>
            <a:spLocks noGrp="1"/>
          </p:cNvSpPr>
          <p:nvPr>
            <p:ph idx="1"/>
          </p:nvPr>
        </p:nvSpPr>
        <p:spPr/>
        <p:txBody>
          <a:bodyPr/>
          <a:lstStyle/>
          <a:p>
            <a:pPr>
              <a:spcBef>
                <a:spcPct val="0"/>
              </a:spcBef>
              <a:buClrTx/>
              <a:buFontTx/>
              <a:buNone/>
              <a:defRPr/>
            </a:pPr>
            <a:r>
              <a:rPr lang="en-US" b="1" dirty="0">
                <a:solidFill>
                  <a:srgbClr val="0000FF"/>
                </a:solidFill>
                <a:latin typeface="Courier New" pitchFamily="49" charset="0"/>
              </a:rPr>
              <a:t>p4 describe </a:t>
            </a:r>
            <a:r>
              <a:rPr lang="en-US" b="1" dirty="0">
                <a:solidFill>
                  <a:schemeClr val="tx1">
                    <a:lumMod val="60000"/>
                    <a:lumOff val="40000"/>
                  </a:schemeClr>
                </a:solidFill>
                <a:latin typeface="Courier New" pitchFamily="49" charset="0"/>
              </a:rPr>
              <a:t>-s 5185</a:t>
            </a:r>
          </a:p>
          <a:p>
            <a:pPr>
              <a:lnSpc>
                <a:spcPct val="150000"/>
              </a:lnSpc>
              <a:buSzPct val="120000"/>
              <a:buNone/>
              <a:defRPr/>
            </a:pPr>
            <a:r>
              <a:rPr lang="en-US" sz="1800" b="1" dirty="0">
                <a:solidFill>
                  <a:srgbClr val="000000"/>
                </a:solidFill>
                <a:latin typeface="Courier New" pitchFamily="49" charset="0"/>
              </a:rPr>
              <a:t>Change 9185 by </a:t>
            </a:r>
            <a:r>
              <a:rPr lang="en-US" sz="1800" b="1" dirty="0" err="1">
                <a:solidFill>
                  <a:srgbClr val="000000"/>
                </a:solidFill>
                <a:latin typeface="Courier New" pitchFamily="49" charset="0"/>
              </a:rPr>
              <a:t>esau@esau-dev</a:t>
            </a:r>
            <a:r>
              <a:rPr lang="en-US" sz="1800" b="1" dirty="0">
                <a:solidFill>
                  <a:srgbClr val="000000"/>
                </a:solidFill>
                <a:latin typeface="Courier New" pitchFamily="49" charset="0"/>
              </a:rPr>
              <a:t> on 2014/07/02 10:15:38</a:t>
            </a:r>
          </a:p>
          <a:p>
            <a:pPr>
              <a:buSzPct val="120000"/>
              <a:buNone/>
              <a:defRPr/>
            </a:pPr>
            <a:r>
              <a:rPr lang="en-US" sz="1800" b="1" dirty="0">
                <a:solidFill>
                  <a:srgbClr val="000000"/>
                </a:solidFill>
                <a:latin typeface="Courier New" pitchFamily="49" charset="0"/>
              </a:rPr>
              <a:t>        Windows 8 changes.</a:t>
            </a:r>
          </a:p>
          <a:p>
            <a:pPr>
              <a:buSzPct val="120000"/>
              <a:buNone/>
              <a:defRPr/>
            </a:pPr>
            <a:r>
              <a:rPr lang="en-US" sz="1800" b="1" dirty="0">
                <a:solidFill>
                  <a:srgbClr val="000000"/>
                </a:solidFill>
                <a:latin typeface="Courier New" pitchFamily="49" charset="0"/>
              </a:rPr>
              <a:t>Affected files ...</a:t>
            </a:r>
          </a:p>
          <a:p>
            <a:pPr>
              <a:buSzPct val="120000"/>
              <a:buNone/>
              <a:defRPr/>
            </a:pPr>
            <a:r>
              <a:rPr lang="en-US" sz="1800" b="1" dirty="0">
                <a:solidFill>
                  <a:srgbClr val="000000"/>
                </a:solidFill>
                <a:latin typeface="Courier New" pitchFamily="49" charset="0"/>
              </a:rPr>
              <a:t>... //depot/Jam/MAIN/</a:t>
            </a:r>
            <a:r>
              <a:rPr lang="en-US" sz="1800" b="1" dirty="0" err="1">
                <a:solidFill>
                  <a:srgbClr val="000000"/>
                </a:solidFill>
                <a:latin typeface="Courier New" pitchFamily="49" charset="0"/>
              </a:rPr>
              <a:t>src</a:t>
            </a:r>
            <a:r>
              <a:rPr lang="en-US" sz="1800" b="1" dirty="0">
                <a:solidFill>
                  <a:srgbClr val="000000"/>
                </a:solidFill>
                <a:latin typeface="Courier New" pitchFamily="49" charset="0"/>
              </a:rPr>
              <a:t>/Jambase#52 edit</a:t>
            </a:r>
          </a:p>
          <a:p>
            <a:pPr>
              <a:buSzPct val="120000"/>
              <a:buNone/>
              <a:defRPr/>
            </a:pPr>
            <a:r>
              <a:rPr lang="en-US" sz="1800" b="1" dirty="0">
                <a:solidFill>
                  <a:srgbClr val="000000"/>
                </a:solidFill>
                <a:latin typeface="Courier New" pitchFamily="49" charset="0"/>
              </a:rPr>
              <a:t>... //depot/Jam/MAIN/</a:t>
            </a:r>
            <a:r>
              <a:rPr lang="en-US" sz="1800" b="1" dirty="0" err="1">
                <a:solidFill>
                  <a:srgbClr val="000000"/>
                </a:solidFill>
                <a:latin typeface="Courier New" pitchFamily="49" charset="0"/>
              </a:rPr>
              <a:t>src</a:t>
            </a:r>
            <a:r>
              <a:rPr lang="en-US" sz="1800" b="1" dirty="0">
                <a:solidFill>
                  <a:srgbClr val="000000"/>
                </a:solidFill>
                <a:latin typeface="Courier New" pitchFamily="49" charset="0"/>
              </a:rPr>
              <a:t>/Jamfile#18 edit</a:t>
            </a:r>
          </a:p>
          <a:p>
            <a:pPr>
              <a:buSzPct val="120000"/>
              <a:buNone/>
              <a:defRPr/>
            </a:pPr>
            <a:r>
              <a:rPr lang="en-US" sz="1800" b="1" dirty="0">
                <a:solidFill>
                  <a:srgbClr val="000000"/>
                </a:solidFill>
                <a:latin typeface="Courier New" pitchFamily="49" charset="0"/>
              </a:rPr>
              <a:t>... //depot/Jam/MAIN/</a:t>
            </a:r>
            <a:r>
              <a:rPr lang="en-US" sz="1800" b="1" dirty="0" err="1">
                <a:solidFill>
                  <a:srgbClr val="000000"/>
                </a:solidFill>
                <a:latin typeface="Courier New" pitchFamily="49" charset="0"/>
              </a:rPr>
              <a:t>src</a:t>
            </a:r>
            <a:r>
              <a:rPr lang="en-US" sz="1800" b="1" dirty="0">
                <a:solidFill>
                  <a:srgbClr val="000000"/>
                </a:solidFill>
                <a:latin typeface="Courier New" pitchFamily="49" charset="0"/>
              </a:rPr>
              <a:t>/RELNOTES#15 edit</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noFill/>
        </p:spPr>
        <p:txBody>
          <a:bodyPr/>
          <a:lstStyle/>
          <a:p>
            <a:r>
              <a:rPr lang="en-US" dirty="0"/>
              <a:t>New Commands in this Chapter</a:t>
            </a:r>
          </a:p>
        </p:txBody>
      </p:sp>
      <p:sp>
        <p:nvSpPr>
          <p:cNvPr id="66563" name="Rectangle 3"/>
          <p:cNvSpPr>
            <a:spLocks noGrp="1" noChangeArrowheads="1"/>
          </p:cNvSpPr>
          <p:nvPr>
            <p:ph idx="1"/>
          </p:nvPr>
        </p:nvSpPr>
        <p:spPr/>
        <p:txBody>
          <a:bodyPr numCol="2"/>
          <a:lstStyle/>
          <a:p>
            <a:pPr>
              <a:spcBef>
                <a:spcPct val="90000"/>
              </a:spcBef>
            </a:pPr>
            <a:r>
              <a:rPr lang="en-US" b="1" dirty="0">
                <a:solidFill>
                  <a:srgbClr val="0000FF"/>
                </a:solidFill>
                <a:latin typeface="Courier New" charset="0"/>
              </a:rPr>
              <a:t>p4 change</a:t>
            </a:r>
          </a:p>
          <a:p>
            <a:pPr>
              <a:lnSpc>
                <a:spcPct val="120000"/>
              </a:lnSpc>
              <a:spcBef>
                <a:spcPct val="90000"/>
              </a:spcBef>
            </a:pPr>
            <a:r>
              <a:rPr lang="en-US" b="1" dirty="0">
                <a:solidFill>
                  <a:srgbClr val="0000FF"/>
                </a:solidFill>
                <a:latin typeface="Courier New" charset="0"/>
              </a:rPr>
              <a:t>p4 shelve</a:t>
            </a:r>
          </a:p>
          <a:p>
            <a:pPr>
              <a:spcBef>
                <a:spcPct val="90000"/>
              </a:spcBef>
            </a:pPr>
            <a:endParaRPr lang="en-US" b="1" dirty="0">
              <a:solidFill>
                <a:srgbClr val="0000FF"/>
              </a:solidFill>
              <a:latin typeface="Courier New" charset="0"/>
            </a:endParaRPr>
          </a:p>
          <a:p>
            <a:pPr marL="342900" indent="-342900">
              <a:spcBef>
                <a:spcPct val="90000"/>
              </a:spcBef>
            </a:pPr>
            <a:endParaRPr lang="en-US" b="1" dirty="0">
              <a:solidFill>
                <a:srgbClr val="0000FF"/>
              </a:solidFill>
              <a:latin typeface="Courier New" charset="0"/>
            </a:endParaRPr>
          </a:p>
          <a:p>
            <a:pPr marL="342900" indent="-342900">
              <a:spcBef>
                <a:spcPct val="90000"/>
              </a:spcBef>
            </a:pPr>
            <a:endParaRPr lang="en-US" b="1" dirty="0">
              <a:solidFill>
                <a:srgbClr val="0000FF"/>
              </a:solidFill>
              <a:latin typeface="Courier New" charset="0"/>
            </a:endParaRPr>
          </a:p>
          <a:p>
            <a:pPr>
              <a:spcBef>
                <a:spcPct val="90000"/>
              </a:spcBef>
            </a:pPr>
            <a:r>
              <a:rPr lang="en-US" b="1" dirty="0">
                <a:solidFill>
                  <a:srgbClr val="0000FF"/>
                </a:solidFill>
                <a:latin typeface="Courier New" charset="0"/>
              </a:rPr>
              <a:t>p4 </a:t>
            </a:r>
            <a:r>
              <a:rPr lang="en-US" b="1" dirty="0" err="1">
                <a:solidFill>
                  <a:srgbClr val="0000FF"/>
                </a:solidFill>
                <a:latin typeface="Courier New" charset="0"/>
              </a:rPr>
              <a:t>unshelve</a:t>
            </a:r>
            <a:endParaRPr lang="en-US" b="1" dirty="0">
              <a:solidFill>
                <a:srgbClr val="0000FF"/>
              </a:solidFill>
              <a:latin typeface="Courier New" charset="0"/>
            </a:endParaRPr>
          </a:p>
          <a:p>
            <a:pPr>
              <a:lnSpc>
                <a:spcPct val="120000"/>
              </a:lnSpc>
              <a:spcBef>
                <a:spcPct val="90000"/>
              </a:spcBef>
            </a:pPr>
            <a:r>
              <a:rPr lang="en-US" b="1" dirty="0">
                <a:solidFill>
                  <a:srgbClr val="0000FF"/>
                </a:solidFill>
                <a:latin typeface="Courier New" charset="0"/>
              </a:rPr>
              <a:t>p4 describe</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Rounded Rectangle 117"/>
          <p:cNvSpPr/>
          <p:nvPr/>
        </p:nvSpPr>
        <p:spPr>
          <a:xfrm>
            <a:off x="152400" y="1047750"/>
            <a:ext cx="8839200" cy="3695701"/>
          </a:xfrm>
          <a:prstGeom prst="roundRect">
            <a:avLst/>
          </a:prstGeom>
          <a:solidFill>
            <a:schemeClr val="accent1">
              <a:lumMod val="20000"/>
              <a:lumOff val="80000"/>
            </a:schemeClr>
          </a:solidFill>
          <a:ln>
            <a:headEnd type="none"/>
            <a:tailEnd type="triangle" w="med" len="med"/>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buNone/>
            </a:pPr>
            <a:endParaRPr lang="en-US" sz="2800" dirty="0">
              <a:latin typeface="Calibri"/>
            </a:endParaRPr>
          </a:p>
        </p:txBody>
      </p:sp>
      <p:sp>
        <p:nvSpPr>
          <p:cNvPr id="9218" name="Rectangle 2"/>
          <p:cNvSpPr>
            <a:spLocks noGrp="1" noChangeArrowheads="1"/>
          </p:cNvSpPr>
          <p:nvPr>
            <p:ph type="title"/>
          </p:nvPr>
        </p:nvSpPr>
        <p:spPr>
          <a:noFill/>
        </p:spPr>
        <p:txBody>
          <a:bodyPr>
            <a:normAutofit/>
          </a:bodyPr>
          <a:lstStyle/>
          <a:p>
            <a:r>
              <a:rPr lang="en-US" dirty="0">
                <a:latin typeface="Verdana" panose="020B0604030504040204" pitchFamily="34" charset="0"/>
                <a:ea typeface="Verdana" panose="020B0604030504040204" pitchFamily="34" charset="0"/>
                <a:cs typeface="Verdana" panose="020B0604030504040204" pitchFamily="34" charset="0"/>
              </a:rPr>
              <a:t>Helix Server</a:t>
            </a:r>
          </a:p>
        </p:txBody>
      </p:sp>
      <p:sp>
        <p:nvSpPr>
          <p:cNvPr id="245" name="Oval 244"/>
          <p:cNvSpPr>
            <a:spLocks noChangeArrowheads="1"/>
          </p:cNvSpPr>
          <p:nvPr/>
        </p:nvSpPr>
        <p:spPr bwMode="auto">
          <a:xfrm>
            <a:off x="3360273" y="1400174"/>
            <a:ext cx="2438400" cy="857250"/>
          </a:xfrm>
          <a:prstGeom prst="ellipse">
            <a:avLst/>
          </a:prstGeom>
          <a:solidFill>
            <a:schemeClr val="accent1"/>
          </a:solidFill>
          <a:ln w="9525">
            <a:solidFill>
              <a:schemeClr val="tx1"/>
            </a:solidFill>
            <a:round/>
            <a:headEnd/>
            <a:tailEnd/>
          </a:ln>
        </p:spPr>
        <p:txBody>
          <a:bodyPr wrap="none" anchor="ctr"/>
          <a:lstStyle/>
          <a:p>
            <a:pPr algn="ctr">
              <a:spcBef>
                <a:spcPct val="0"/>
              </a:spcBef>
              <a:buClrTx/>
              <a:buFontTx/>
              <a:buNone/>
            </a:pPr>
            <a:r>
              <a:rPr lang="en-US" sz="2400" i="0" dirty="0">
                <a:solidFill>
                  <a:schemeClr val="bg1"/>
                </a:solidFill>
                <a:latin typeface="Calibri"/>
              </a:rPr>
              <a:t>Helix Server</a:t>
            </a:r>
          </a:p>
          <a:p>
            <a:pPr algn="ctr">
              <a:spcBef>
                <a:spcPct val="0"/>
              </a:spcBef>
              <a:buClrTx/>
              <a:buFontTx/>
              <a:buNone/>
            </a:pPr>
            <a:r>
              <a:rPr lang="en-US" sz="2400" i="0" dirty="0">
                <a:solidFill>
                  <a:schemeClr val="bg1"/>
                </a:solidFill>
                <a:latin typeface="Calibri"/>
              </a:rPr>
              <a:t>(p4d)</a:t>
            </a:r>
          </a:p>
        </p:txBody>
      </p:sp>
      <p:sp>
        <p:nvSpPr>
          <p:cNvPr id="255" name="Bent Arrow 254"/>
          <p:cNvSpPr/>
          <p:nvPr/>
        </p:nvSpPr>
        <p:spPr>
          <a:xfrm rot="16200000" flipH="1">
            <a:off x="1602184" y="1378164"/>
            <a:ext cx="1085851" cy="1851818"/>
          </a:xfrm>
          <a:prstGeom prst="bentArrow">
            <a:avLst/>
          </a:prstGeom>
          <a:ln w="114300" cap="flat" cmpd="sng">
            <a:gradFill flip="none" rotWithShape="1">
              <a:gsLst>
                <a:gs pos="0">
                  <a:schemeClr val="bg1">
                    <a:lumMod val="75000"/>
                  </a:schemeClr>
                </a:gs>
                <a:gs pos="100000">
                  <a:srgbClr val="FFFFFF"/>
                </a:gs>
                <a:gs pos="55000">
                  <a:schemeClr val="accent6">
                    <a:lumMod val="75000"/>
                  </a:schemeClr>
                </a:gs>
              </a:gsLst>
              <a:lin ang="5400000" scaled="0"/>
              <a:tileRect/>
            </a:gradFill>
            <a:prstDash val="solid"/>
            <a:round/>
            <a:headEnd type="none"/>
            <a:tailEnd type="triangle" w="med" len="me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Calibri"/>
            </a:endParaRPr>
          </a:p>
        </p:txBody>
      </p:sp>
      <p:sp>
        <p:nvSpPr>
          <p:cNvPr id="272" name="Rounded Rectangle 271"/>
          <p:cNvSpPr/>
          <p:nvPr/>
        </p:nvSpPr>
        <p:spPr>
          <a:xfrm>
            <a:off x="3378200" y="3020291"/>
            <a:ext cx="5334000" cy="1600200"/>
          </a:xfrm>
          <a:prstGeom prst="roundRect">
            <a:avLst/>
          </a:prstGeom>
          <a:ln>
            <a:headEnd type="none"/>
            <a:tailEnd type="triangle" w="med" len="med"/>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Calibri"/>
            </a:endParaRPr>
          </a:p>
        </p:txBody>
      </p:sp>
      <p:sp>
        <p:nvSpPr>
          <p:cNvPr id="363" name="Text Box 64"/>
          <p:cNvSpPr txBox="1">
            <a:spLocks noChangeArrowheads="1"/>
          </p:cNvSpPr>
          <p:nvPr/>
        </p:nvSpPr>
        <p:spPr bwMode="auto">
          <a:xfrm>
            <a:off x="3827024" y="3081735"/>
            <a:ext cx="1986357" cy="294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i="1">
                <a:solidFill>
                  <a:schemeClr val="tx1"/>
                </a:solidFill>
                <a:latin typeface="Arial" charset="0"/>
                <a:ea typeface="ＭＳ Ｐゴシック" charset="0"/>
              </a:defRPr>
            </a:lvl1pPr>
            <a:lvl2pPr marL="742950" indent="-285750">
              <a:defRPr sz="1900" i="1">
                <a:solidFill>
                  <a:schemeClr val="tx1"/>
                </a:solidFill>
                <a:latin typeface="Arial" charset="0"/>
                <a:ea typeface="ＭＳ Ｐゴシック" charset="0"/>
              </a:defRPr>
            </a:lvl2pPr>
            <a:lvl3pPr marL="1143000" indent="-228600">
              <a:defRPr sz="1900" i="1">
                <a:solidFill>
                  <a:schemeClr val="tx1"/>
                </a:solidFill>
                <a:latin typeface="Arial" charset="0"/>
                <a:ea typeface="ＭＳ Ｐゴシック" charset="0"/>
              </a:defRPr>
            </a:lvl3pPr>
            <a:lvl4pPr marL="1600200" indent="-228600">
              <a:defRPr sz="1900" i="1">
                <a:solidFill>
                  <a:schemeClr val="tx1"/>
                </a:solidFill>
                <a:latin typeface="Arial" charset="0"/>
                <a:ea typeface="ＭＳ Ｐゴシック" charset="0"/>
              </a:defRPr>
            </a:lvl4pPr>
            <a:lvl5pPr marL="2057400" indent="-228600">
              <a:defRPr sz="1900" i="1">
                <a:solidFill>
                  <a:schemeClr val="tx1"/>
                </a:solidFill>
                <a:latin typeface="Arial" charset="0"/>
                <a:ea typeface="ＭＳ Ｐゴシック" charset="0"/>
              </a:defRPr>
            </a:lvl5pPr>
            <a:lvl6pPr marL="25146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pPr algn="ctr">
              <a:lnSpc>
                <a:spcPct val="80000"/>
              </a:lnSpc>
              <a:buClrTx/>
              <a:buFontTx/>
              <a:buNone/>
            </a:pPr>
            <a:r>
              <a:rPr lang="en-US" sz="1600" i="0" dirty="0">
                <a:ln w="50800"/>
                <a:latin typeface="Calibri"/>
              </a:rPr>
              <a:t>Depot1</a:t>
            </a:r>
            <a:endParaRPr lang="en-US" sz="2400" i="0" dirty="0">
              <a:ln w="50800"/>
              <a:latin typeface="Calibri"/>
            </a:endParaRPr>
          </a:p>
        </p:txBody>
      </p:sp>
      <p:sp>
        <p:nvSpPr>
          <p:cNvPr id="131" name="Bent Arrow 130"/>
          <p:cNvSpPr/>
          <p:nvPr/>
        </p:nvSpPr>
        <p:spPr>
          <a:xfrm rot="16200000" flipH="1" flipV="1">
            <a:off x="6257925" y="1465873"/>
            <a:ext cx="1200150" cy="1676400"/>
          </a:xfrm>
          <a:prstGeom prst="bentArrow">
            <a:avLst/>
          </a:prstGeom>
          <a:ln w="114300" cap="flat" cmpd="sng">
            <a:gradFill flip="none" rotWithShape="1">
              <a:gsLst>
                <a:gs pos="0">
                  <a:schemeClr val="bg1">
                    <a:lumMod val="75000"/>
                  </a:schemeClr>
                </a:gs>
                <a:gs pos="100000">
                  <a:srgbClr val="FFFFFF"/>
                </a:gs>
                <a:gs pos="55000">
                  <a:schemeClr val="accent6">
                    <a:lumMod val="75000"/>
                  </a:schemeClr>
                </a:gs>
              </a:gsLst>
              <a:lin ang="5400000" scaled="0"/>
              <a:tileRect/>
            </a:gradFill>
            <a:prstDash val="solid"/>
            <a:round/>
            <a:headEnd type="none"/>
            <a:tailEnd type="triangle" w="med" len="me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Calibri"/>
            </a:endParaRPr>
          </a:p>
        </p:txBody>
      </p:sp>
      <p:sp>
        <p:nvSpPr>
          <p:cNvPr id="117" name="Text Box 64"/>
          <p:cNvSpPr txBox="1">
            <a:spLocks noChangeArrowheads="1"/>
          </p:cNvSpPr>
          <p:nvPr/>
        </p:nvSpPr>
        <p:spPr bwMode="auto">
          <a:xfrm>
            <a:off x="5334001" y="3028951"/>
            <a:ext cx="198635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scene3d>
              <a:camera prst="orthographicFront"/>
              <a:lightRig rig="balanced" dir="t">
                <a:rot lat="0" lon="0" rev="2100000"/>
              </a:lightRig>
            </a:scene3d>
            <a:sp3d extrusionH="57150" prstMaterial="metal">
              <a:bevelT w="38100" h="25400"/>
              <a:contourClr>
                <a:schemeClr val="bg2"/>
              </a:contourClr>
            </a:sp3d>
          </a:bodyPr>
          <a:lstStyle>
            <a:lvl1pPr>
              <a:defRPr sz="1900" i="1">
                <a:solidFill>
                  <a:schemeClr val="tx1"/>
                </a:solidFill>
                <a:latin typeface="Arial" charset="0"/>
                <a:ea typeface="ＭＳ Ｐゴシック" charset="0"/>
              </a:defRPr>
            </a:lvl1pPr>
            <a:lvl2pPr marL="742950" indent="-285750">
              <a:defRPr sz="1900" i="1">
                <a:solidFill>
                  <a:schemeClr val="tx1"/>
                </a:solidFill>
                <a:latin typeface="Arial" charset="0"/>
                <a:ea typeface="ＭＳ Ｐゴシック" charset="0"/>
              </a:defRPr>
            </a:lvl2pPr>
            <a:lvl3pPr marL="1143000" indent="-228600">
              <a:defRPr sz="1900" i="1">
                <a:solidFill>
                  <a:schemeClr val="tx1"/>
                </a:solidFill>
                <a:latin typeface="Arial" charset="0"/>
                <a:ea typeface="ＭＳ Ｐゴシック" charset="0"/>
              </a:defRPr>
            </a:lvl3pPr>
            <a:lvl4pPr marL="1600200" indent="-228600">
              <a:defRPr sz="1900" i="1">
                <a:solidFill>
                  <a:schemeClr val="tx1"/>
                </a:solidFill>
                <a:latin typeface="Arial" charset="0"/>
                <a:ea typeface="ＭＳ Ｐゴシック" charset="0"/>
              </a:defRPr>
            </a:lvl4pPr>
            <a:lvl5pPr marL="2057400" indent="-228600">
              <a:defRPr sz="1900" i="1">
                <a:solidFill>
                  <a:schemeClr val="tx1"/>
                </a:solidFill>
                <a:latin typeface="Arial" charset="0"/>
                <a:ea typeface="ＭＳ Ｐゴシック" charset="0"/>
              </a:defRPr>
            </a:lvl5pPr>
            <a:lvl6pPr marL="25146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pPr algn="ctr">
              <a:lnSpc>
                <a:spcPct val="80000"/>
              </a:lnSpc>
              <a:buClrTx/>
              <a:buFontTx/>
              <a:buNone/>
            </a:pPr>
            <a:r>
              <a:rPr lang="en-US" sz="2000" i="0" dirty="0">
                <a:ln w="50800"/>
                <a:latin typeface="Verdana" panose="020B0604030504040204" pitchFamily="34" charset="0"/>
                <a:ea typeface="Verdana" panose="020B0604030504040204" pitchFamily="34" charset="0"/>
                <a:cs typeface="Verdana" panose="020B0604030504040204" pitchFamily="34" charset="0"/>
              </a:rPr>
              <a:t>Versioned Files</a:t>
            </a:r>
          </a:p>
        </p:txBody>
      </p:sp>
      <p:sp>
        <p:nvSpPr>
          <p:cNvPr id="116" name="Text Box 64"/>
          <p:cNvSpPr txBox="1">
            <a:spLocks noChangeArrowheads="1"/>
          </p:cNvSpPr>
          <p:nvPr/>
        </p:nvSpPr>
        <p:spPr bwMode="auto">
          <a:xfrm>
            <a:off x="6858000" y="3081212"/>
            <a:ext cx="1757520" cy="294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900" i="1">
                <a:solidFill>
                  <a:schemeClr val="tx1"/>
                </a:solidFill>
                <a:latin typeface="Arial" charset="0"/>
                <a:ea typeface="ＭＳ Ｐゴシック" charset="0"/>
              </a:defRPr>
            </a:lvl1pPr>
            <a:lvl2pPr marL="742950" indent="-285750">
              <a:defRPr sz="1900" i="1">
                <a:solidFill>
                  <a:schemeClr val="tx1"/>
                </a:solidFill>
                <a:latin typeface="Arial" charset="0"/>
                <a:ea typeface="ＭＳ Ｐゴシック" charset="0"/>
              </a:defRPr>
            </a:lvl2pPr>
            <a:lvl3pPr marL="1143000" indent="-228600">
              <a:defRPr sz="1900" i="1">
                <a:solidFill>
                  <a:schemeClr val="tx1"/>
                </a:solidFill>
                <a:latin typeface="Arial" charset="0"/>
                <a:ea typeface="ＭＳ Ｐゴシック" charset="0"/>
              </a:defRPr>
            </a:lvl3pPr>
            <a:lvl4pPr marL="1600200" indent="-228600">
              <a:defRPr sz="1900" i="1">
                <a:solidFill>
                  <a:schemeClr val="tx1"/>
                </a:solidFill>
                <a:latin typeface="Arial" charset="0"/>
                <a:ea typeface="ＭＳ Ｐゴシック" charset="0"/>
              </a:defRPr>
            </a:lvl4pPr>
            <a:lvl5pPr marL="2057400" indent="-228600">
              <a:defRPr sz="1900" i="1">
                <a:solidFill>
                  <a:schemeClr val="tx1"/>
                </a:solidFill>
                <a:latin typeface="Arial" charset="0"/>
                <a:ea typeface="ＭＳ Ｐゴシック" charset="0"/>
              </a:defRPr>
            </a:lvl5pPr>
            <a:lvl6pPr marL="25146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pPr algn="ctr">
              <a:lnSpc>
                <a:spcPct val="80000"/>
              </a:lnSpc>
              <a:buClrTx/>
              <a:buFontTx/>
              <a:buNone/>
            </a:pPr>
            <a:r>
              <a:rPr lang="en-US" sz="1600" i="0" dirty="0">
                <a:ln w="50800"/>
                <a:latin typeface="Calibri"/>
              </a:rPr>
              <a:t>Depot2</a:t>
            </a:r>
          </a:p>
        </p:txBody>
      </p:sp>
      <p:grpSp>
        <p:nvGrpSpPr>
          <p:cNvPr id="141" name="Group 140"/>
          <p:cNvGrpSpPr/>
          <p:nvPr/>
        </p:nvGrpSpPr>
        <p:grpSpPr>
          <a:xfrm>
            <a:off x="381000" y="2952749"/>
            <a:ext cx="2845989" cy="1672828"/>
            <a:chOff x="152400" y="3936998"/>
            <a:chExt cx="2845989" cy="2230437"/>
          </a:xfrm>
        </p:grpSpPr>
        <p:sp>
          <p:nvSpPr>
            <p:cNvPr id="142" name="Magnetic Disk 242"/>
            <p:cNvSpPr/>
            <p:nvPr/>
          </p:nvSpPr>
          <p:spPr bwMode="auto">
            <a:xfrm>
              <a:off x="152400" y="3936998"/>
              <a:ext cx="2845989" cy="2230437"/>
            </a:xfrm>
            <a:prstGeom prst="flowChartMagneticDisk">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
                  <a:schemeClr val="tx1"/>
                </a:buClr>
                <a:buSzTx/>
                <a:buFontTx/>
                <a:buChar char="•"/>
                <a:tabLst/>
              </a:pPr>
              <a:endParaRPr kumimoji="0" lang="en-US" sz="1900" b="0" i="1" u="none" strike="noStrike" cap="none" normalizeH="0" baseline="0" dirty="0">
                <a:ln>
                  <a:noFill/>
                </a:ln>
                <a:solidFill>
                  <a:schemeClr val="tx1"/>
                </a:solidFill>
                <a:effectLst/>
                <a:latin typeface="Calibri"/>
              </a:endParaRPr>
            </a:p>
          </p:txBody>
        </p:sp>
        <p:grpSp>
          <p:nvGrpSpPr>
            <p:cNvPr id="143" name="Group 142"/>
            <p:cNvGrpSpPr>
              <a:grpSpLocks/>
            </p:cNvGrpSpPr>
            <p:nvPr/>
          </p:nvGrpSpPr>
          <p:grpSpPr bwMode="auto">
            <a:xfrm>
              <a:off x="735411" y="4721225"/>
              <a:ext cx="1905000" cy="1100138"/>
              <a:chOff x="768" y="2832"/>
              <a:chExt cx="1440" cy="720"/>
            </a:xfrm>
            <a:effectLst>
              <a:glow rad="101600">
                <a:schemeClr val="accent5">
                  <a:satMod val="175000"/>
                  <a:alpha val="40000"/>
                </a:schemeClr>
              </a:glow>
              <a:outerShdw blurRad="50800" dist="38100" dir="8100000" algn="tr" rotWithShape="0">
                <a:prstClr val="black">
                  <a:alpha val="40000"/>
                </a:prstClr>
              </a:outerShdw>
            </a:effectLst>
          </p:grpSpPr>
          <p:sp>
            <p:nvSpPr>
              <p:cNvPr id="145" name="AutoShape 7"/>
              <p:cNvSpPr>
                <a:spLocks noChangeArrowheads="1"/>
              </p:cNvSpPr>
              <p:nvPr/>
            </p:nvSpPr>
            <p:spPr bwMode="auto">
              <a:xfrm>
                <a:off x="768" y="2832"/>
                <a:ext cx="252" cy="144"/>
              </a:xfrm>
              <a:prstGeom prst="flowChartProcess">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defRPr/>
                </a:pPr>
                <a:endParaRPr lang="en-US">
                  <a:ea typeface="+mn-ea"/>
                </a:endParaRPr>
              </a:p>
            </p:txBody>
          </p:sp>
          <p:sp>
            <p:nvSpPr>
              <p:cNvPr id="146" name="AutoShape 8"/>
              <p:cNvSpPr>
                <a:spLocks noChangeArrowheads="1"/>
              </p:cNvSpPr>
              <p:nvPr/>
            </p:nvSpPr>
            <p:spPr bwMode="auto">
              <a:xfrm>
                <a:off x="1104" y="2832"/>
                <a:ext cx="456" cy="144"/>
              </a:xfrm>
              <a:prstGeom prst="flowChartProcess">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defRPr/>
                </a:pPr>
                <a:endParaRPr lang="en-US">
                  <a:ea typeface="+mn-ea"/>
                </a:endParaRPr>
              </a:p>
            </p:txBody>
          </p:sp>
          <p:sp>
            <p:nvSpPr>
              <p:cNvPr id="147" name="AutoShape 9"/>
              <p:cNvSpPr>
                <a:spLocks noChangeArrowheads="1"/>
              </p:cNvSpPr>
              <p:nvPr/>
            </p:nvSpPr>
            <p:spPr bwMode="auto">
              <a:xfrm>
                <a:off x="1632" y="2832"/>
                <a:ext cx="204" cy="144"/>
              </a:xfrm>
              <a:prstGeom prst="flowChartProcess">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defRPr/>
                </a:pPr>
                <a:endParaRPr lang="en-US">
                  <a:ea typeface="+mn-ea"/>
                </a:endParaRPr>
              </a:p>
            </p:txBody>
          </p:sp>
          <p:sp>
            <p:nvSpPr>
              <p:cNvPr id="148" name="AutoShape 10"/>
              <p:cNvSpPr>
                <a:spLocks noChangeArrowheads="1"/>
              </p:cNvSpPr>
              <p:nvPr/>
            </p:nvSpPr>
            <p:spPr bwMode="auto">
              <a:xfrm>
                <a:off x="1920" y="2832"/>
                <a:ext cx="288" cy="144"/>
              </a:xfrm>
              <a:prstGeom prst="flowChartProcess">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defRPr/>
                </a:pPr>
                <a:endParaRPr lang="en-US">
                  <a:ea typeface="+mn-ea"/>
                </a:endParaRPr>
              </a:p>
            </p:txBody>
          </p:sp>
          <p:sp>
            <p:nvSpPr>
              <p:cNvPr id="149" name="AutoShape 11"/>
              <p:cNvSpPr>
                <a:spLocks noChangeArrowheads="1"/>
              </p:cNvSpPr>
              <p:nvPr/>
            </p:nvSpPr>
            <p:spPr bwMode="auto">
              <a:xfrm>
                <a:off x="768" y="3024"/>
                <a:ext cx="252" cy="141"/>
              </a:xfrm>
              <a:prstGeom prst="flowChartProcess">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defRPr/>
                </a:pPr>
                <a:endParaRPr lang="en-US">
                  <a:ea typeface="+mn-ea"/>
                </a:endParaRPr>
              </a:p>
            </p:txBody>
          </p:sp>
          <p:sp>
            <p:nvSpPr>
              <p:cNvPr id="150" name="AutoShape 12"/>
              <p:cNvSpPr>
                <a:spLocks noChangeArrowheads="1"/>
              </p:cNvSpPr>
              <p:nvPr/>
            </p:nvSpPr>
            <p:spPr bwMode="auto">
              <a:xfrm>
                <a:off x="1104" y="3024"/>
                <a:ext cx="456" cy="141"/>
              </a:xfrm>
              <a:prstGeom prst="flowChartProcess">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defRPr/>
                </a:pPr>
                <a:endParaRPr lang="en-US">
                  <a:ea typeface="+mn-ea"/>
                </a:endParaRPr>
              </a:p>
            </p:txBody>
          </p:sp>
          <p:sp>
            <p:nvSpPr>
              <p:cNvPr id="151" name="AutoShape 13"/>
              <p:cNvSpPr>
                <a:spLocks noChangeArrowheads="1"/>
              </p:cNvSpPr>
              <p:nvPr/>
            </p:nvSpPr>
            <p:spPr bwMode="auto">
              <a:xfrm>
                <a:off x="1632" y="3024"/>
                <a:ext cx="204" cy="141"/>
              </a:xfrm>
              <a:prstGeom prst="flowChartProcess">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defRPr/>
                </a:pPr>
                <a:endParaRPr lang="en-US">
                  <a:ea typeface="+mn-ea"/>
                </a:endParaRPr>
              </a:p>
            </p:txBody>
          </p:sp>
          <p:sp>
            <p:nvSpPr>
              <p:cNvPr id="152" name="AutoShape 14"/>
              <p:cNvSpPr>
                <a:spLocks noChangeArrowheads="1"/>
              </p:cNvSpPr>
              <p:nvPr/>
            </p:nvSpPr>
            <p:spPr bwMode="auto">
              <a:xfrm>
                <a:off x="1920" y="3024"/>
                <a:ext cx="288" cy="141"/>
              </a:xfrm>
              <a:prstGeom prst="flowChartProcess">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defRPr/>
                </a:pPr>
                <a:endParaRPr lang="en-US">
                  <a:ea typeface="+mn-ea"/>
                </a:endParaRPr>
              </a:p>
            </p:txBody>
          </p:sp>
          <p:sp>
            <p:nvSpPr>
              <p:cNvPr id="153" name="AutoShape 15"/>
              <p:cNvSpPr>
                <a:spLocks noChangeArrowheads="1"/>
              </p:cNvSpPr>
              <p:nvPr/>
            </p:nvSpPr>
            <p:spPr bwMode="auto">
              <a:xfrm>
                <a:off x="768" y="3216"/>
                <a:ext cx="252" cy="137"/>
              </a:xfrm>
              <a:prstGeom prst="flowChartProcess">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defRPr/>
                </a:pPr>
                <a:endParaRPr lang="en-US">
                  <a:ea typeface="+mn-ea"/>
                </a:endParaRPr>
              </a:p>
            </p:txBody>
          </p:sp>
          <p:sp>
            <p:nvSpPr>
              <p:cNvPr id="154" name="AutoShape 16"/>
              <p:cNvSpPr>
                <a:spLocks noChangeArrowheads="1"/>
              </p:cNvSpPr>
              <p:nvPr/>
            </p:nvSpPr>
            <p:spPr bwMode="auto">
              <a:xfrm>
                <a:off x="1104" y="3216"/>
                <a:ext cx="456" cy="137"/>
              </a:xfrm>
              <a:prstGeom prst="flowChartProcess">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defRPr/>
                </a:pPr>
                <a:endParaRPr lang="en-US">
                  <a:ea typeface="+mn-ea"/>
                </a:endParaRPr>
              </a:p>
            </p:txBody>
          </p:sp>
          <p:sp>
            <p:nvSpPr>
              <p:cNvPr id="155" name="AutoShape 17"/>
              <p:cNvSpPr>
                <a:spLocks noChangeArrowheads="1"/>
              </p:cNvSpPr>
              <p:nvPr/>
            </p:nvSpPr>
            <p:spPr bwMode="auto">
              <a:xfrm>
                <a:off x="1632" y="3216"/>
                <a:ext cx="204" cy="137"/>
              </a:xfrm>
              <a:prstGeom prst="flowChartProcess">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defRPr/>
                </a:pPr>
                <a:endParaRPr lang="en-US">
                  <a:ea typeface="+mn-ea"/>
                </a:endParaRPr>
              </a:p>
            </p:txBody>
          </p:sp>
          <p:sp>
            <p:nvSpPr>
              <p:cNvPr id="156" name="AutoShape 18"/>
              <p:cNvSpPr>
                <a:spLocks noChangeArrowheads="1"/>
              </p:cNvSpPr>
              <p:nvPr/>
            </p:nvSpPr>
            <p:spPr bwMode="auto">
              <a:xfrm>
                <a:off x="1920" y="3216"/>
                <a:ext cx="288" cy="137"/>
              </a:xfrm>
              <a:prstGeom prst="flowChartProcess">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defRPr/>
                </a:pPr>
                <a:endParaRPr lang="en-US">
                  <a:ea typeface="+mn-ea"/>
                </a:endParaRPr>
              </a:p>
            </p:txBody>
          </p:sp>
          <p:sp>
            <p:nvSpPr>
              <p:cNvPr id="157" name="AutoShape 19"/>
              <p:cNvSpPr>
                <a:spLocks noChangeArrowheads="1"/>
              </p:cNvSpPr>
              <p:nvPr/>
            </p:nvSpPr>
            <p:spPr bwMode="auto">
              <a:xfrm>
                <a:off x="768" y="3408"/>
                <a:ext cx="252" cy="144"/>
              </a:xfrm>
              <a:prstGeom prst="flowChartProcess">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defRPr/>
                </a:pPr>
                <a:endParaRPr lang="en-US">
                  <a:ea typeface="+mn-ea"/>
                </a:endParaRPr>
              </a:p>
            </p:txBody>
          </p:sp>
          <p:sp>
            <p:nvSpPr>
              <p:cNvPr id="158" name="AutoShape 20"/>
              <p:cNvSpPr>
                <a:spLocks noChangeArrowheads="1"/>
              </p:cNvSpPr>
              <p:nvPr/>
            </p:nvSpPr>
            <p:spPr bwMode="auto">
              <a:xfrm>
                <a:off x="1104" y="3408"/>
                <a:ext cx="456" cy="144"/>
              </a:xfrm>
              <a:prstGeom prst="flowChartProcess">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defRPr/>
                </a:pPr>
                <a:endParaRPr lang="en-US">
                  <a:ea typeface="+mn-ea"/>
                </a:endParaRPr>
              </a:p>
            </p:txBody>
          </p:sp>
          <p:sp>
            <p:nvSpPr>
              <p:cNvPr id="159" name="AutoShape 21"/>
              <p:cNvSpPr>
                <a:spLocks noChangeArrowheads="1"/>
              </p:cNvSpPr>
              <p:nvPr/>
            </p:nvSpPr>
            <p:spPr bwMode="auto">
              <a:xfrm>
                <a:off x="1632" y="3408"/>
                <a:ext cx="204" cy="144"/>
              </a:xfrm>
              <a:prstGeom prst="flowChartProcess">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defRPr/>
                </a:pPr>
                <a:endParaRPr lang="en-US">
                  <a:ea typeface="+mn-ea"/>
                </a:endParaRPr>
              </a:p>
            </p:txBody>
          </p:sp>
          <p:sp>
            <p:nvSpPr>
              <p:cNvPr id="160" name="AutoShape 22"/>
              <p:cNvSpPr>
                <a:spLocks noChangeArrowheads="1"/>
              </p:cNvSpPr>
              <p:nvPr/>
            </p:nvSpPr>
            <p:spPr bwMode="auto">
              <a:xfrm>
                <a:off x="1920" y="3408"/>
                <a:ext cx="288" cy="144"/>
              </a:xfrm>
              <a:prstGeom prst="flowChartProcess">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defRPr/>
                </a:pPr>
                <a:endParaRPr lang="en-US">
                  <a:ea typeface="+mn-ea"/>
                </a:endParaRPr>
              </a:p>
            </p:txBody>
          </p:sp>
        </p:grpSp>
      </p:grpSp>
      <p:sp>
        <p:nvSpPr>
          <p:cNvPr id="2" name="TextBox 1"/>
          <p:cNvSpPr txBox="1"/>
          <p:nvPr/>
        </p:nvSpPr>
        <p:spPr>
          <a:xfrm>
            <a:off x="533400" y="1123950"/>
            <a:ext cx="2667000" cy="461665"/>
          </a:xfrm>
          <a:prstGeom prst="rect">
            <a:avLst/>
          </a:prstGeom>
          <a:noFill/>
        </p:spPr>
        <p:txBody>
          <a:bodyPr wrap="square" rtlCol="0">
            <a:spAutoFit/>
          </a:bodyPr>
          <a:lstStyle/>
          <a:p>
            <a:pPr>
              <a:buNone/>
            </a:pPr>
            <a:r>
              <a:rPr lang="en-US" sz="2400" dirty="0">
                <a:solidFill>
                  <a:srgbClr val="172751"/>
                </a:solidFill>
                <a:latin typeface="Verdana"/>
                <a:cs typeface="Verdana"/>
              </a:rPr>
              <a:t>The Repository</a:t>
            </a:r>
          </a:p>
        </p:txBody>
      </p:sp>
      <p:grpSp>
        <p:nvGrpSpPr>
          <p:cNvPr id="275" name="Group 274"/>
          <p:cNvGrpSpPr/>
          <p:nvPr/>
        </p:nvGrpSpPr>
        <p:grpSpPr>
          <a:xfrm>
            <a:off x="6858001" y="3371850"/>
            <a:ext cx="1786579" cy="1212056"/>
            <a:chOff x="6878637" y="1660525"/>
            <a:chExt cx="1987550" cy="1616075"/>
          </a:xfrm>
        </p:grpSpPr>
        <p:grpSp>
          <p:nvGrpSpPr>
            <p:cNvPr id="277" name="Group 276"/>
            <p:cNvGrpSpPr>
              <a:grpSpLocks/>
            </p:cNvGrpSpPr>
            <p:nvPr/>
          </p:nvGrpSpPr>
          <p:grpSpPr bwMode="auto">
            <a:xfrm>
              <a:off x="7315200" y="1981200"/>
              <a:ext cx="238125" cy="490538"/>
              <a:chOff x="4025" y="1647"/>
              <a:chExt cx="150" cy="309"/>
            </a:xfrm>
          </p:grpSpPr>
          <p:sp>
            <p:nvSpPr>
              <p:cNvPr id="324" name="AutoShape 70"/>
              <p:cNvSpPr>
                <a:spLocks noChangeArrowheads="1"/>
              </p:cNvSpPr>
              <p:nvPr/>
            </p:nvSpPr>
            <p:spPr bwMode="auto">
              <a:xfrm>
                <a:off x="4025" y="1647"/>
                <a:ext cx="150" cy="135"/>
              </a:xfrm>
              <a:prstGeom prst="foldedCorner">
                <a:avLst>
                  <a:gd name="adj" fmla="val 12500"/>
                </a:avLst>
              </a:prstGeom>
              <a:solidFill>
                <a:schemeClr val="accent2">
                  <a:lumMod val="20000"/>
                  <a:lumOff val="80000"/>
                </a:schemeClr>
              </a:solidFill>
              <a:ln w="12700">
                <a:solidFill>
                  <a:schemeClr val="tx1"/>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defRPr/>
                </a:pPr>
                <a:endParaRPr lang="en-US">
                  <a:ea typeface="+mn-ea"/>
                </a:endParaRPr>
              </a:p>
            </p:txBody>
          </p:sp>
          <p:sp>
            <p:nvSpPr>
              <p:cNvPr id="325" name="AutoShape 71"/>
              <p:cNvSpPr>
                <a:spLocks noChangeArrowheads="1"/>
              </p:cNvSpPr>
              <p:nvPr/>
            </p:nvSpPr>
            <p:spPr bwMode="auto">
              <a:xfrm>
                <a:off x="4025" y="1820"/>
                <a:ext cx="150" cy="136"/>
              </a:xfrm>
              <a:prstGeom prst="foldedCorner">
                <a:avLst>
                  <a:gd name="adj" fmla="val 12500"/>
                </a:avLst>
              </a:prstGeom>
              <a:solidFill>
                <a:schemeClr val="accent2">
                  <a:lumMod val="20000"/>
                  <a:lumOff val="80000"/>
                </a:schemeClr>
              </a:solidFill>
              <a:ln w="12700">
                <a:solidFill>
                  <a:schemeClr val="tx1"/>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defRPr/>
                </a:pPr>
                <a:endParaRPr lang="en-US">
                  <a:ea typeface="+mn-ea"/>
                </a:endParaRPr>
              </a:p>
            </p:txBody>
          </p:sp>
        </p:grpSp>
        <p:grpSp>
          <p:nvGrpSpPr>
            <p:cNvPr id="278" name="Group 72"/>
            <p:cNvGrpSpPr>
              <a:grpSpLocks/>
            </p:cNvGrpSpPr>
            <p:nvPr/>
          </p:nvGrpSpPr>
          <p:grpSpPr bwMode="auto">
            <a:xfrm>
              <a:off x="7793037" y="1981200"/>
              <a:ext cx="234950" cy="1042988"/>
              <a:chOff x="4848" y="2304"/>
              <a:chExt cx="148" cy="657"/>
            </a:xfrm>
          </p:grpSpPr>
          <p:sp>
            <p:nvSpPr>
              <p:cNvPr id="320" name="AutoShape 73"/>
              <p:cNvSpPr>
                <a:spLocks noChangeArrowheads="1"/>
              </p:cNvSpPr>
              <p:nvPr/>
            </p:nvSpPr>
            <p:spPr bwMode="auto">
              <a:xfrm>
                <a:off x="4848" y="2304"/>
                <a:ext cx="148" cy="135"/>
              </a:xfrm>
              <a:prstGeom prst="foldedCorner">
                <a:avLst>
                  <a:gd name="adj" fmla="val 12500"/>
                </a:avLst>
              </a:prstGeom>
              <a:solidFill>
                <a:schemeClr val="accent2">
                  <a:lumMod val="20000"/>
                  <a:lumOff val="80000"/>
                </a:schemeClr>
              </a:solidFill>
              <a:ln w="12700">
                <a:solidFill>
                  <a:schemeClr val="tx1"/>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defRPr/>
                </a:pPr>
                <a:endParaRPr lang="en-US">
                  <a:ea typeface="+mn-ea"/>
                </a:endParaRPr>
              </a:p>
            </p:txBody>
          </p:sp>
          <p:sp>
            <p:nvSpPr>
              <p:cNvPr id="321" name="AutoShape 74"/>
              <p:cNvSpPr>
                <a:spLocks noChangeArrowheads="1"/>
              </p:cNvSpPr>
              <p:nvPr/>
            </p:nvSpPr>
            <p:spPr bwMode="auto">
              <a:xfrm>
                <a:off x="4848" y="2477"/>
                <a:ext cx="148" cy="136"/>
              </a:xfrm>
              <a:prstGeom prst="foldedCorner">
                <a:avLst>
                  <a:gd name="adj" fmla="val 12500"/>
                </a:avLst>
              </a:prstGeom>
              <a:solidFill>
                <a:schemeClr val="accent2">
                  <a:lumMod val="20000"/>
                  <a:lumOff val="80000"/>
                </a:schemeClr>
              </a:solidFill>
              <a:ln w="12700">
                <a:solidFill>
                  <a:schemeClr val="tx1"/>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defRPr/>
                </a:pPr>
                <a:endParaRPr lang="en-US">
                  <a:ea typeface="+mn-ea"/>
                </a:endParaRPr>
              </a:p>
            </p:txBody>
          </p:sp>
          <p:sp>
            <p:nvSpPr>
              <p:cNvPr id="322" name="AutoShape 75"/>
              <p:cNvSpPr>
                <a:spLocks noChangeArrowheads="1"/>
              </p:cNvSpPr>
              <p:nvPr/>
            </p:nvSpPr>
            <p:spPr bwMode="auto">
              <a:xfrm>
                <a:off x="4848" y="2651"/>
                <a:ext cx="148" cy="135"/>
              </a:xfrm>
              <a:prstGeom prst="foldedCorner">
                <a:avLst>
                  <a:gd name="adj" fmla="val 12500"/>
                </a:avLst>
              </a:prstGeom>
              <a:solidFill>
                <a:schemeClr val="accent2">
                  <a:lumMod val="20000"/>
                  <a:lumOff val="80000"/>
                </a:schemeClr>
              </a:solidFill>
              <a:ln w="12700">
                <a:solidFill>
                  <a:schemeClr val="tx1"/>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defRPr/>
                </a:pPr>
                <a:endParaRPr lang="en-US">
                  <a:ea typeface="+mn-ea"/>
                </a:endParaRPr>
              </a:p>
            </p:txBody>
          </p:sp>
          <p:sp>
            <p:nvSpPr>
              <p:cNvPr id="323" name="AutoShape 76"/>
              <p:cNvSpPr>
                <a:spLocks noChangeArrowheads="1"/>
              </p:cNvSpPr>
              <p:nvPr/>
            </p:nvSpPr>
            <p:spPr bwMode="auto">
              <a:xfrm>
                <a:off x="4848" y="2826"/>
                <a:ext cx="148" cy="135"/>
              </a:xfrm>
              <a:prstGeom prst="foldedCorner">
                <a:avLst>
                  <a:gd name="adj" fmla="val 12500"/>
                </a:avLst>
              </a:prstGeom>
              <a:solidFill>
                <a:schemeClr val="accent2">
                  <a:lumMod val="20000"/>
                  <a:lumOff val="80000"/>
                </a:schemeClr>
              </a:solidFill>
              <a:ln w="12700">
                <a:solidFill>
                  <a:schemeClr val="tx1"/>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defRPr/>
                </a:pPr>
                <a:endParaRPr lang="en-US">
                  <a:ea typeface="+mn-ea"/>
                </a:endParaRPr>
              </a:p>
            </p:txBody>
          </p:sp>
        </p:grpSp>
        <p:grpSp>
          <p:nvGrpSpPr>
            <p:cNvPr id="279" name="Group 77"/>
            <p:cNvGrpSpPr>
              <a:grpSpLocks/>
            </p:cNvGrpSpPr>
            <p:nvPr/>
          </p:nvGrpSpPr>
          <p:grpSpPr bwMode="auto">
            <a:xfrm>
              <a:off x="8229600" y="1981200"/>
              <a:ext cx="234950" cy="766763"/>
              <a:chOff x="4559" y="1648"/>
              <a:chExt cx="148" cy="483"/>
            </a:xfrm>
          </p:grpSpPr>
          <p:sp>
            <p:nvSpPr>
              <p:cNvPr id="317" name="AutoShape 78"/>
              <p:cNvSpPr>
                <a:spLocks noChangeArrowheads="1"/>
              </p:cNvSpPr>
              <p:nvPr/>
            </p:nvSpPr>
            <p:spPr bwMode="auto">
              <a:xfrm>
                <a:off x="4559" y="1648"/>
                <a:ext cx="148" cy="135"/>
              </a:xfrm>
              <a:prstGeom prst="foldedCorner">
                <a:avLst>
                  <a:gd name="adj" fmla="val 12500"/>
                </a:avLst>
              </a:prstGeom>
              <a:solidFill>
                <a:schemeClr val="accent2">
                  <a:lumMod val="20000"/>
                  <a:lumOff val="80000"/>
                </a:schemeClr>
              </a:solidFill>
              <a:ln w="12700">
                <a:solidFill>
                  <a:schemeClr val="tx1"/>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defRPr/>
                </a:pPr>
                <a:endParaRPr lang="en-US">
                  <a:ea typeface="+mn-ea"/>
                </a:endParaRPr>
              </a:p>
            </p:txBody>
          </p:sp>
          <p:sp>
            <p:nvSpPr>
              <p:cNvPr id="318" name="AutoShape 79"/>
              <p:cNvSpPr>
                <a:spLocks noChangeArrowheads="1"/>
              </p:cNvSpPr>
              <p:nvPr/>
            </p:nvSpPr>
            <p:spPr bwMode="auto">
              <a:xfrm>
                <a:off x="4559" y="1821"/>
                <a:ext cx="148" cy="136"/>
              </a:xfrm>
              <a:prstGeom prst="foldedCorner">
                <a:avLst>
                  <a:gd name="adj" fmla="val 12500"/>
                </a:avLst>
              </a:prstGeom>
              <a:solidFill>
                <a:schemeClr val="accent2">
                  <a:lumMod val="20000"/>
                  <a:lumOff val="80000"/>
                </a:schemeClr>
              </a:solidFill>
              <a:ln w="12700">
                <a:solidFill>
                  <a:schemeClr val="tx1"/>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defRPr/>
                </a:pPr>
                <a:endParaRPr lang="en-US">
                  <a:ea typeface="+mn-ea"/>
                </a:endParaRPr>
              </a:p>
            </p:txBody>
          </p:sp>
          <p:sp>
            <p:nvSpPr>
              <p:cNvPr id="319" name="AutoShape 80"/>
              <p:cNvSpPr>
                <a:spLocks noChangeArrowheads="1"/>
              </p:cNvSpPr>
              <p:nvPr/>
            </p:nvSpPr>
            <p:spPr bwMode="auto">
              <a:xfrm>
                <a:off x="4559" y="1996"/>
                <a:ext cx="148" cy="135"/>
              </a:xfrm>
              <a:prstGeom prst="foldedCorner">
                <a:avLst>
                  <a:gd name="adj" fmla="val 12500"/>
                </a:avLst>
              </a:prstGeom>
              <a:solidFill>
                <a:schemeClr val="accent2">
                  <a:lumMod val="20000"/>
                  <a:lumOff val="80000"/>
                </a:schemeClr>
              </a:solidFill>
              <a:ln w="12700">
                <a:solidFill>
                  <a:schemeClr val="tx1"/>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defRPr/>
                </a:pPr>
                <a:endParaRPr lang="en-US">
                  <a:ea typeface="+mn-ea"/>
                </a:endParaRPr>
              </a:p>
            </p:txBody>
          </p:sp>
        </p:grpSp>
        <p:cxnSp>
          <p:nvCxnSpPr>
            <p:cNvPr id="280" name="AutoShape 81"/>
            <p:cNvCxnSpPr>
              <a:cxnSpLocks noChangeShapeType="1"/>
              <a:stCxn id="317" idx="3"/>
              <a:endCxn id="285" idx="4"/>
            </p:cNvCxnSpPr>
            <p:nvPr/>
          </p:nvCxnSpPr>
          <p:spPr bwMode="auto">
            <a:xfrm flipV="1">
              <a:off x="8464550" y="1893888"/>
              <a:ext cx="80963" cy="195263"/>
            </a:xfrm>
            <a:prstGeom prst="bentConnector2">
              <a:avLst/>
            </a:prstGeom>
            <a:ln>
              <a:headEnd/>
              <a:tailEnd/>
            </a:ln>
            <a:extLst/>
          </p:spPr>
          <p:style>
            <a:lnRef idx="2">
              <a:schemeClr val="dk1"/>
            </a:lnRef>
            <a:fillRef idx="0">
              <a:schemeClr val="dk1"/>
            </a:fillRef>
            <a:effectRef idx="1">
              <a:schemeClr val="dk1"/>
            </a:effectRef>
            <a:fontRef idx="minor">
              <a:schemeClr val="tx1"/>
            </a:fontRef>
          </p:style>
        </p:cxnSp>
        <p:cxnSp>
          <p:nvCxnSpPr>
            <p:cNvPr id="281" name="AutoShape 82"/>
            <p:cNvCxnSpPr>
              <a:cxnSpLocks noChangeShapeType="1"/>
              <a:stCxn id="318" idx="3"/>
              <a:endCxn id="285" idx="4"/>
            </p:cNvCxnSpPr>
            <p:nvPr/>
          </p:nvCxnSpPr>
          <p:spPr bwMode="auto">
            <a:xfrm flipV="1">
              <a:off x="8464550" y="1893888"/>
              <a:ext cx="80963" cy="469900"/>
            </a:xfrm>
            <a:prstGeom prst="bentConnector2">
              <a:avLst/>
            </a:prstGeom>
            <a:ln>
              <a:headEnd/>
              <a:tailEnd/>
            </a:ln>
            <a:extLst/>
          </p:spPr>
          <p:style>
            <a:lnRef idx="2">
              <a:schemeClr val="dk1"/>
            </a:lnRef>
            <a:fillRef idx="0">
              <a:schemeClr val="dk1"/>
            </a:fillRef>
            <a:effectRef idx="1">
              <a:schemeClr val="dk1"/>
            </a:effectRef>
            <a:fontRef idx="minor">
              <a:schemeClr val="tx1"/>
            </a:fontRef>
          </p:style>
        </p:cxnSp>
        <p:cxnSp>
          <p:nvCxnSpPr>
            <p:cNvPr id="282" name="AutoShape 83"/>
            <p:cNvCxnSpPr>
              <a:cxnSpLocks noChangeShapeType="1"/>
              <a:stCxn id="319" idx="3"/>
              <a:endCxn id="285" idx="4"/>
            </p:cNvCxnSpPr>
            <p:nvPr/>
          </p:nvCxnSpPr>
          <p:spPr bwMode="auto">
            <a:xfrm flipV="1">
              <a:off x="8464550" y="1893888"/>
              <a:ext cx="80963" cy="747713"/>
            </a:xfrm>
            <a:prstGeom prst="bentConnector2">
              <a:avLst/>
            </a:prstGeom>
            <a:ln>
              <a:headEnd/>
              <a:tailEnd/>
            </a:ln>
            <a:extLst/>
          </p:spPr>
          <p:style>
            <a:lnRef idx="2">
              <a:schemeClr val="dk1"/>
            </a:lnRef>
            <a:fillRef idx="0">
              <a:schemeClr val="dk1"/>
            </a:fillRef>
            <a:effectRef idx="1">
              <a:schemeClr val="dk1"/>
            </a:effectRef>
            <a:fontRef idx="minor">
              <a:schemeClr val="tx1"/>
            </a:fontRef>
          </p:style>
        </p:cxnSp>
        <p:cxnSp>
          <p:nvCxnSpPr>
            <p:cNvPr id="283" name="AutoShape 84"/>
            <p:cNvCxnSpPr>
              <a:cxnSpLocks noChangeShapeType="1"/>
              <a:stCxn id="288" idx="4"/>
              <a:endCxn id="285" idx="1"/>
            </p:cNvCxnSpPr>
            <p:nvPr/>
          </p:nvCxnSpPr>
          <p:spPr bwMode="auto">
            <a:xfrm>
              <a:off x="7907337" y="1735138"/>
              <a:ext cx="590550" cy="95250"/>
            </a:xfrm>
            <a:prstGeom prst="straightConnector1">
              <a:avLst/>
            </a:prstGeom>
            <a:ln>
              <a:headEnd/>
              <a:tailEnd/>
            </a:ln>
            <a:extLst/>
          </p:spPr>
          <p:style>
            <a:lnRef idx="2">
              <a:schemeClr val="dk1"/>
            </a:lnRef>
            <a:fillRef idx="0">
              <a:schemeClr val="dk1"/>
            </a:fillRef>
            <a:effectRef idx="1">
              <a:schemeClr val="dk1"/>
            </a:effectRef>
            <a:fontRef idx="minor">
              <a:schemeClr val="tx1"/>
            </a:fontRef>
          </p:style>
        </p:cxnSp>
        <p:cxnSp>
          <p:nvCxnSpPr>
            <p:cNvPr id="284" name="AutoShape 85"/>
            <p:cNvCxnSpPr>
              <a:cxnSpLocks noChangeShapeType="1"/>
              <a:stCxn id="288" idx="4"/>
              <a:endCxn id="287" idx="7"/>
            </p:cNvCxnSpPr>
            <p:nvPr/>
          </p:nvCxnSpPr>
          <p:spPr bwMode="auto">
            <a:xfrm flipH="1">
              <a:off x="7285037" y="1735138"/>
              <a:ext cx="622300" cy="95250"/>
            </a:xfrm>
            <a:prstGeom prst="straightConnector1">
              <a:avLst/>
            </a:prstGeom>
            <a:ln>
              <a:headEnd/>
              <a:tailEnd/>
            </a:ln>
            <a:extLst/>
          </p:spPr>
          <p:style>
            <a:lnRef idx="2">
              <a:schemeClr val="dk1"/>
            </a:lnRef>
            <a:fillRef idx="0">
              <a:schemeClr val="dk1"/>
            </a:fillRef>
            <a:effectRef idx="1">
              <a:schemeClr val="dk1"/>
            </a:effectRef>
            <a:fontRef idx="minor">
              <a:schemeClr val="tx1"/>
            </a:fontRef>
          </p:style>
        </p:cxnSp>
        <p:sp>
          <p:nvSpPr>
            <p:cNvPr id="285" name="AutoShape 86"/>
            <p:cNvSpPr>
              <a:spLocks noChangeArrowheads="1"/>
            </p:cNvSpPr>
            <p:nvPr/>
          </p:nvSpPr>
          <p:spPr bwMode="auto">
            <a:xfrm>
              <a:off x="8478837" y="1819275"/>
              <a:ext cx="133350" cy="74613"/>
            </a:xfrm>
            <a:prstGeom prst="flowChartConnector">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sp>
          <p:nvSpPr>
            <p:cNvPr id="286" name="AutoShape 87"/>
            <p:cNvSpPr>
              <a:spLocks noChangeArrowheads="1"/>
            </p:cNvSpPr>
            <p:nvPr/>
          </p:nvSpPr>
          <p:spPr bwMode="auto">
            <a:xfrm>
              <a:off x="7618412" y="1819275"/>
              <a:ext cx="133350" cy="74613"/>
            </a:xfrm>
            <a:prstGeom prst="flowChartConnector">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sp>
          <p:nvSpPr>
            <p:cNvPr id="287" name="AutoShape 88"/>
            <p:cNvSpPr>
              <a:spLocks noChangeArrowheads="1"/>
            </p:cNvSpPr>
            <p:nvPr/>
          </p:nvSpPr>
          <p:spPr bwMode="auto">
            <a:xfrm>
              <a:off x="7170737" y="1819275"/>
              <a:ext cx="133350" cy="74613"/>
            </a:xfrm>
            <a:prstGeom prst="flowChartConnector">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sp>
          <p:nvSpPr>
            <p:cNvPr id="288" name="AutoShape 89"/>
            <p:cNvSpPr>
              <a:spLocks noChangeArrowheads="1"/>
            </p:cNvSpPr>
            <p:nvPr/>
          </p:nvSpPr>
          <p:spPr bwMode="auto">
            <a:xfrm>
              <a:off x="7839075" y="1660525"/>
              <a:ext cx="134938" cy="74613"/>
            </a:xfrm>
            <a:prstGeom prst="flowChartConnector">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cxnSp>
          <p:nvCxnSpPr>
            <p:cNvPr id="289" name="AutoShape 90"/>
            <p:cNvCxnSpPr>
              <a:cxnSpLocks noChangeShapeType="1"/>
              <a:stCxn id="286" idx="4"/>
              <a:endCxn id="324" idx="3"/>
            </p:cNvCxnSpPr>
            <p:nvPr/>
          </p:nvCxnSpPr>
          <p:spPr bwMode="auto">
            <a:xfrm rot="5400000">
              <a:off x="7521575" y="1925638"/>
              <a:ext cx="195263" cy="131763"/>
            </a:xfrm>
            <a:prstGeom prst="bentConnector2">
              <a:avLst/>
            </a:prstGeom>
            <a:ln>
              <a:headEnd/>
              <a:tailEnd/>
            </a:ln>
            <a:extLst/>
          </p:spPr>
          <p:style>
            <a:lnRef idx="2">
              <a:schemeClr val="dk1"/>
            </a:lnRef>
            <a:fillRef idx="0">
              <a:schemeClr val="dk1"/>
            </a:fillRef>
            <a:effectRef idx="1">
              <a:schemeClr val="dk1"/>
            </a:effectRef>
            <a:fontRef idx="minor">
              <a:schemeClr val="tx1"/>
            </a:fontRef>
          </p:style>
        </p:cxnSp>
        <p:cxnSp>
          <p:nvCxnSpPr>
            <p:cNvPr id="290" name="AutoShape 91"/>
            <p:cNvCxnSpPr>
              <a:cxnSpLocks noChangeShapeType="1"/>
              <a:stCxn id="286" idx="4"/>
              <a:endCxn id="325" idx="3"/>
            </p:cNvCxnSpPr>
            <p:nvPr/>
          </p:nvCxnSpPr>
          <p:spPr bwMode="auto">
            <a:xfrm rot="5400000">
              <a:off x="7385050" y="2062163"/>
              <a:ext cx="469900" cy="131763"/>
            </a:xfrm>
            <a:prstGeom prst="bentConnector2">
              <a:avLst/>
            </a:prstGeom>
            <a:ln>
              <a:headEnd/>
              <a:tailEnd/>
            </a:ln>
            <a:extLst/>
          </p:spPr>
          <p:style>
            <a:lnRef idx="2">
              <a:schemeClr val="dk1"/>
            </a:lnRef>
            <a:fillRef idx="0">
              <a:schemeClr val="dk1"/>
            </a:fillRef>
            <a:effectRef idx="1">
              <a:schemeClr val="dk1"/>
            </a:effectRef>
            <a:fontRef idx="minor">
              <a:schemeClr val="tx1"/>
            </a:fontRef>
          </p:style>
        </p:cxnSp>
        <p:cxnSp>
          <p:nvCxnSpPr>
            <p:cNvPr id="291" name="AutoShape 92"/>
            <p:cNvCxnSpPr>
              <a:cxnSpLocks noChangeShapeType="1"/>
              <a:stCxn id="287" idx="4"/>
            </p:cNvCxnSpPr>
            <p:nvPr/>
          </p:nvCxnSpPr>
          <p:spPr bwMode="auto">
            <a:xfrm rot="5400000">
              <a:off x="6783387" y="2214563"/>
              <a:ext cx="773113" cy="133350"/>
            </a:xfrm>
            <a:prstGeom prst="bentConnector2">
              <a:avLst/>
            </a:prstGeom>
            <a:ln>
              <a:headEnd/>
              <a:tailEnd/>
            </a:ln>
            <a:extLst/>
          </p:spPr>
          <p:style>
            <a:lnRef idx="2">
              <a:schemeClr val="dk1"/>
            </a:lnRef>
            <a:fillRef idx="0">
              <a:schemeClr val="dk1"/>
            </a:fillRef>
            <a:effectRef idx="1">
              <a:schemeClr val="dk1"/>
            </a:effectRef>
            <a:fontRef idx="minor">
              <a:schemeClr val="tx1"/>
            </a:fontRef>
          </p:style>
        </p:cxnSp>
        <p:cxnSp>
          <p:nvCxnSpPr>
            <p:cNvPr id="292" name="AutoShape 93"/>
            <p:cNvCxnSpPr>
              <a:cxnSpLocks noChangeShapeType="1"/>
              <a:stCxn id="287" idx="4"/>
            </p:cNvCxnSpPr>
            <p:nvPr/>
          </p:nvCxnSpPr>
          <p:spPr bwMode="auto">
            <a:xfrm rot="5400000">
              <a:off x="6923087" y="2074863"/>
              <a:ext cx="495300" cy="133350"/>
            </a:xfrm>
            <a:prstGeom prst="bentConnector2">
              <a:avLst/>
            </a:prstGeom>
            <a:ln>
              <a:headEnd/>
              <a:tailEnd/>
            </a:ln>
            <a:extLst/>
          </p:spPr>
          <p:style>
            <a:lnRef idx="2">
              <a:schemeClr val="dk1"/>
            </a:lnRef>
            <a:fillRef idx="0">
              <a:schemeClr val="dk1"/>
            </a:fillRef>
            <a:effectRef idx="1">
              <a:schemeClr val="dk1"/>
            </a:effectRef>
            <a:fontRef idx="minor">
              <a:schemeClr val="tx1"/>
            </a:fontRef>
          </p:style>
        </p:cxnSp>
        <p:cxnSp>
          <p:nvCxnSpPr>
            <p:cNvPr id="293" name="AutoShape 94"/>
            <p:cNvCxnSpPr>
              <a:cxnSpLocks noChangeShapeType="1"/>
              <a:stCxn id="287" idx="4"/>
            </p:cNvCxnSpPr>
            <p:nvPr/>
          </p:nvCxnSpPr>
          <p:spPr bwMode="auto">
            <a:xfrm rot="5400000">
              <a:off x="7059612" y="1938338"/>
              <a:ext cx="220663" cy="133350"/>
            </a:xfrm>
            <a:prstGeom prst="bentConnector2">
              <a:avLst/>
            </a:prstGeom>
            <a:ln>
              <a:headEnd/>
              <a:tailEnd/>
            </a:ln>
            <a:extLst/>
          </p:spPr>
          <p:style>
            <a:lnRef idx="2">
              <a:schemeClr val="dk1"/>
            </a:lnRef>
            <a:fillRef idx="0">
              <a:schemeClr val="dk1"/>
            </a:fillRef>
            <a:effectRef idx="1">
              <a:schemeClr val="dk1"/>
            </a:effectRef>
            <a:fontRef idx="minor">
              <a:schemeClr val="tx1"/>
            </a:fontRef>
          </p:style>
        </p:cxnSp>
        <p:cxnSp>
          <p:nvCxnSpPr>
            <p:cNvPr id="294" name="AutoShape 95"/>
            <p:cNvCxnSpPr>
              <a:cxnSpLocks noChangeShapeType="1"/>
              <a:stCxn id="288" idx="0"/>
            </p:cNvCxnSpPr>
            <p:nvPr/>
          </p:nvCxnSpPr>
          <p:spPr bwMode="auto">
            <a:xfrm>
              <a:off x="7907337" y="1660525"/>
              <a:ext cx="0" cy="3492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95" name="AutoShape 97"/>
            <p:cNvCxnSpPr>
              <a:cxnSpLocks noChangeShapeType="1"/>
              <a:stCxn id="288" idx="4"/>
              <a:endCxn id="286" idx="7"/>
            </p:cNvCxnSpPr>
            <p:nvPr/>
          </p:nvCxnSpPr>
          <p:spPr bwMode="auto">
            <a:xfrm flipH="1">
              <a:off x="7732712" y="1735138"/>
              <a:ext cx="174625" cy="95250"/>
            </a:xfrm>
            <a:prstGeom prst="straightConnector1">
              <a:avLst/>
            </a:prstGeom>
            <a:ln>
              <a:headEnd/>
              <a:tailEnd/>
            </a:ln>
            <a:extLst/>
          </p:spPr>
          <p:style>
            <a:lnRef idx="2">
              <a:schemeClr val="dk1"/>
            </a:lnRef>
            <a:fillRef idx="0">
              <a:schemeClr val="dk1"/>
            </a:fillRef>
            <a:effectRef idx="1">
              <a:schemeClr val="dk1"/>
            </a:effectRef>
            <a:fontRef idx="minor">
              <a:schemeClr val="tx1"/>
            </a:fontRef>
          </p:style>
        </p:cxnSp>
        <p:sp>
          <p:nvSpPr>
            <p:cNvPr id="296" name="AutoShape 98"/>
            <p:cNvSpPr>
              <a:spLocks noChangeArrowheads="1"/>
            </p:cNvSpPr>
            <p:nvPr/>
          </p:nvSpPr>
          <p:spPr bwMode="auto">
            <a:xfrm>
              <a:off x="8067675" y="1820863"/>
              <a:ext cx="133350" cy="74613"/>
            </a:xfrm>
            <a:prstGeom prst="flowChartConnector">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grpSp>
          <p:nvGrpSpPr>
            <p:cNvPr id="297" name="Group 99"/>
            <p:cNvGrpSpPr>
              <a:grpSpLocks/>
            </p:cNvGrpSpPr>
            <p:nvPr/>
          </p:nvGrpSpPr>
          <p:grpSpPr bwMode="auto">
            <a:xfrm>
              <a:off x="8631237" y="1981200"/>
              <a:ext cx="234950" cy="1295400"/>
              <a:chOff x="5136" y="1584"/>
              <a:chExt cx="148" cy="816"/>
            </a:xfrm>
          </p:grpSpPr>
          <p:sp>
            <p:nvSpPr>
              <p:cNvPr id="312" name="AutoShape 100"/>
              <p:cNvSpPr>
                <a:spLocks noChangeArrowheads="1"/>
              </p:cNvSpPr>
              <p:nvPr/>
            </p:nvSpPr>
            <p:spPr bwMode="auto">
              <a:xfrm>
                <a:off x="5136" y="1584"/>
                <a:ext cx="148" cy="135"/>
              </a:xfrm>
              <a:prstGeom prst="foldedCorner">
                <a:avLst>
                  <a:gd name="adj" fmla="val 12500"/>
                </a:avLst>
              </a:prstGeom>
              <a:solidFill>
                <a:schemeClr val="accent2">
                  <a:lumMod val="20000"/>
                  <a:lumOff val="80000"/>
                </a:schemeClr>
              </a:solidFill>
              <a:ln w="12700">
                <a:solidFill>
                  <a:schemeClr val="tx1"/>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defRPr/>
                </a:pPr>
                <a:endParaRPr lang="en-US">
                  <a:ea typeface="+mn-ea"/>
                </a:endParaRPr>
              </a:p>
            </p:txBody>
          </p:sp>
          <p:sp>
            <p:nvSpPr>
              <p:cNvPr id="313" name="AutoShape 101"/>
              <p:cNvSpPr>
                <a:spLocks noChangeArrowheads="1"/>
              </p:cNvSpPr>
              <p:nvPr/>
            </p:nvSpPr>
            <p:spPr bwMode="auto">
              <a:xfrm>
                <a:off x="5136" y="1754"/>
                <a:ext cx="148" cy="135"/>
              </a:xfrm>
              <a:prstGeom prst="foldedCorner">
                <a:avLst>
                  <a:gd name="adj" fmla="val 12500"/>
                </a:avLst>
              </a:prstGeom>
              <a:solidFill>
                <a:schemeClr val="accent2">
                  <a:lumMod val="20000"/>
                  <a:lumOff val="80000"/>
                </a:schemeClr>
              </a:solidFill>
              <a:ln w="12700">
                <a:solidFill>
                  <a:schemeClr val="tx1"/>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defRPr/>
                </a:pPr>
                <a:endParaRPr lang="en-US">
                  <a:ea typeface="+mn-ea"/>
                </a:endParaRPr>
              </a:p>
            </p:txBody>
          </p:sp>
          <p:sp>
            <p:nvSpPr>
              <p:cNvPr id="314" name="AutoShape 102"/>
              <p:cNvSpPr>
                <a:spLocks noChangeArrowheads="1"/>
              </p:cNvSpPr>
              <p:nvPr/>
            </p:nvSpPr>
            <p:spPr bwMode="auto">
              <a:xfrm>
                <a:off x="5136" y="1924"/>
                <a:ext cx="148" cy="135"/>
              </a:xfrm>
              <a:prstGeom prst="foldedCorner">
                <a:avLst>
                  <a:gd name="adj" fmla="val 12500"/>
                </a:avLst>
              </a:prstGeom>
              <a:solidFill>
                <a:schemeClr val="accent2">
                  <a:lumMod val="20000"/>
                  <a:lumOff val="80000"/>
                </a:schemeClr>
              </a:solidFill>
              <a:ln w="12700">
                <a:solidFill>
                  <a:schemeClr val="tx1"/>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defRPr/>
                </a:pPr>
                <a:endParaRPr lang="en-US">
                  <a:ea typeface="+mn-ea"/>
                </a:endParaRPr>
              </a:p>
            </p:txBody>
          </p:sp>
          <p:sp>
            <p:nvSpPr>
              <p:cNvPr id="315" name="AutoShape 103"/>
              <p:cNvSpPr>
                <a:spLocks noChangeArrowheads="1"/>
              </p:cNvSpPr>
              <p:nvPr/>
            </p:nvSpPr>
            <p:spPr bwMode="auto">
              <a:xfrm>
                <a:off x="5136" y="2094"/>
                <a:ext cx="148" cy="135"/>
              </a:xfrm>
              <a:prstGeom prst="foldedCorner">
                <a:avLst>
                  <a:gd name="adj" fmla="val 12500"/>
                </a:avLst>
              </a:prstGeom>
              <a:solidFill>
                <a:schemeClr val="accent2">
                  <a:lumMod val="20000"/>
                  <a:lumOff val="80000"/>
                </a:schemeClr>
              </a:solidFill>
              <a:ln w="12700">
                <a:solidFill>
                  <a:schemeClr val="tx1"/>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defRPr/>
                </a:pPr>
                <a:endParaRPr lang="en-US">
                  <a:ea typeface="+mn-ea"/>
                </a:endParaRPr>
              </a:p>
            </p:txBody>
          </p:sp>
          <p:sp>
            <p:nvSpPr>
              <p:cNvPr id="316" name="AutoShape 104"/>
              <p:cNvSpPr>
                <a:spLocks noChangeArrowheads="1"/>
              </p:cNvSpPr>
              <p:nvPr/>
            </p:nvSpPr>
            <p:spPr bwMode="auto">
              <a:xfrm>
                <a:off x="5136" y="2265"/>
                <a:ext cx="148" cy="135"/>
              </a:xfrm>
              <a:prstGeom prst="foldedCorner">
                <a:avLst>
                  <a:gd name="adj" fmla="val 12500"/>
                </a:avLst>
              </a:prstGeom>
              <a:solidFill>
                <a:schemeClr val="accent2">
                  <a:lumMod val="20000"/>
                  <a:lumOff val="80000"/>
                </a:schemeClr>
              </a:solidFill>
              <a:ln w="12700">
                <a:solidFill>
                  <a:schemeClr val="tx1"/>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defRPr/>
                </a:pPr>
                <a:endParaRPr lang="en-US">
                  <a:ea typeface="+mn-ea"/>
                </a:endParaRPr>
              </a:p>
            </p:txBody>
          </p:sp>
        </p:grpSp>
        <p:grpSp>
          <p:nvGrpSpPr>
            <p:cNvPr id="298" name="Group 105"/>
            <p:cNvGrpSpPr>
              <a:grpSpLocks/>
            </p:cNvGrpSpPr>
            <p:nvPr/>
          </p:nvGrpSpPr>
          <p:grpSpPr bwMode="auto">
            <a:xfrm>
              <a:off x="6878637" y="1981200"/>
              <a:ext cx="234950" cy="766763"/>
              <a:chOff x="4559" y="1648"/>
              <a:chExt cx="148" cy="483"/>
            </a:xfrm>
          </p:grpSpPr>
          <p:sp>
            <p:nvSpPr>
              <p:cNvPr id="309" name="AutoShape 106"/>
              <p:cNvSpPr>
                <a:spLocks noChangeArrowheads="1"/>
              </p:cNvSpPr>
              <p:nvPr/>
            </p:nvSpPr>
            <p:spPr bwMode="auto">
              <a:xfrm>
                <a:off x="4559" y="1648"/>
                <a:ext cx="148" cy="135"/>
              </a:xfrm>
              <a:prstGeom prst="foldedCorner">
                <a:avLst>
                  <a:gd name="adj" fmla="val 12500"/>
                </a:avLst>
              </a:prstGeom>
              <a:solidFill>
                <a:schemeClr val="accent2">
                  <a:lumMod val="20000"/>
                  <a:lumOff val="80000"/>
                </a:schemeClr>
              </a:solidFill>
              <a:ln w="12700">
                <a:solidFill>
                  <a:schemeClr val="tx1"/>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defRPr/>
                </a:pPr>
                <a:endParaRPr lang="en-US">
                  <a:ea typeface="+mn-ea"/>
                </a:endParaRPr>
              </a:p>
            </p:txBody>
          </p:sp>
          <p:sp>
            <p:nvSpPr>
              <p:cNvPr id="310" name="AutoShape 107"/>
              <p:cNvSpPr>
                <a:spLocks noChangeArrowheads="1"/>
              </p:cNvSpPr>
              <p:nvPr/>
            </p:nvSpPr>
            <p:spPr bwMode="auto">
              <a:xfrm>
                <a:off x="4559" y="1821"/>
                <a:ext cx="148" cy="136"/>
              </a:xfrm>
              <a:prstGeom prst="foldedCorner">
                <a:avLst>
                  <a:gd name="adj" fmla="val 12500"/>
                </a:avLst>
              </a:prstGeom>
              <a:solidFill>
                <a:schemeClr val="accent2">
                  <a:lumMod val="20000"/>
                  <a:lumOff val="80000"/>
                </a:schemeClr>
              </a:solidFill>
              <a:ln w="12700">
                <a:solidFill>
                  <a:schemeClr val="tx1"/>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defRPr/>
                </a:pPr>
                <a:endParaRPr lang="en-US">
                  <a:ea typeface="+mn-ea"/>
                </a:endParaRPr>
              </a:p>
            </p:txBody>
          </p:sp>
          <p:sp>
            <p:nvSpPr>
              <p:cNvPr id="311" name="AutoShape 108"/>
              <p:cNvSpPr>
                <a:spLocks noChangeArrowheads="1"/>
              </p:cNvSpPr>
              <p:nvPr/>
            </p:nvSpPr>
            <p:spPr bwMode="auto">
              <a:xfrm>
                <a:off x="4559" y="1996"/>
                <a:ext cx="148" cy="135"/>
              </a:xfrm>
              <a:prstGeom prst="foldedCorner">
                <a:avLst>
                  <a:gd name="adj" fmla="val 12500"/>
                </a:avLst>
              </a:prstGeom>
              <a:solidFill>
                <a:schemeClr val="accent2">
                  <a:lumMod val="20000"/>
                  <a:lumOff val="80000"/>
                </a:schemeClr>
              </a:solidFill>
              <a:ln w="12700">
                <a:solidFill>
                  <a:schemeClr val="tx1"/>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defRPr/>
                </a:pPr>
                <a:endParaRPr lang="en-US">
                  <a:ea typeface="+mn-ea"/>
                </a:endParaRPr>
              </a:p>
            </p:txBody>
          </p:sp>
        </p:grpSp>
        <p:cxnSp>
          <p:nvCxnSpPr>
            <p:cNvPr id="299" name="AutoShape 109"/>
            <p:cNvCxnSpPr>
              <a:cxnSpLocks noChangeShapeType="1"/>
              <a:stCxn id="288" idx="4"/>
              <a:endCxn id="296" idx="0"/>
            </p:cNvCxnSpPr>
            <p:nvPr/>
          </p:nvCxnSpPr>
          <p:spPr bwMode="auto">
            <a:xfrm>
              <a:off x="7907337" y="1735138"/>
              <a:ext cx="227013" cy="85725"/>
            </a:xfrm>
            <a:prstGeom prst="straightConnector1">
              <a:avLst/>
            </a:prstGeom>
            <a:ln>
              <a:headEnd/>
              <a:tailEnd/>
            </a:ln>
            <a:extLst/>
          </p:spPr>
          <p:style>
            <a:lnRef idx="2">
              <a:schemeClr val="dk1"/>
            </a:lnRef>
            <a:fillRef idx="0">
              <a:schemeClr val="dk1"/>
            </a:fillRef>
            <a:effectRef idx="1">
              <a:schemeClr val="dk1"/>
            </a:effectRef>
            <a:fontRef idx="minor">
              <a:schemeClr val="tx1"/>
            </a:fontRef>
          </p:style>
        </p:cxnSp>
        <p:cxnSp>
          <p:nvCxnSpPr>
            <p:cNvPr id="300" name="AutoShape 110"/>
            <p:cNvCxnSpPr>
              <a:cxnSpLocks noChangeShapeType="1"/>
              <a:stCxn id="296" idx="4"/>
              <a:endCxn id="320" idx="3"/>
            </p:cNvCxnSpPr>
            <p:nvPr/>
          </p:nvCxnSpPr>
          <p:spPr bwMode="auto">
            <a:xfrm rot="5400000">
              <a:off x="7985125" y="1938338"/>
              <a:ext cx="193675" cy="106363"/>
            </a:xfrm>
            <a:prstGeom prst="bentConnector2">
              <a:avLst/>
            </a:prstGeom>
            <a:ln>
              <a:headEnd/>
              <a:tailEnd/>
            </a:ln>
            <a:extLst/>
          </p:spPr>
          <p:style>
            <a:lnRef idx="2">
              <a:schemeClr val="dk1"/>
            </a:lnRef>
            <a:fillRef idx="0">
              <a:schemeClr val="dk1"/>
            </a:fillRef>
            <a:effectRef idx="1">
              <a:schemeClr val="dk1"/>
            </a:effectRef>
            <a:fontRef idx="minor">
              <a:schemeClr val="tx1"/>
            </a:fontRef>
          </p:style>
        </p:cxnSp>
        <p:cxnSp>
          <p:nvCxnSpPr>
            <p:cNvPr id="301" name="AutoShape 111"/>
            <p:cNvCxnSpPr>
              <a:cxnSpLocks noChangeShapeType="1"/>
              <a:stCxn id="285" idx="4"/>
              <a:endCxn id="312" idx="1"/>
            </p:cNvCxnSpPr>
            <p:nvPr/>
          </p:nvCxnSpPr>
          <p:spPr bwMode="auto">
            <a:xfrm rot="16200000" flipH="1">
              <a:off x="8489950" y="1949450"/>
              <a:ext cx="195263" cy="85725"/>
            </a:xfrm>
            <a:prstGeom prst="bentConnector2">
              <a:avLst/>
            </a:prstGeom>
            <a:ln>
              <a:headEnd/>
              <a:tailEnd/>
            </a:ln>
            <a:extLst/>
          </p:spPr>
          <p:style>
            <a:lnRef idx="2">
              <a:schemeClr val="dk1"/>
            </a:lnRef>
            <a:fillRef idx="0">
              <a:schemeClr val="dk1"/>
            </a:fillRef>
            <a:effectRef idx="1">
              <a:schemeClr val="dk1"/>
            </a:effectRef>
            <a:fontRef idx="minor">
              <a:schemeClr val="tx1"/>
            </a:fontRef>
          </p:style>
        </p:cxnSp>
        <p:cxnSp>
          <p:nvCxnSpPr>
            <p:cNvPr id="302" name="AutoShape 112"/>
            <p:cNvCxnSpPr>
              <a:cxnSpLocks noChangeShapeType="1"/>
              <a:stCxn id="296" idx="4"/>
              <a:endCxn id="322" idx="3"/>
            </p:cNvCxnSpPr>
            <p:nvPr/>
          </p:nvCxnSpPr>
          <p:spPr bwMode="auto">
            <a:xfrm rot="5400000">
              <a:off x="7708900" y="2214563"/>
              <a:ext cx="744538" cy="106363"/>
            </a:xfrm>
            <a:prstGeom prst="bentConnector2">
              <a:avLst/>
            </a:prstGeom>
            <a:ln>
              <a:headEnd/>
              <a:tailEnd/>
            </a:ln>
            <a:extLst/>
          </p:spPr>
          <p:style>
            <a:lnRef idx="2">
              <a:schemeClr val="dk1"/>
            </a:lnRef>
            <a:fillRef idx="0">
              <a:schemeClr val="dk1"/>
            </a:fillRef>
            <a:effectRef idx="1">
              <a:schemeClr val="dk1"/>
            </a:effectRef>
            <a:fontRef idx="minor">
              <a:schemeClr val="tx1"/>
            </a:fontRef>
          </p:style>
        </p:cxnSp>
        <p:cxnSp>
          <p:nvCxnSpPr>
            <p:cNvPr id="303" name="AutoShape 113"/>
            <p:cNvCxnSpPr>
              <a:cxnSpLocks noChangeShapeType="1"/>
              <a:stCxn id="296" idx="4"/>
              <a:endCxn id="321" idx="3"/>
            </p:cNvCxnSpPr>
            <p:nvPr/>
          </p:nvCxnSpPr>
          <p:spPr bwMode="auto">
            <a:xfrm rot="5400000">
              <a:off x="7847012" y="2076450"/>
              <a:ext cx="468313" cy="106363"/>
            </a:xfrm>
            <a:prstGeom prst="bentConnector2">
              <a:avLst/>
            </a:prstGeom>
            <a:ln>
              <a:headEnd/>
              <a:tailEnd/>
            </a:ln>
            <a:extLst/>
          </p:spPr>
          <p:style>
            <a:lnRef idx="2">
              <a:schemeClr val="dk1"/>
            </a:lnRef>
            <a:fillRef idx="0">
              <a:schemeClr val="dk1"/>
            </a:fillRef>
            <a:effectRef idx="1">
              <a:schemeClr val="dk1"/>
            </a:effectRef>
            <a:fontRef idx="minor">
              <a:schemeClr val="tx1"/>
            </a:fontRef>
          </p:style>
        </p:cxnSp>
        <p:cxnSp>
          <p:nvCxnSpPr>
            <p:cNvPr id="304" name="AutoShape 114"/>
            <p:cNvCxnSpPr>
              <a:cxnSpLocks noChangeShapeType="1"/>
              <a:stCxn id="296" idx="4"/>
              <a:endCxn id="323" idx="3"/>
            </p:cNvCxnSpPr>
            <p:nvPr/>
          </p:nvCxnSpPr>
          <p:spPr bwMode="auto">
            <a:xfrm rot="5400000">
              <a:off x="7570787" y="2352675"/>
              <a:ext cx="1022350" cy="106363"/>
            </a:xfrm>
            <a:prstGeom prst="bentConnector2">
              <a:avLst/>
            </a:prstGeom>
            <a:ln>
              <a:headEnd/>
              <a:tailEnd/>
            </a:ln>
            <a:extLst/>
          </p:spPr>
          <p:style>
            <a:lnRef idx="2">
              <a:schemeClr val="dk1"/>
            </a:lnRef>
            <a:fillRef idx="0">
              <a:schemeClr val="dk1"/>
            </a:fillRef>
            <a:effectRef idx="1">
              <a:schemeClr val="dk1"/>
            </a:effectRef>
            <a:fontRef idx="minor">
              <a:schemeClr val="tx1"/>
            </a:fontRef>
          </p:style>
        </p:cxnSp>
        <p:cxnSp>
          <p:nvCxnSpPr>
            <p:cNvPr id="305" name="AutoShape 115"/>
            <p:cNvCxnSpPr>
              <a:cxnSpLocks noChangeShapeType="1"/>
              <a:stCxn id="285" idx="4"/>
              <a:endCxn id="313" idx="1"/>
            </p:cNvCxnSpPr>
            <p:nvPr/>
          </p:nvCxnSpPr>
          <p:spPr bwMode="auto">
            <a:xfrm rot="16200000" flipH="1">
              <a:off x="8355012" y="2084388"/>
              <a:ext cx="465138" cy="85725"/>
            </a:xfrm>
            <a:prstGeom prst="bentConnector2">
              <a:avLst/>
            </a:prstGeom>
            <a:ln>
              <a:headEnd/>
              <a:tailEnd/>
            </a:ln>
            <a:extLst/>
          </p:spPr>
          <p:style>
            <a:lnRef idx="2">
              <a:schemeClr val="dk1"/>
            </a:lnRef>
            <a:fillRef idx="0">
              <a:schemeClr val="dk1"/>
            </a:fillRef>
            <a:effectRef idx="1">
              <a:schemeClr val="dk1"/>
            </a:effectRef>
            <a:fontRef idx="minor">
              <a:schemeClr val="tx1"/>
            </a:fontRef>
          </p:style>
        </p:cxnSp>
        <p:cxnSp>
          <p:nvCxnSpPr>
            <p:cNvPr id="306" name="AutoShape 116"/>
            <p:cNvCxnSpPr>
              <a:cxnSpLocks noChangeShapeType="1"/>
              <a:stCxn id="285" idx="4"/>
              <a:endCxn id="314" idx="1"/>
            </p:cNvCxnSpPr>
            <p:nvPr/>
          </p:nvCxnSpPr>
          <p:spPr bwMode="auto">
            <a:xfrm rot="16200000" flipH="1">
              <a:off x="8220075" y="2219325"/>
              <a:ext cx="735013" cy="85725"/>
            </a:xfrm>
            <a:prstGeom prst="bentConnector2">
              <a:avLst/>
            </a:prstGeom>
            <a:ln>
              <a:headEnd/>
              <a:tailEnd/>
            </a:ln>
            <a:extLst/>
          </p:spPr>
          <p:style>
            <a:lnRef idx="2">
              <a:schemeClr val="dk1"/>
            </a:lnRef>
            <a:fillRef idx="0">
              <a:schemeClr val="dk1"/>
            </a:fillRef>
            <a:effectRef idx="1">
              <a:schemeClr val="dk1"/>
            </a:effectRef>
            <a:fontRef idx="minor">
              <a:schemeClr val="tx1"/>
            </a:fontRef>
          </p:style>
        </p:cxnSp>
        <p:cxnSp>
          <p:nvCxnSpPr>
            <p:cNvPr id="307" name="AutoShape 117"/>
            <p:cNvCxnSpPr>
              <a:cxnSpLocks noChangeShapeType="1"/>
              <a:stCxn id="285" idx="4"/>
              <a:endCxn id="315" idx="1"/>
            </p:cNvCxnSpPr>
            <p:nvPr/>
          </p:nvCxnSpPr>
          <p:spPr bwMode="auto">
            <a:xfrm rot="16200000" flipH="1">
              <a:off x="8085137" y="2354263"/>
              <a:ext cx="1004888" cy="85725"/>
            </a:xfrm>
            <a:prstGeom prst="bentConnector2">
              <a:avLst/>
            </a:prstGeom>
            <a:ln>
              <a:headEnd/>
              <a:tailEnd/>
            </a:ln>
            <a:extLst/>
          </p:spPr>
          <p:style>
            <a:lnRef idx="2">
              <a:schemeClr val="dk1"/>
            </a:lnRef>
            <a:fillRef idx="0">
              <a:schemeClr val="dk1"/>
            </a:fillRef>
            <a:effectRef idx="1">
              <a:schemeClr val="dk1"/>
            </a:effectRef>
            <a:fontRef idx="minor">
              <a:schemeClr val="tx1"/>
            </a:fontRef>
          </p:style>
        </p:cxnSp>
        <p:cxnSp>
          <p:nvCxnSpPr>
            <p:cNvPr id="308" name="AutoShape 118"/>
            <p:cNvCxnSpPr>
              <a:cxnSpLocks noChangeShapeType="1"/>
              <a:stCxn id="285" idx="4"/>
              <a:endCxn id="316" idx="1"/>
            </p:cNvCxnSpPr>
            <p:nvPr/>
          </p:nvCxnSpPr>
          <p:spPr bwMode="auto">
            <a:xfrm rot="16200000" flipH="1">
              <a:off x="7950200" y="2489200"/>
              <a:ext cx="1276350" cy="85725"/>
            </a:xfrm>
            <a:prstGeom prst="bentConnector2">
              <a:avLst/>
            </a:prstGeom>
            <a:ln>
              <a:headEnd/>
              <a:tailEnd/>
            </a:ln>
            <a:extLst/>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3886201" y="3359944"/>
            <a:ext cx="1872885" cy="1040606"/>
            <a:chOff x="3886200" y="4479925"/>
            <a:chExt cx="1872885" cy="1387475"/>
          </a:xfrm>
        </p:grpSpPr>
        <p:sp>
          <p:nvSpPr>
            <p:cNvPr id="326" name="AutoShape 27"/>
            <p:cNvSpPr>
              <a:spLocks noChangeArrowheads="1"/>
            </p:cNvSpPr>
            <p:nvPr/>
          </p:nvSpPr>
          <p:spPr bwMode="auto">
            <a:xfrm>
              <a:off x="4365708" y="4824186"/>
              <a:ext cx="213521" cy="213859"/>
            </a:xfrm>
            <a:prstGeom prst="foldedCorner">
              <a:avLst>
                <a:gd name="adj" fmla="val 12500"/>
              </a:avLst>
            </a:prstGeom>
            <a:solidFill>
              <a:schemeClr val="accent2">
                <a:lumMod val="20000"/>
                <a:lumOff val="80000"/>
              </a:schemeClr>
            </a:solidFill>
            <a:ln w="12700">
              <a:solidFill>
                <a:schemeClr val="tx1"/>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defRPr/>
              </a:pPr>
              <a:endParaRPr lang="en-US">
                <a:ea typeface="+mn-ea"/>
              </a:endParaRPr>
            </a:p>
          </p:txBody>
        </p:sp>
        <p:sp>
          <p:nvSpPr>
            <p:cNvPr id="327" name="AutoShape 28"/>
            <p:cNvSpPr>
              <a:spLocks noChangeArrowheads="1"/>
            </p:cNvSpPr>
            <p:nvPr/>
          </p:nvSpPr>
          <p:spPr bwMode="auto">
            <a:xfrm>
              <a:off x="4365708" y="5098551"/>
              <a:ext cx="213521" cy="215945"/>
            </a:xfrm>
            <a:prstGeom prst="foldedCorner">
              <a:avLst>
                <a:gd name="adj" fmla="val 12500"/>
              </a:avLst>
            </a:prstGeom>
            <a:solidFill>
              <a:schemeClr val="accent2">
                <a:lumMod val="20000"/>
                <a:lumOff val="80000"/>
              </a:schemeClr>
            </a:solidFill>
            <a:ln w="12700">
              <a:solidFill>
                <a:schemeClr val="tx1"/>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defRPr/>
              </a:pPr>
              <a:endParaRPr lang="en-US">
                <a:ea typeface="+mn-ea"/>
              </a:endParaRPr>
            </a:p>
          </p:txBody>
        </p:sp>
        <p:sp>
          <p:nvSpPr>
            <p:cNvPr id="328" name="AutoShape 29"/>
            <p:cNvSpPr>
              <a:spLocks noChangeArrowheads="1"/>
            </p:cNvSpPr>
            <p:nvPr/>
          </p:nvSpPr>
          <p:spPr bwMode="auto">
            <a:xfrm>
              <a:off x="4365708" y="5375003"/>
              <a:ext cx="213521" cy="213859"/>
            </a:xfrm>
            <a:prstGeom prst="foldedCorner">
              <a:avLst>
                <a:gd name="adj" fmla="val 12500"/>
              </a:avLst>
            </a:prstGeom>
            <a:solidFill>
              <a:schemeClr val="accent2">
                <a:lumMod val="20000"/>
                <a:lumOff val="80000"/>
              </a:schemeClr>
            </a:solidFill>
            <a:ln w="12700">
              <a:solidFill>
                <a:schemeClr val="tx1"/>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defRPr/>
              </a:pPr>
              <a:endParaRPr lang="en-US">
                <a:ea typeface="+mn-ea"/>
              </a:endParaRPr>
            </a:p>
          </p:txBody>
        </p:sp>
        <p:sp>
          <p:nvSpPr>
            <p:cNvPr id="329" name="AutoShape 30"/>
            <p:cNvSpPr>
              <a:spLocks noChangeArrowheads="1"/>
            </p:cNvSpPr>
            <p:nvPr/>
          </p:nvSpPr>
          <p:spPr bwMode="auto">
            <a:xfrm>
              <a:off x="4773228" y="4824186"/>
              <a:ext cx="211081" cy="213859"/>
            </a:xfrm>
            <a:prstGeom prst="foldedCorner">
              <a:avLst>
                <a:gd name="adj" fmla="val 12500"/>
              </a:avLst>
            </a:prstGeom>
            <a:solidFill>
              <a:schemeClr val="accent2">
                <a:lumMod val="20000"/>
                <a:lumOff val="80000"/>
              </a:schemeClr>
            </a:solidFill>
            <a:ln w="12700">
              <a:solidFill>
                <a:schemeClr val="tx1"/>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defRPr/>
              </a:pPr>
              <a:endParaRPr lang="en-US">
                <a:ea typeface="+mn-ea"/>
              </a:endParaRPr>
            </a:p>
          </p:txBody>
        </p:sp>
        <p:sp>
          <p:nvSpPr>
            <p:cNvPr id="330" name="AutoShape 31"/>
            <p:cNvSpPr>
              <a:spLocks noChangeArrowheads="1"/>
            </p:cNvSpPr>
            <p:nvPr/>
          </p:nvSpPr>
          <p:spPr bwMode="auto">
            <a:xfrm>
              <a:off x="4773228" y="5098551"/>
              <a:ext cx="211081" cy="215945"/>
            </a:xfrm>
            <a:prstGeom prst="foldedCorner">
              <a:avLst>
                <a:gd name="adj" fmla="val 12500"/>
              </a:avLst>
            </a:prstGeom>
            <a:solidFill>
              <a:schemeClr val="accent2">
                <a:lumMod val="20000"/>
                <a:lumOff val="80000"/>
              </a:schemeClr>
            </a:solidFill>
            <a:ln w="12700">
              <a:solidFill>
                <a:schemeClr val="tx1"/>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defRPr/>
              </a:pPr>
              <a:endParaRPr lang="en-US">
                <a:ea typeface="+mn-ea"/>
              </a:endParaRPr>
            </a:p>
          </p:txBody>
        </p:sp>
        <p:sp>
          <p:nvSpPr>
            <p:cNvPr id="331" name="AutoShape 32"/>
            <p:cNvSpPr>
              <a:spLocks noChangeArrowheads="1"/>
            </p:cNvSpPr>
            <p:nvPr/>
          </p:nvSpPr>
          <p:spPr bwMode="auto">
            <a:xfrm>
              <a:off x="4773228" y="5375003"/>
              <a:ext cx="211081" cy="213859"/>
            </a:xfrm>
            <a:prstGeom prst="foldedCorner">
              <a:avLst>
                <a:gd name="adj" fmla="val 12500"/>
              </a:avLst>
            </a:prstGeom>
            <a:solidFill>
              <a:schemeClr val="accent2">
                <a:lumMod val="20000"/>
                <a:lumOff val="80000"/>
              </a:schemeClr>
            </a:solidFill>
            <a:ln w="12700">
              <a:solidFill>
                <a:schemeClr val="tx1"/>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defRPr/>
              </a:pPr>
              <a:endParaRPr lang="en-US">
                <a:ea typeface="+mn-ea"/>
              </a:endParaRPr>
            </a:p>
          </p:txBody>
        </p:sp>
        <p:sp>
          <p:nvSpPr>
            <p:cNvPr id="332" name="AutoShape 33"/>
            <p:cNvSpPr>
              <a:spLocks noChangeArrowheads="1"/>
            </p:cNvSpPr>
            <p:nvPr/>
          </p:nvSpPr>
          <p:spPr bwMode="auto">
            <a:xfrm>
              <a:off x="4773228" y="5653541"/>
              <a:ext cx="211081" cy="213859"/>
            </a:xfrm>
            <a:prstGeom prst="foldedCorner">
              <a:avLst>
                <a:gd name="adj" fmla="val 12500"/>
              </a:avLst>
            </a:prstGeom>
            <a:solidFill>
              <a:schemeClr val="accent2">
                <a:lumMod val="20000"/>
                <a:lumOff val="80000"/>
              </a:schemeClr>
            </a:solidFill>
            <a:ln w="12700">
              <a:solidFill>
                <a:schemeClr val="tx1"/>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defRPr/>
              </a:pPr>
              <a:endParaRPr lang="en-US">
                <a:ea typeface="+mn-ea"/>
              </a:endParaRPr>
            </a:p>
          </p:txBody>
        </p:sp>
        <p:sp>
          <p:nvSpPr>
            <p:cNvPr id="333" name="AutoShape 34"/>
            <p:cNvSpPr>
              <a:spLocks noChangeArrowheads="1"/>
            </p:cNvSpPr>
            <p:nvPr/>
          </p:nvSpPr>
          <p:spPr bwMode="auto">
            <a:xfrm>
              <a:off x="3886200" y="4826272"/>
              <a:ext cx="212301" cy="213859"/>
            </a:xfrm>
            <a:prstGeom prst="foldedCorner">
              <a:avLst>
                <a:gd name="adj" fmla="val 12500"/>
              </a:avLst>
            </a:prstGeom>
            <a:solidFill>
              <a:schemeClr val="accent2">
                <a:lumMod val="20000"/>
                <a:lumOff val="80000"/>
              </a:schemeClr>
            </a:solidFill>
            <a:ln w="12700">
              <a:solidFill>
                <a:schemeClr val="tx1"/>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defRPr/>
              </a:pPr>
              <a:endParaRPr lang="en-US">
                <a:ea typeface="+mn-ea"/>
              </a:endParaRPr>
            </a:p>
          </p:txBody>
        </p:sp>
        <p:sp>
          <p:nvSpPr>
            <p:cNvPr id="334" name="AutoShape 35"/>
            <p:cNvSpPr>
              <a:spLocks noChangeArrowheads="1"/>
            </p:cNvSpPr>
            <p:nvPr/>
          </p:nvSpPr>
          <p:spPr bwMode="auto">
            <a:xfrm>
              <a:off x="3886200" y="5100638"/>
              <a:ext cx="212301" cy="215945"/>
            </a:xfrm>
            <a:prstGeom prst="foldedCorner">
              <a:avLst>
                <a:gd name="adj" fmla="val 12500"/>
              </a:avLst>
            </a:prstGeom>
            <a:solidFill>
              <a:schemeClr val="accent2">
                <a:lumMod val="20000"/>
                <a:lumOff val="80000"/>
              </a:schemeClr>
            </a:solidFill>
            <a:ln w="12700">
              <a:solidFill>
                <a:schemeClr val="tx1"/>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defRPr/>
              </a:pPr>
              <a:endParaRPr lang="en-US">
                <a:ea typeface="+mn-ea"/>
              </a:endParaRPr>
            </a:p>
          </p:txBody>
        </p:sp>
        <p:sp>
          <p:nvSpPr>
            <p:cNvPr id="335" name="AutoShape 36"/>
            <p:cNvSpPr>
              <a:spLocks noChangeArrowheads="1"/>
            </p:cNvSpPr>
            <p:nvPr/>
          </p:nvSpPr>
          <p:spPr bwMode="auto">
            <a:xfrm>
              <a:off x="3886200" y="5378133"/>
              <a:ext cx="212301" cy="213859"/>
            </a:xfrm>
            <a:prstGeom prst="foldedCorner">
              <a:avLst>
                <a:gd name="adj" fmla="val 12500"/>
              </a:avLst>
            </a:prstGeom>
            <a:solidFill>
              <a:schemeClr val="accent2">
                <a:lumMod val="20000"/>
                <a:lumOff val="80000"/>
              </a:schemeClr>
            </a:solidFill>
            <a:ln w="12700">
              <a:solidFill>
                <a:schemeClr val="tx1"/>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defRPr/>
              </a:pPr>
              <a:endParaRPr lang="en-US">
                <a:ea typeface="+mn-ea"/>
              </a:endParaRPr>
            </a:p>
          </p:txBody>
        </p:sp>
        <p:sp>
          <p:nvSpPr>
            <p:cNvPr id="336" name="AutoShape 37"/>
            <p:cNvSpPr>
              <a:spLocks noChangeArrowheads="1"/>
            </p:cNvSpPr>
            <p:nvPr/>
          </p:nvSpPr>
          <p:spPr bwMode="auto">
            <a:xfrm>
              <a:off x="5127063" y="4826272"/>
              <a:ext cx="211081" cy="213859"/>
            </a:xfrm>
            <a:prstGeom prst="foldedCorner">
              <a:avLst>
                <a:gd name="adj" fmla="val 12500"/>
              </a:avLst>
            </a:prstGeom>
            <a:solidFill>
              <a:schemeClr val="accent2">
                <a:lumMod val="20000"/>
                <a:lumOff val="80000"/>
              </a:schemeClr>
            </a:solidFill>
            <a:ln w="12700">
              <a:solidFill>
                <a:schemeClr val="tx1"/>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defRPr/>
              </a:pPr>
              <a:endParaRPr lang="en-US">
                <a:ea typeface="+mn-ea"/>
              </a:endParaRPr>
            </a:p>
          </p:txBody>
        </p:sp>
        <p:sp>
          <p:nvSpPr>
            <p:cNvPr id="337" name="AutoShape 38"/>
            <p:cNvSpPr>
              <a:spLocks noChangeArrowheads="1"/>
            </p:cNvSpPr>
            <p:nvPr/>
          </p:nvSpPr>
          <p:spPr bwMode="auto">
            <a:xfrm>
              <a:off x="5127063" y="5100638"/>
              <a:ext cx="211081" cy="215945"/>
            </a:xfrm>
            <a:prstGeom prst="foldedCorner">
              <a:avLst>
                <a:gd name="adj" fmla="val 12500"/>
              </a:avLst>
            </a:prstGeom>
            <a:solidFill>
              <a:schemeClr val="accent2">
                <a:lumMod val="20000"/>
                <a:lumOff val="80000"/>
              </a:schemeClr>
            </a:solidFill>
            <a:ln w="12700">
              <a:solidFill>
                <a:schemeClr val="tx1"/>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defRPr/>
              </a:pPr>
              <a:endParaRPr lang="en-US">
                <a:ea typeface="+mn-ea"/>
              </a:endParaRPr>
            </a:p>
          </p:txBody>
        </p:sp>
        <p:sp>
          <p:nvSpPr>
            <p:cNvPr id="338" name="AutoShape 39"/>
            <p:cNvSpPr>
              <a:spLocks noChangeArrowheads="1"/>
            </p:cNvSpPr>
            <p:nvPr/>
          </p:nvSpPr>
          <p:spPr bwMode="auto">
            <a:xfrm>
              <a:off x="5127063" y="5378133"/>
              <a:ext cx="211081" cy="213859"/>
            </a:xfrm>
            <a:prstGeom prst="foldedCorner">
              <a:avLst>
                <a:gd name="adj" fmla="val 12500"/>
              </a:avLst>
            </a:prstGeom>
            <a:solidFill>
              <a:schemeClr val="accent2">
                <a:lumMod val="20000"/>
                <a:lumOff val="80000"/>
              </a:schemeClr>
            </a:solidFill>
            <a:ln w="12700">
              <a:solidFill>
                <a:schemeClr val="tx1"/>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defRPr/>
              </a:pPr>
              <a:endParaRPr lang="en-US">
                <a:ea typeface="+mn-ea"/>
              </a:endParaRPr>
            </a:p>
          </p:txBody>
        </p:sp>
        <p:sp>
          <p:nvSpPr>
            <p:cNvPr id="339" name="AutoShape 40"/>
            <p:cNvSpPr>
              <a:spLocks noChangeArrowheads="1"/>
            </p:cNvSpPr>
            <p:nvPr/>
          </p:nvSpPr>
          <p:spPr bwMode="auto">
            <a:xfrm>
              <a:off x="5548004" y="4826272"/>
              <a:ext cx="211081" cy="213859"/>
            </a:xfrm>
            <a:prstGeom prst="foldedCorner">
              <a:avLst>
                <a:gd name="adj" fmla="val 12500"/>
              </a:avLst>
            </a:prstGeom>
            <a:solidFill>
              <a:schemeClr val="accent2">
                <a:lumMod val="20000"/>
                <a:lumOff val="80000"/>
              </a:schemeClr>
            </a:solidFill>
            <a:ln w="12700">
              <a:solidFill>
                <a:schemeClr val="tx1"/>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defRPr/>
              </a:pPr>
              <a:endParaRPr lang="en-US">
                <a:ea typeface="+mn-ea"/>
              </a:endParaRPr>
            </a:p>
          </p:txBody>
        </p:sp>
        <p:sp>
          <p:nvSpPr>
            <p:cNvPr id="340" name="AutoShape 41"/>
            <p:cNvSpPr>
              <a:spLocks noChangeArrowheads="1"/>
            </p:cNvSpPr>
            <p:nvPr/>
          </p:nvSpPr>
          <p:spPr bwMode="auto">
            <a:xfrm>
              <a:off x="5548004" y="5100638"/>
              <a:ext cx="211081" cy="215945"/>
            </a:xfrm>
            <a:prstGeom prst="foldedCorner">
              <a:avLst>
                <a:gd name="adj" fmla="val 12500"/>
              </a:avLst>
            </a:prstGeom>
            <a:solidFill>
              <a:schemeClr val="accent2">
                <a:lumMod val="20000"/>
                <a:lumOff val="80000"/>
              </a:schemeClr>
            </a:solidFill>
            <a:ln w="12700">
              <a:solidFill>
                <a:schemeClr val="tx1"/>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defRPr/>
              </a:pPr>
              <a:endParaRPr lang="en-US">
                <a:ea typeface="+mn-ea"/>
              </a:endParaRPr>
            </a:p>
          </p:txBody>
        </p:sp>
        <p:cxnSp>
          <p:nvCxnSpPr>
            <p:cNvPr id="341" name="AutoShape 42"/>
            <p:cNvCxnSpPr>
              <a:cxnSpLocks noChangeShapeType="1"/>
              <a:stCxn id="336" idx="3"/>
              <a:endCxn id="346" idx="4"/>
            </p:cNvCxnSpPr>
            <p:nvPr/>
          </p:nvCxnSpPr>
          <p:spPr bwMode="auto">
            <a:xfrm flipV="1">
              <a:off x="5339364" y="4705259"/>
              <a:ext cx="89069" cy="228464"/>
            </a:xfrm>
            <a:prstGeom prst="bentConnector2">
              <a:avLst/>
            </a:prstGeom>
            <a:ln>
              <a:headEnd/>
              <a:tailEnd/>
            </a:ln>
            <a:extLst/>
          </p:spPr>
          <p:style>
            <a:lnRef idx="2">
              <a:schemeClr val="dk1"/>
            </a:lnRef>
            <a:fillRef idx="0">
              <a:schemeClr val="dk1"/>
            </a:fillRef>
            <a:effectRef idx="1">
              <a:schemeClr val="dk1"/>
            </a:effectRef>
            <a:fontRef idx="minor">
              <a:schemeClr val="tx1"/>
            </a:fontRef>
          </p:style>
        </p:cxnSp>
        <p:cxnSp>
          <p:nvCxnSpPr>
            <p:cNvPr id="342" name="AutoShape 43"/>
            <p:cNvCxnSpPr>
              <a:cxnSpLocks noChangeShapeType="1"/>
              <a:stCxn id="337" idx="3"/>
              <a:endCxn id="346" idx="4"/>
            </p:cNvCxnSpPr>
            <p:nvPr/>
          </p:nvCxnSpPr>
          <p:spPr bwMode="auto">
            <a:xfrm flipV="1">
              <a:off x="5339364" y="4705259"/>
              <a:ext cx="89069" cy="503873"/>
            </a:xfrm>
            <a:prstGeom prst="bentConnector2">
              <a:avLst/>
            </a:prstGeom>
            <a:ln>
              <a:headEnd/>
              <a:tailEnd/>
            </a:ln>
            <a:extLst/>
          </p:spPr>
          <p:style>
            <a:lnRef idx="2">
              <a:schemeClr val="dk1"/>
            </a:lnRef>
            <a:fillRef idx="0">
              <a:schemeClr val="dk1"/>
            </a:fillRef>
            <a:effectRef idx="1">
              <a:schemeClr val="dk1"/>
            </a:effectRef>
            <a:fontRef idx="minor">
              <a:schemeClr val="tx1"/>
            </a:fontRef>
          </p:style>
        </p:cxnSp>
        <p:cxnSp>
          <p:nvCxnSpPr>
            <p:cNvPr id="343" name="AutoShape 44"/>
            <p:cNvCxnSpPr>
              <a:cxnSpLocks noChangeShapeType="1"/>
              <a:stCxn id="338" idx="3"/>
              <a:endCxn id="346" idx="4"/>
            </p:cNvCxnSpPr>
            <p:nvPr/>
          </p:nvCxnSpPr>
          <p:spPr bwMode="auto">
            <a:xfrm flipV="1">
              <a:off x="5339364" y="4705259"/>
              <a:ext cx="89069" cy="781368"/>
            </a:xfrm>
            <a:prstGeom prst="bentConnector2">
              <a:avLst/>
            </a:prstGeom>
            <a:ln>
              <a:headEnd/>
              <a:tailEnd/>
            </a:ln>
            <a:extLst/>
          </p:spPr>
          <p:style>
            <a:lnRef idx="2">
              <a:schemeClr val="dk1"/>
            </a:lnRef>
            <a:fillRef idx="0">
              <a:schemeClr val="dk1"/>
            </a:fillRef>
            <a:effectRef idx="1">
              <a:schemeClr val="dk1"/>
            </a:effectRef>
            <a:fontRef idx="minor">
              <a:schemeClr val="tx1"/>
            </a:fontRef>
          </p:style>
        </p:cxnSp>
        <p:cxnSp>
          <p:nvCxnSpPr>
            <p:cNvPr id="344" name="AutoShape 45"/>
            <p:cNvCxnSpPr>
              <a:cxnSpLocks noChangeShapeType="1"/>
              <a:stCxn id="349" idx="6"/>
              <a:endCxn id="346" idx="1"/>
            </p:cNvCxnSpPr>
            <p:nvPr/>
          </p:nvCxnSpPr>
          <p:spPr bwMode="auto">
            <a:xfrm>
              <a:off x="4880598" y="4517481"/>
              <a:ext cx="505130" cy="124143"/>
            </a:xfrm>
            <a:prstGeom prst="straightConnector1">
              <a:avLst/>
            </a:prstGeom>
            <a:ln>
              <a:headEnd/>
              <a:tailEnd/>
            </a:ln>
            <a:extLst/>
          </p:spPr>
          <p:style>
            <a:lnRef idx="2">
              <a:schemeClr val="dk1"/>
            </a:lnRef>
            <a:fillRef idx="0">
              <a:schemeClr val="dk1"/>
            </a:fillRef>
            <a:effectRef idx="1">
              <a:schemeClr val="dk1"/>
            </a:effectRef>
            <a:fontRef idx="minor">
              <a:schemeClr val="tx1"/>
            </a:fontRef>
          </p:style>
        </p:cxnSp>
        <p:cxnSp>
          <p:nvCxnSpPr>
            <p:cNvPr id="345" name="AutoShape 46"/>
            <p:cNvCxnSpPr>
              <a:cxnSpLocks noChangeShapeType="1"/>
              <a:stCxn id="349" idx="2"/>
              <a:endCxn id="348" idx="7"/>
            </p:cNvCxnSpPr>
            <p:nvPr/>
          </p:nvCxnSpPr>
          <p:spPr bwMode="auto">
            <a:xfrm flipH="1">
              <a:off x="4260777" y="4517481"/>
              <a:ext cx="499030" cy="124143"/>
            </a:xfrm>
            <a:prstGeom prst="straightConnector1">
              <a:avLst/>
            </a:prstGeom>
            <a:ln>
              <a:headEnd/>
              <a:tailEnd/>
            </a:ln>
            <a:extLst/>
          </p:spPr>
          <p:style>
            <a:lnRef idx="2">
              <a:schemeClr val="dk1"/>
            </a:lnRef>
            <a:fillRef idx="0">
              <a:schemeClr val="dk1"/>
            </a:fillRef>
            <a:effectRef idx="1">
              <a:schemeClr val="dk1"/>
            </a:effectRef>
            <a:fontRef idx="minor">
              <a:schemeClr val="tx1"/>
            </a:fontRef>
          </p:style>
        </p:cxnSp>
        <p:sp>
          <p:nvSpPr>
            <p:cNvPr id="346" name="AutoShape 47"/>
            <p:cNvSpPr>
              <a:spLocks noChangeArrowheads="1"/>
            </p:cNvSpPr>
            <p:nvPr/>
          </p:nvSpPr>
          <p:spPr bwMode="auto">
            <a:xfrm>
              <a:off x="5368647" y="4630148"/>
              <a:ext cx="119572" cy="75111"/>
            </a:xfrm>
            <a:prstGeom prst="flowChartConnector">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sp>
          <p:nvSpPr>
            <p:cNvPr id="347" name="AutoShape 48"/>
            <p:cNvSpPr>
              <a:spLocks noChangeArrowheads="1"/>
            </p:cNvSpPr>
            <p:nvPr/>
          </p:nvSpPr>
          <p:spPr bwMode="auto">
            <a:xfrm>
              <a:off x="4606071" y="4630148"/>
              <a:ext cx="120792" cy="75111"/>
            </a:xfrm>
            <a:prstGeom prst="flowChartConnector">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sp>
          <p:nvSpPr>
            <p:cNvPr id="348" name="AutoShape 49"/>
            <p:cNvSpPr>
              <a:spLocks noChangeArrowheads="1"/>
            </p:cNvSpPr>
            <p:nvPr/>
          </p:nvSpPr>
          <p:spPr bwMode="auto">
            <a:xfrm>
              <a:off x="4158287" y="4630148"/>
              <a:ext cx="119572" cy="75111"/>
            </a:xfrm>
            <a:prstGeom prst="flowChartConnector">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sp>
          <p:nvSpPr>
            <p:cNvPr id="349" name="AutoShape 50"/>
            <p:cNvSpPr>
              <a:spLocks noChangeArrowheads="1"/>
            </p:cNvSpPr>
            <p:nvPr/>
          </p:nvSpPr>
          <p:spPr bwMode="auto">
            <a:xfrm>
              <a:off x="4759806" y="4479925"/>
              <a:ext cx="120792" cy="75111"/>
            </a:xfrm>
            <a:prstGeom prst="flowChartConnector">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p>
          </p:txBody>
        </p:sp>
        <p:cxnSp>
          <p:nvCxnSpPr>
            <p:cNvPr id="350" name="AutoShape 51"/>
            <p:cNvCxnSpPr>
              <a:cxnSpLocks noChangeShapeType="1"/>
              <a:stCxn id="347" idx="4"/>
              <a:endCxn id="326" idx="3"/>
            </p:cNvCxnSpPr>
            <p:nvPr/>
          </p:nvCxnSpPr>
          <p:spPr bwMode="auto">
            <a:xfrm rot="5400000">
              <a:off x="4509354" y="4775045"/>
              <a:ext cx="226378" cy="87849"/>
            </a:xfrm>
            <a:prstGeom prst="bentConnector2">
              <a:avLst/>
            </a:prstGeom>
            <a:ln>
              <a:headEnd/>
              <a:tailEnd/>
            </a:ln>
            <a:extLst/>
          </p:spPr>
          <p:style>
            <a:lnRef idx="2">
              <a:schemeClr val="dk1"/>
            </a:lnRef>
            <a:fillRef idx="0">
              <a:schemeClr val="dk1"/>
            </a:fillRef>
            <a:effectRef idx="1">
              <a:schemeClr val="dk1"/>
            </a:effectRef>
            <a:fontRef idx="minor">
              <a:schemeClr val="tx1"/>
            </a:fontRef>
          </p:style>
        </p:cxnSp>
        <p:cxnSp>
          <p:nvCxnSpPr>
            <p:cNvPr id="351" name="AutoShape 52"/>
            <p:cNvCxnSpPr>
              <a:cxnSpLocks noChangeShapeType="1"/>
              <a:stCxn id="347" idx="4"/>
              <a:endCxn id="327" idx="3"/>
            </p:cNvCxnSpPr>
            <p:nvPr/>
          </p:nvCxnSpPr>
          <p:spPr bwMode="auto">
            <a:xfrm rot="5400000">
              <a:off x="4371650" y="4912750"/>
              <a:ext cx="501786" cy="87849"/>
            </a:xfrm>
            <a:prstGeom prst="bentConnector2">
              <a:avLst/>
            </a:prstGeom>
            <a:ln>
              <a:headEnd/>
              <a:tailEnd/>
            </a:ln>
            <a:extLst/>
          </p:spPr>
          <p:style>
            <a:lnRef idx="2">
              <a:schemeClr val="dk1"/>
            </a:lnRef>
            <a:fillRef idx="0">
              <a:schemeClr val="dk1"/>
            </a:fillRef>
            <a:effectRef idx="1">
              <a:schemeClr val="dk1"/>
            </a:effectRef>
            <a:fontRef idx="minor">
              <a:schemeClr val="tx1"/>
            </a:fontRef>
          </p:style>
        </p:cxnSp>
        <p:cxnSp>
          <p:nvCxnSpPr>
            <p:cNvPr id="352" name="AutoShape 53"/>
            <p:cNvCxnSpPr>
              <a:cxnSpLocks noChangeShapeType="1"/>
              <a:stCxn id="347" idx="4"/>
              <a:endCxn id="328" idx="3"/>
            </p:cNvCxnSpPr>
            <p:nvPr/>
          </p:nvCxnSpPr>
          <p:spPr bwMode="auto">
            <a:xfrm rot="5400000">
              <a:off x="4234034" y="5050454"/>
              <a:ext cx="778238" cy="87849"/>
            </a:xfrm>
            <a:prstGeom prst="bentConnector2">
              <a:avLst/>
            </a:prstGeom>
            <a:ln>
              <a:headEnd/>
              <a:tailEnd/>
            </a:ln>
            <a:extLst/>
          </p:spPr>
          <p:style>
            <a:lnRef idx="2">
              <a:schemeClr val="dk1"/>
            </a:lnRef>
            <a:fillRef idx="0">
              <a:schemeClr val="dk1"/>
            </a:fillRef>
            <a:effectRef idx="1">
              <a:schemeClr val="dk1"/>
            </a:effectRef>
            <a:fontRef idx="minor">
              <a:schemeClr val="tx1"/>
            </a:fontRef>
          </p:style>
        </p:cxnSp>
        <p:cxnSp>
          <p:nvCxnSpPr>
            <p:cNvPr id="353" name="AutoShape 54"/>
            <p:cNvCxnSpPr>
              <a:cxnSpLocks noChangeShapeType="1"/>
              <a:stCxn id="347" idx="4"/>
              <a:endCxn id="332" idx="1"/>
            </p:cNvCxnSpPr>
            <p:nvPr/>
          </p:nvCxnSpPr>
          <p:spPr bwMode="auto">
            <a:xfrm rot="16200000" flipH="1">
              <a:off x="4192808" y="5179528"/>
              <a:ext cx="1054690" cy="106150"/>
            </a:xfrm>
            <a:prstGeom prst="bentConnector2">
              <a:avLst/>
            </a:prstGeom>
            <a:ln>
              <a:headEnd/>
              <a:tailEnd/>
            </a:ln>
            <a:extLst/>
          </p:spPr>
          <p:style>
            <a:lnRef idx="2">
              <a:schemeClr val="dk1"/>
            </a:lnRef>
            <a:fillRef idx="0">
              <a:schemeClr val="dk1"/>
            </a:fillRef>
            <a:effectRef idx="1">
              <a:schemeClr val="dk1"/>
            </a:effectRef>
            <a:fontRef idx="minor">
              <a:schemeClr val="tx1"/>
            </a:fontRef>
          </p:style>
        </p:cxnSp>
        <p:cxnSp>
          <p:nvCxnSpPr>
            <p:cNvPr id="354" name="AutoShape 55"/>
            <p:cNvCxnSpPr>
              <a:cxnSpLocks noChangeShapeType="1"/>
              <a:stCxn id="347" idx="4"/>
              <a:endCxn id="331" idx="1"/>
            </p:cNvCxnSpPr>
            <p:nvPr/>
          </p:nvCxnSpPr>
          <p:spPr bwMode="auto">
            <a:xfrm rot="16200000" flipH="1">
              <a:off x="4331644" y="5040781"/>
              <a:ext cx="778238" cy="106150"/>
            </a:xfrm>
            <a:prstGeom prst="bentConnector2">
              <a:avLst/>
            </a:prstGeom>
            <a:ln>
              <a:headEnd/>
              <a:tailEnd/>
            </a:ln>
            <a:extLst/>
          </p:spPr>
          <p:style>
            <a:lnRef idx="2">
              <a:schemeClr val="dk1"/>
            </a:lnRef>
            <a:fillRef idx="0">
              <a:schemeClr val="dk1"/>
            </a:fillRef>
            <a:effectRef idx="1">
              <a:schemeClr val="dk1"/>
            </a:effectRef>
            <a:fontRef idx="minor">
              <a:schemeClr val="tx1"/>
            </a:fontRef>
          </p:style>
        </p:cxnSp>
        <p:cxnSp>
          <p:nvCxnSpPr>
            <p:cNvPr id="355" name="AutoShape 56"/>
            <p:cNvCxnSpPr>
              <a:cxnSpLocks noChangeShapeType="1"/>
              <a:stCxn id="347" idx="4"/>
              <a:endCxn id="330" idx="1"/>
            </p:cNvCxnSpPr>
            <p:nvPr/>
          </p:nvCxnSpPr>
          <p:spPr bwMode="auto">
            <a:xfrm rot="16200000" flipH="1">
              <a:off x="4469260" y="4903077"/>
              <a:ext cx="501786" cy="106150"/>
            </a:xfrm>
            <a:prstGeom prst="bentConnector2">
              <a:avLst/>
            </a:prstGeom>
            <a:ln>
              <a:headEnd/>
              <a:tailEnd/>
            </a:ln>
            <a:extLst/>
          </p:spPr>
          <p:style>
            <a:lnRef idx="2">
              <a:schemeClr val="dk1"/>
            </a:lnRef>
            <a:fillRef idx="0">
              <a:schemeClr val="dk1"/>
            </a:fillRef>
            <a:effectRef idx="1">
              <a:schemeClr val="dk1"/>
            </a:effectRef>
            <a:fontRef idx="minor">
              <a:schemeClr val="tx1"/>
            </a:fontRef>
          </p:style>
        </p:cxnSp>
        <p:cxnSp>
          <p:nvCxnSpPr>
            <p:cNvPr id="356" name="AutoShape 57"/>
            <p:cNvCxnSpPr>
              <a:cxnSpLocks noChangeShapeType="1"/>
              <a:stCxn id="347" idx="4"/>
              <a:endCxn id="329" idx="1"/>
            </p:cNvCxnSpPr>
            <p:nvPr/>
          </p:nvCxnSpPr>
          <p:spPr bwMode="auto">
            <a:xfrm rot="16200000" flipH="1">
              <a:off x="4606964" y="4765372"/>
              <a:ext cx="226378" cy="106150"/>
            </a:xfrm>
            <a:prstGeom prst="bentConnector2">
              <a:avLst/>
            </a:prstGeom>
            <a:ln>
              <a:headEnd/>
              <a:tailEnd/>
            </a:ln>
            <a:extLst/>
          </p:spPr>
          <p:style>
            <a:lnRef idx="2">
              <a:schemeClr val="dk1"/>
            </a:lnRef>
            <a:fillRef idx="0">
              <a:schemeClr val="dk1"/>
            </a:fillRef>
            <a:effectRef idx="1">
              <a:schemeClr val="dk1"/>
            </a:effectRef>
            <a:fontRef idx="minor">
              <a:schemeClr val="tx1"/>
            </a:fontRef>
          </p:style>
        </p:cxnSp>
        <p:cxnSp>
          <p:nvCxnSpPr>
            <p:cNvPr id="357" name="AutoShape 58"/>
            <p:cNvCxnSpPr>
              <a:cxnSpLocks noChangeShapeType="1"/>
              <a:stCxn id="346" idx="4"/>
              <a:endCxn id="340" idx="1"/>
            </p:cNvCxnSpPr>
            <p:nvPr/>
          </p:nvCxnSpPr>
          <p:spPr bwMode="auto">
            <a:xfrm rot="16200000" flipH="1">
              <a:off x="5235672" y="4897931"/>
              <a:ext cx="503873" cy="119572"/>
            </a:xfrm>
            <a:prstGeom prst="bentConnector2">
              <a:avLst/>
            </a:prstGeom>
            <a:ln>
              <a:headEnd/>
              <a:tailEnd/>
            </a:ln>
            <a:extLst/>
          </p:spPr>
          <p:style>
            <a:lnRef idx="2">
              <a:schemeClr val="dk1"/>
            </a:lnRef>
            <a:fillRef idx="0">
              <a:schemeClr val="dk1"/>
            </a:fillRef>
            <a:effectRef idx="1">
              <a:schemeClr val="dk1"/>
            </a:effectRef>
            <a:fontRef idx="minor">
              <a:schemeClr val="tx1"/>
            </a:fontRef>
          </p:style>
        </p:cxnSp>
        <p:cxnSp>
          <p:nvCxnSpPr>
            <p:cNvPr id="358" name="AutoShape 59"/>
            <p:cNvCxnSpPr>
              <a:cxnSpLocks noChangeShapeType="1"/>
              <a:stCxn id="346" idx="4"/>
              <a:endCxn id="339" idx="1"/>
            </p:cNvCxnSpPr>
            <p:nvPr/>
          </p:nvCxnSpPr>
          <p:spPr bwMode="auto">
            <a:xfrm rot="16200000" flipH="1">
              <a:off x="5373376" y="4760227"/>
              <a:ext cx="228464" cy="119572"/>
            </a:xfrm>
            <a:prstGeom prst="bentConnector2">
              <a:avLst/>
            </a:prstGeom>
            <a:ln>
              <a:headEnd/>
              <a:tailEnd/>
            </a:ln>
            <a:extLst/>
          </p:spPr>
          <p:style>
            <a:lnRef idx="2">
              <a:schemeClr val="dk1"/>
            </a:lnRef>
            <a:fillRef idx="0">
              <a:schemeClr val="dk1"/>
            </a:fillRef>
            <a:effectRef idx="1">
              <a:schemeClr val="dk1"/>
            </a:effectRef>
            <a:fontRef idx="minor">
              <a:schemeClr val="tx1"/>
            </a:fontRef>
          </p:style>
        </p:cxnSp>
        <p:cxnSp>
          <p:nvCxnSpPr>
            <p:cNvPr id="359" name="AutoShape 60"/>
            <p:cNvCxnSpPr>
              <a:cxnSpLocks noChangeShapeType="1"/>
              <a:stCxn id="348" idx="4"/>
              <a:endCxn id="335" idx="3"/>
            </p:cNvCxnSpPr>
            <p:nvPr/>
          </p:nvCxnSpPr>
          <p:spPr bwMode="auto">
            <a:xfrm rot="5400000">
              <a:off x="3766993" y="5036678"/>
              <a:ext cx="781368" cy="119572"/>
            </a:xfrm>
            <a:prstGeom prst="bentConnector2">
              <a:avLst/>
            </a:prstGeom>
            <a:ln>
              <a:headEnd/>
              <a:tailEnd/>
            </a:ln>
            <a:extLst/>
          </p:spPr>
          <p:style>
            <a:lnRef idx="2">
              <a:schemeClr val="dk1"/>
            </a:lnRef>
            <a:fillRef idx="0">
              <a:schemeClr val="dk1"/>
            </a:fillRef>
            <a:effectRef idx="1">
              <a:schemeClr val="dk1"/>
            </a:effectRef>
            <a:fontRef idx="minor">
              <a:schemeClr val="tx1"/>
            </a:fontRef>
          </p:style>
        </p:cxnSp>
        <p:cxnSp>
          <p:nvCxnSpPr>
            <p:cNvPr id="360" name="AutoShape 61"/>
            <p:cNvCxnSpPr>
              <a:cxnSpLocks noChangeShapeType="1"/>
              <a:stCxn id="348" idx="4"/>
              <a:endCxn id="334" idx="3"/>
            </p:cNvCxnSpPr>
            <p:nvPr/>
          </p:nvCxnSpPr>
          <p:spPr bwMode="auto">
            <a:xfrm rot="5400000">
              <a:off x="3905741" y="4897931"/>
              <a:ext cx="503873" cy="119572"/>
            </a:xfrm>
            <a:prstGeom prst="bentConnector2">
              <a:avLst/>
            </a:prstGeom>
            <a:ln>
              <a:headEnd/>
              <a:tailEnd/>
            </a:ln>
            <a:extLst/>
          </p:spPr>
          <p:style>
            <a:lnRef idx="2">
              <a:schemeClr val="dk1"/>
            </a:lnRef>
            <a:fillRef idx="0">
              <a:schemeClr val="dk1"/>
            </a:fillRef>
            <a:effectRef idx="1">
              <a:schemeClr val="dk1"/>
            </a:effectRef>
            <a:fontRef idx="minor">
              <a:schemeClr val="tx1"/>
            </a:fontRef>
          </p:style>
        </p:cxnSp>
        <p:cxnSp>
          <p:nvCxnSpPr>
            <p:cNvPr id="361" name="AutoShape 62"/>
            <p:cNvCxnSpPr>
              <a:cxnSpLocks noChangeShapeType="1"/>
              <a:stCxn id="348" idx="4"/>
              <a:endCxn id="333" idx="3"/>
            </p:cNvCxnSpPr>
            <p:nvPr/>
          </p:nvCxnSpPr>
          <p:spPr bwMode="auto">
            <a:xfrm rot="5400000">
              <a:off x="4043445" y="4760227"/>
              <a:ext cx="228464" cy="119572"/>
            </a:xfrm>
            <a:prstGeom prst="bentConnector2">
              <a:avLst/>
            </a:prstGeom>
            <a:ln>
              <a:headEnd/>
              <a:tailEnd/>
            </a:ln>
            <a:extLst/>
          </p:spPr>
          <p:style>
            <a:lnRef idx="2">
              <a:schemeClr val="dk1"/>
            </a:lnRef>
            <a:fillRef idx="0">
              <a:schemeClr val="dk1"/>
            </a:fillRef>
            <a:effectRef idx="1">
              <a:schemeClr val="dk1"/>
            </a:effectRef>
            <a:fontRef idx="minor">
              <a:schemeClr val="tx1"/>
            </a:fontRef>
          </p:style>
        </p:cxnSp>
        <p:cxnSp>
          <p:nvCxnSpPr>
            <p:cNvPr id="364" name="AutoShape 65"/>
            <p:cNvCxnSpPr>
              <a:cxnSpLocks noChangeShapeType="1"/>
              <a:stCxn id="349" idx="4"/>
              <a:endCxn id="347" idx="7"/>
            </p:cNvCxnSpPr>
            <p:nvPr/>
          </p:nvCxnSpPr>
          <p:spPr bwMode="auto">
            <a:xfrm flipH="1">
              <a:off x="4709781" y="4555036"/>
              <a:ext cx="111031" cy="86587"/>
            </a:xfrm>
            <a:prstGeom prst="straightConnector1">
              <a:avLst/>
            </a:prstGeom>
            <a:ln>
              <a:headEnd/>
              <a:tailEnd/>
            </a:ln>
            <a:extLst/>
          </p:spPr>
          <p:style>
            <a:lnRef idx="2">
              <a:schemeClr val="dk1"/>
            </a:lnRef>
            <a:fillRef idx="0">
              <a:schemeClr val="dk1"/>
            </a:fillRef>
            <a:effectRef idx="1">
              <a:schemeClr val="dk1"/>
            </a:effectRef>
            <a:fontRef idx="minor">
              <a:schemeClr val="tx1"/>
            </a:fontRef>
          </p:style>
        </p:cxnSp>
      </p:grpSp>
      <p:sp>
        <p:nvSpPr>
          <p:cNvPr id="3" name="TextBox 2"/>
          <p:cNvSpPr txBox="1"/>
          <p:nvPr/>
        </p:nvSpPr>
        <p:spPr>
          <a:xfrm>
            <a:off x="1118194" y="3035944"/>
            <a:ext cx="1497411" cy="384721"/>
          </a:xfrm>
          <a:prstGeom prst="rect">
            <a:avLst/>
          </a:prstGeom>
          <a:noFill/>
        </p:spPr>
        <p:txBody>
          <a:bodyPr wrap="square" rtlCol="0">
            <a:spAutoFit/>
          </a:bodyPr>
          <a:lstStyle/>
          <a:p>
            <a:pPr algn="ctr">
              <a:buNone/>
            </a:pPr>
            <a:r>
              <a:rPr lang="en-US" i="0" dirty="0">
                <a:latin typeface="Verdana"/>
                <a:cs typeface="Verdana"/>
              </a:rPr>
              <a:t>Metadata</a:t>
            </a:r>
          </a:p>
        </p:txBody>
      </p:sp>
    </p:spTree>
    <p:extLst>
      <p:ext uri="{BB962C8B-B14F-4D97-AF65-F5344CB8AC3E}">
        <p14:creationId xmlns:p14="http://schemas.microsoft.com/office/powerpoint/2010/main" val="155174486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p:txBody>
          <a:bodyPr>
            <a:normAutofit/>
          </a:bodyPr>
          <a:lstStyle/>
          <a:p>
            <a:r>
              <a:rPr lang="en-US" dirty="0">
                <a:latin typeface="Verdana" panose="020B0604030504040204" pitchFamily="34" charset="0"/>
                <a:ea typeface="Verdana" panose="020B0604030504040204" pitchFamily="34" charset="0"/>
                <a:cs typeface="Verdana" panose="020B0604030504040204" pitchFamily="34" charset="0"/>
              </a:rPr>
              <a:t>Introduction to</a:t>
            </a:r>
            <a:br>
              <a:rPr lang="en-US" dirty="0">
                <a:latin typeface="Verdana" panose="020B0604030504040204" pitchFamily="34" charset="0"/>
                <a:ea typeface="Verdana" panose="020B0604030504040204" pitchFamily="34" charset="0"/>
                <a:cs typeface="Verdana" panose="020B0604030504040204" pitchFamily="34" charset="0"/>
              </a:rPr>
            </a:br>
            <a:r>
              <a:rPr lang="en-US" dirty="0">
                <a:latin typeface="Verdana" panose="020B0604030504040204" pitchFamily="34" charset="0"/>
                <a:ea typeface="Verdana" panose="020B0604030504040204" pitchFamily="34" charset="0"/>
                <a:cs typeface="Verdana" panose="020B0604030504040204" pitchFamily="34" charset="0"/>
              </a:rPr>
              <a:t>Helix for Users</a:t>
            </a:r>
            <a:endParaRPr lang="en-US" dirty="0">
              <a:latin typeface="Calibri"/>
            </a:endParaRPr>
          </a:p>
        </p:txBody>
      </p:sp>
      <p:sp>
        <p:nvSpPr>
          <p:cNvPr id="67587" name="Rectangle 3"/>
          <p:cNvSpPr>
            <a:spLocks noGrp="1" noChangeArrowheads="1"/>
          </p:cNvSpPr>
          <p:nvPr>
            <p:ph type="body" sz="quarter" idx="10"/>
          </p:nvPr>
        </p:nvSpPr>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Handling File Conflicts</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noFill/>
        </p:spPr>
        <p:txBody>
          <a:bodyPr/>
          <a:lstStyle/>
          <a:p>
            <a:r>
              <a:rPr lang="en-US" dirty="0"/>
              <a:t>Handling File Conflicts</a:t>
            </a:r>
          </a:p>
        </p:txBody>
      </p:sp>
      <p:sp>
        <p:nvSpPr>
          <p:cNvPr id="68611" name="Rectangle 3"/>
          <p:cNvSpPr>
            <a:spLocks noGrp="1" noChangeArrowheads="1"/>
          </p:cNvSpPr>
          <p:nvPr>
            <p:ph idx="1"/>
          </p:nvPr>
        </p:nvSpPr>
        <p:spPr/>
        <p:txBody>
          <a:bodyPr>
            <a:noAutofit/>
          </a:bodyPr>
          <a:lstStyle/>
          <a:p>
            <a:pPr>
              <a:spcBef>
                <a:spcPts val="800"/>
              </a:spcBef>
            </a:pPr>
            <a:r>
              <a:rPr lang="en-US" dirty="0">
                <a:latin typeface="Calibri"/>
              </a:rPr>
              <a:t>When can conflicts occur?</a:t>
            </a:r>
          </a:p>
          <a:p>
            <a:pPr>
              <a:lnSpc>
                <a:spcPct val="150000"/>
              </a:lnSpc>
              <a:spcBef>
                <a:spcPts val="800"/>
              </a:spcBef>
            </a:pPr>
            <a:r>
              <a:rPr lang="en-US" dirty="0">
                <a:latin typeface="Calibri"/>
              </a:rPr>
              <a:t>Automatically resolve</a:t>
            </a:r>
          </a:p>
          <a:p>
            <a:pPr>
              <a:lnSpc>
                <a:spcPct val="150000"/>
              </a:lnSpc>
              <a:spcBef>
                <a:spcPts val="800"/>
              </a:spcBef>
            </a:pPr>
            <a:r>
              <a:rPr lang="en-US" dirty="0">
                <a:latin typeface="Calibri"/>
              </a:rPr>
              <a:t>Interactively resolve</a:t>
            </a:r>
          </a:p>
          <a:p>
            <a:pPr>
              <a:lnSpc>
                <a:spcPct val="150000"/>
              </a:lnSpc>
              <a:spcBef>
                <a:spcPts val="800"/>
              </a:spcBef>
            </a:pPr>
            <a:r>
              <a:rPr lang="en-US" dirty="0">
                <a:latin typeface="Calibri"/>
              </a:rPr>
              <a:t>Reporting Commands</a:t>
            </a:r>
          </a:p>
          <a:p>
            <a:pPr>
              <a:lnSpc>
                <a:spcPct val="150000"/>
              </a:lnSpc>
              <a:spcBef>
                <a:spcPts val="800"/>
              </a:spcBef>
            </a:pPr>
            <a:r>
              <a:rPr lang="en-US" dirty="0">
                <a:latin typeface="Calibri"/>
              </a:rPr>
              <a:t>Backing out a </a:t>
            </a:r>
            <a:r>
              <a:rPr lang="en-US" dirty="0" err="1">
                <a:latin typeface="Calibri"/>
              </a:rPr>
              <a:t>Changelist</a:t>
            </a:r>
            <a:endParaRPr lang="en-US" dirty="0">
              <a:latin typeface="Calibri"/>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noFill/>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When Can Conflicts Occur?</a:t>
            </a:r>
          </a:p>
        </p:txBody>
      </p:sp>
      <p:sp>
        <p:nvSpPr>
          <p:cNvPr id="72707" name="Rectangle 3"/>
          <p:cNvSpPr>
            <a:spLocks noGrp="1" noChangeArrowheads="1"/>
          </p:cNvSpPr>
          <p:nvPr>
            <p:ph idx="1"/>
          </p:nvPr>
        </p:nvSpPr>
        <p:spPr/>
        <p:txBody>
          <a:bodyPr>
            <a:normAutofit fontScale="92500"/>
          </a:bodyPr>
          <a:lstStyle/>
          <a:p>
            <a:pPr>
              <a:spcBef>
                <a:spcPct val="70000"/>
              </a:spcBef>
            </a:pPr>
            <a:r>
              <a:rPr lang="en-US" sz="2200" dirty="0">
                <a:latin typeface="Calibri"/>
              </a:rPr>
              <a:t>File conflicts</a:t>
            </a:r>
          </a:p>
          <a:p>
            <a:pPr lvl="1">
              <a:spcBef>
                <a:spcPct val="70000"/>
              </a:spcBef>
              <a:buFont typeface="Wingdings" charset="2"/>
              <a:buChar char="§"/>
            </a:pPr>
            <a:r>
              <a:rPr lang="en-US" sz="2200" dirty="0">
                <a:latin typeface="Calibri"/>
              </a:rPr>
              <a:t>Submitting a change to an out-of-date file</a:t>
            </a:r>
          </a:p>
          <a:p>
            <a:pPr lvl="1">
              <a:spcBef>
                <a:spcPct val="70000"/>
              </a:spcBef>
              <a:buFont typeface="Wingdings" charset="2"/>
              <a:buChar char="§"/>
            </a:pPr>
            <a:r>
              <a:rPr lang="en-US" sz="2200" dirty="0">
                <a:latin typeface="Calibri"/>
              </a:rPr>
              <a:t>Re-syncing an opened file that is out-of-date</a:t>
            </a:r>
          </a:p>
          <a:p>
            <a:pPr lvl="1">
              <a:spcBef>
                <a:spcPct val="70000"/>
              </a:spcBef>
              <a:buFont typeface="Wingdings" charset="2"/>
              <a:buChar char="§"/>
            </a:pPr>
            <a:r>
              <a:rPr lang="en-US" sz="2200" dirty="0">
                <a:latin typeface="Calibri"/>
              </a:rPr>
              <a:t>Moving to an existing file</a:t>
            </a:r>
          </a:p>
          <a:p>
            <a:pPr lvl="1">
              <a:spcBef>
                <a:spcPct val="70000"/>
              </a:spcBef>
              <a:buFont typeface="Wingdings" charset="2"/>
              <a:buChar char="§"/>
            </a:pPr>
            <a:r>
              <a:rPr lang="en-US" sz="2200" dirty="0" err="1">
                <a:latin typeface="Calibri"/>
              </a:rPr>
              <a:t>Unshelving</a:t>
            </a:r>
            <a:r>
              <a:rPr lang="en-US" sz="2200" dirty="0">
                <a:latin typeface="Calibri"/>
              </a:rPr>
              <a:t> onto an opened file</a:t>
            </a:r>
          </a:p>
          <a:p>
            <a:pPr>
              <a:spcBef>
                <a:spcPct val="70000"/>
              </a:spcBef>
            </a:pPr>
            <a:r>
              <a:rPr lang="en-US" sz="2200" dirty="0">
                <a:latin typeface="Calibri"/>
              </a:rPr>
              <a:t>Merge/resolve between branches/streams</a:t>
            </a:r>
          </a:p>
        </p:txBody>
      </p:sp>
    </p:spTree>
    <p:extLst>
      <p:ext uri="{BB962C8B-B14F-4D97-AF65-F5344CB8AC3E}">
        <p14:creationId xmlns:p14="http://schemas.microsoft.com/office/powerpoint/2010/main" val="231449760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2"/>
          <p:cNvSpPr>
            <a:spLocks noChangeArrowheads="1"/>
          </p:cNvSpPr>
          <p:nvPr/>
        </p:nvSpPr>
        <p:spPr bwMode="auto">
          <a:xfrm>
            <a:off x="3505200" y="457259"/>
            <a:ext cx="1981200" cy="4523125"/>
          </a:xfrm>
          <a:prstGeom prst="rect">
            <a:avLst/>
          </a:prstGeom>
          <a:gradFill rotWithShape="0">
            <a:gsLst>
              <a:gs pos="0">
                <a:schemeClr val="bg1">
                  <a:lumMod val="25000"/>
                  <a:lumOff val="75000"/>
                </a:schemeClr>
              </a:gs>
              <a:gs pos="100000">
                <a:schemeClr val="tx1">
                  <a:lumMod val="95000"/>
                </a:schemeClr>
              </a:gs>
            </a:gsLst>
            <a:lin ang="5400000" scaled="1"/>
          </a:gradFill>
          <a:ln>
            <a:noFill/>
          </a:ln>
          <a:effectLst/>
          <a:extLst/>
        </p:spPr>
        <p:txBody>
          <a:bodyPr wrap="none" anchor="ctr"/>
          <a:lstStyle/>
          <a:p>
            <a:pPr algn="ctr">
              <a:spcBef>
                <a:spcPct val="20000"/>
              </a:spcBef>
              <a:buSzPct val="120000"/>
              <a:buFontTx/>
              <a:buNone/>
              <a:defRPr/>
            </a:pPr>
            <a:r>
              <a:rPr lang="en-US" sz="2000" b="1">
                <a:solidFill>
                  <a:srgbClr val="C0C0C0"/>
                </a:solidFill>
                <a:effectLst>
                  <a:outerShdw blurRad="38100" dist="38100" dir="2700000" algn="tl">
                    <a:srgbClr val="000000"/>
                  </a:outerShdw>
                </a:effectLst>
                <a:latin typeface="Courier New" pitchFamily="49" charset="0"/>
              </a:rPr>
              <a:t> </a:t>
            </a:r>
          </a:p>
        </p:txBody>
      </p:sp>
      <p:grpSp>
        <p:nvGrpSpPr>
          <p:cNvPr id="527363" name="Group 3"/>
          <p:cNvGrpSpPr>
            <a:grpSpLocks/>
          </p:cNvGrpSpPr>
          <p:nvPr/>
        </p:nvGrpSpPr>
        <p:grpSpPr bwMode="auto">
          <a:xfrm>
            <a:off x="1616076" y="3832626"/>
            <a:ext cx="3651250" cy="910829"/>
            <a:chOff x="970" y="2787"/>
            <a:chExt cx="2300" cy="765"/>
          </a:xfrm>
        </p:grpSpPr>
        <p:sp>
          <p:nvSpPr>
            <p:cNvPr id="109655" name="AutoShape 4"/>
            <p:cNvSpPr>
              <a:spLocks noChangeArrowheads="1"/>
            </p:cNvSpPr>
            <p:nvPr/>
          </p:nvSpPr>
          <p:spPr bwMode="auto">
            <a:xfrm rot="6044460" flipH="1">
              <a:off x="1523" y="2373"/>
              <a:ext cx="321" cy="1427"/>
            </a:xfrm>
            <a:prstGeom prst="upArrow">
              <a:avLst>
                <a:gd name="adj1" fmla="val 50000"/>
                <a:gd name="adj2" fmla="val 111137"/>
              </a:avLst>
            </a:prstGeom>
            <a:gradFill rotWithShape="0">
              <a:gsLst>
                <a:gs pos="0">
                  <a:schemeClr val="bg1">
                    <a:lumMod val="20000"/>
                    <a:lumOff val="80000"/>
                  </a:schemeClr>
                </a:gs>
                <a:gs pos="100000">
                  <a:schemeClr val="bg1">
                    <a:lumMod val="40000"/>
                    <a:lumOff val="60000"/>
                  </a:schemeClr>
                </a:gs>
              </a:gsLst>
              <a:lin ang="2700000" scaled="1"/>
            </a:gradFill>
            <a:ln>
              <a:solidFill>
                <a:schemeClr val="accent1">
                  <a:lumMod val="40000"/>
                  <a:lumOff val="60000"/>
                </a:scheme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27365" name="Text Box 5"/>
            <p:cNvSpPr txBox="1">
              <a:spLocks noChangeArrowheads="1"/>
            </p:cNvSpPr>
            <p:nvPr/>
          </p:nvSpPr>
          <p:spPr bwMode="auto">
            <a:xfrm>
              <a:off x="1152" y="2870"/>
              <a:ext cx="1440" cy="2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50000"/>
                </a:lnSpc>
                <a:buClrTx/>
                <a:buFontTx/>
                <a:buNone/>
                <a:defRPr/>
              </a:pPr>
              <a:r>
                <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rPr>
                <a:t>submit</a:t>
              </a:r>
            </a:p>
          </p:txBody>
        </p:sp>
        <p:grpSp>
          <p:nvGrpSpPr>
            <p:cNvPr id="109657" name="Group 6"/>
            <p:cNvGrpSpPr>
              <a:grpSpLocks/>
            </p:cNvGrpSpPr>
            <p:nvPr/>
          </p:nvGrpSpPr>
          <p:grpSpPr bwMode="auto">
            <a:xfrm>
              <a:off x="2429" y="2787"/>
              <a:ext cx="841" cy="765"/>
              <a:chOff x="2430" y="3027"/>
              <a:chExt cx="841" cy="765"/>
            </a:xfrm>
          </p:grpSpPr>
          <p:sp>
            <p:nvSpPr>
              <p:cNvPr id="527367" name="Text Box 7"/>
              <p:cNvSpPr txBox="1">
                <a:spLocks noChangeArrowheads="1"/>
              </p:cNvSpPr>
              <p:nvPr/>
            </p:nvSpPr>
            <p:spPr bwMode="auto">
              <a:xfrm>
                <a:off x="2430" y="3027"/>
                <a:ext cx="841" cy="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ClrTx/>
                  <a:buFontTx/>
                  <a:buNone/>
                  <a:defRPr/>
                </a:pPr>
                <a:r>
                  <a:rPr lang="en-US" sz="2000" b="1" dirty="0">
                    <a:solidFill>
                      <a:schemeClr val="bg1"/>
                    </a:solidFill>
                    <a:latin typeface="Courier New" pitchFamily="49" charset="0"/>
                  </a:rPr>
                  <a:t>xyz.c#5</a:t>
                </a:r>
              </a:p>
            </p:txBody>
          </p:sp>
          <p:grpSp>
            <p:nvGrpSpPr>
              <p:cNvPr id="109659" name="Group 8"/>
              <p:cNvGrpSpPr>
                <a:grpSpLocks/>
              </p:cNvGrpSpPr>
              <p:nvPr/>
            </p:nvGrpSpPr>
            <p:grpSpPr bwMode="auto">
              <a:xfrm>
                <a:off x="2496" y="3360"/>
                <a:ext cx="672" cy="432"/>
                <a:chOff x="2496" y="3360"/>
                <a:chExt cx="672" cy="432"/>
              </a:xfrm>
            </p:grpSpPr>
            <p:sp>
              <p:nvSpPr>
                <p:cNvPr id="109660" name="Rectangle 9"/>
                <p:cNvSpPr>
                  <a:spLocks noChangeArrowheads="1"/>
                </p:cNvSpPr>
                <p:nvPr/>
              </p:nvSpPr>
              <p:spPr bwMode="auto">
                <a:xfrm>
                  <a:off x="2496" y="3360"/>
                  <a:ext cx="672" cy="432"/>
                </a:xfrm>
                <a:prstGeom prst="rect">
                  <a:avLst/>
                </a:prstGeom>
                <a:solidFill>
                  <a:schemeClr val="bg1">
                    <a:lumMod val="20000"/>
                    <a:lumOff val="80000"/>
                  </a:schemeClr>
                </a:solidFill>
                <a:ln w="38100">
                  <a:solidFill>
                    <a:schemeClr val="bg1"/>
                  </a:solidFill>
                  <a:miter lim="800000"/>
                  <a:headEnd/>
                  <a:tailEnd/>
                </a:ln>
                <a:effectLst>
                  <a:outerShdw dist="35921" dir="2700000" algn="ctr" rotWithShape="0">
                    <a:schemeClr val="tx1"/>
                  </a:outerShdw>
                </a:effectLst>
              </p:spPr>
              <p:txBody>
                <a:bodyPr wrap="none" anchor="ctr"/>
                <a:lstStyle/>
                <a:p>
                  <a:endParaRPr lang="en-GB"/>
                </a:p>
              </p:txBody>
            </p:sp>
            <p:sp>
              <p:nvSpPr>
                <p:cNvPr id="109661" name="Line 10"/>
                <p:cNvSpPr>
                  <a:spLocks noChangeShapeType="1"/>
                </p:cNvSpPr>
                <p:nvPr/>
              </p:nvSpPr>
              <p:spPr bwMode="auto">
                <a:xfrm>
                  <a:off x="2544" y="3408"/>
                  <a:ext cx="432" cy="0"/>
                </a:xfrm>
                <a:prstGeom prst="line">
                  <a:avLst/>
                </a:prstGeom>
                <a:noFill/>
                <a:ln w="38100">
                  <a:solidFill>
                    <a:srgbClr val="66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662" name="Line 11"/>
                <p:cNvSpPr>
                  <a:spLocks noChangeShapeType="1"/>
                </p:cNvSpPr>
                <p:nvPr/>
              </p:nvSpPr>
              <p:spPr bwMode="auto">
                <a:xfrm>
                  <a:off x="2544" y="3456"/>
                  <a:ext cx="528" cy="0"/>
                </a:xfrm>
                <a:prstGeom prst="line">
                  <a:avLst/>
                </a:prstGeom>
                <a:noFill/>
                <a:ln w="38100">
                  <a:solidFill>
                    <a:srgbClr val="66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663" name="Line 12"/>
                <p:cNvSpPr>
                  <a:spLocks noChangeShapeType="1"/>
                </p:cNvSpPr>
                <p:nvPr/>
              </p:nvSpPr>
              <p:spPr bwMode="auto">
                <a:xfrm>
                  <a:off x="2544" y="3504"/>
                  <a:ext cx="336" cy="0"/>
                </a:xfrm>
                <a:prstGeom prst="line">
                  <a:avLst/>
                </a:prstGeom>
                <a:noFill/>
                <a:ln w="38100">
                  <a:solidFill>
                    <a:srgbClr val="66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664" name="Line 13"/>
                <p:cNvSpPr>
                  <a:spLocks noChangeShapeType="1"/>
                </p:cNvSpPr>
                <p:nvPr/>
              </p:nvSpPr>
              <p:spPr bwMode="auto">
                <a:xfrm>
                  <a:off x="2544" y="3552"/>
                  <a:ext cx="528" cy="0"/>
                </a:xfrm>
                <a:prstGeom prst="line">
                  <a:avLst/>
                </a:prstGeom>
                <a:noFill/>
                <a:ln w="38100">
                  <a:solidFill>
                    <a:srgbClr val="66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665" name="Line 14"/>
                <p:cNvSpPr>
                  <a:spLocks noChangeShapeType="1"/>
                </p:cNvSpPr>
                <p:nvPr/>
              </p:nvSpPr>
              <p:spPr bwMode="auto">
                <a:xfrm>
                  <a:off x="2544" y="3600"/>
                  <a:ext cx="384"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666" name="Line 15"/>
                <p:cNvSpPr>
                  <a:spLocks noChangeShapeType="1"/>
                </p:cNvSpPr>
                <p:nvPr/>
              </p:nvSpPr>
              <p:spPr bwMode="auto">
                <a:xfrm>
                  <a:off x="2544" y="3648"/>
                  <a:ext cx="432"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667" name="Line 16"/>
                <p:cNvSpPr>
                  <a:spLocks noChangeShapeType="1"/>
                </p:cNvSpPr>
                <p:nvPr/>
              </p:nvSpPr>
              <p:spPr bwMode="auto">
                <a:xfrm>
                  <a:off x="2544" y="3696"/>
                  <a:ext cx="384"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668" name="Line 17"/>
                <p:cNvSpPr>
                  <a:spLocks noChangeShapeType="1"/>
                </p:cNvSpPr>
                <p:nvPr/>
              </p:nvSpPr>
              <p:spPr bwMode="auto">
                <a:xfrm>
                  <a:off x="2544" y="3744"/>
                  <a:ext cx="336" cy="0"/>
                </a:xfrm>
                <a:prstGeom prst="line">
                  <a:avLst/>
                </a:prstGeom>
                <a:noFill/>
                <a:ln w="38100">
                  <a:solidFill>
                    <a:srgbClr val="00CC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grpSp>
      <p:sp>
        <p:nvSpPr>
          <p:cNvPr id="109573" name="Text Box 18"/>
          <p:cNvSpPr txBox="1">
            <a:spLocks noChangeArrowheads="1"/>
          </p:cNvSpPr>
          <p:nvPr/>
        </p:nvSpPr>
        <p:spPr bwMode="auto">
          <a:xfrm>
            <a:off x="3810000" y="57150"/>
            <a:ext cx="1295400"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50000"/>
              </a:spcBef>
              <a:spcAft>
                <a:spcPct val="0"/>
              </a:spcAft>
              <a:buClr>
                <a:schemeClr val="tx1"/>
              </a:buClr>
              <a:buChar char="•"/>
              <a:defRPr sz="1400">
                <a:solidFill>
                  <a:schemeClr val="tx1"/>
                </a:solidFill>
                <a:latin typeface="Arial" charset="0"/>
              </a:defRPr>
            </a:lvl6pPr>
            <a:lvl7pPr marL="2971800" indent="-228600" eaLnBrk="0" fontAlgn="base" hangingPunct="0">
              <a:spcBef>
                <a:spcPct val="50000"/>
              </a:spcBef>
              <a:spcAft>
                <a:spcPct val="0"/>
              </a:spcAft>
              <a:buClr>
                <a:schemeClr val="tx1"/>
              </a:buClr>
              <a:buChar char="•"/>
              <a:defRPr sz="1400">
                <a:solidFill>
                  <a:schemeClr val="tx1"/>
                </a:solidFill>
                <a:latin typeface="Arial" charset="0"/>
              </a:defRPr>
            </a:lvl7pPr>
            <a:lvl8pPr marL="3429000" indent="-228600" eaLnBrk="0" fontAlgn="base" hangingPunct="0">
              <a:spcBef>
                <a:spcPct val="50000"/>
              </a:spcBef>
              <a:spcAft>
                <a:spcPct val="0"/>
              </a:spcAft>
              <a:buClr>
                <a:schemeClr val="tx1"/>
              </a:buClr>
              <a:buChar char="•"/>
              <a:defRPr sz="1400">
                <a:solidFill>
                  <a:schemeClr val="tx1"/>
                </a:solidFill>
                <a:latin typeface="Arial" charset="0"/>
              </a:defRPr>
            </a:lvl8pPr>
            <a:lvl9pPr marL="3886200" indent="-228600" eaLnBrk="0" fontAlgn="base" hangingPunct="0">
              <a:spcBef>
                <a:spcPct val="50000"/>
              </a:spcBef>
              <a:spcAft>
                <a:spcPct val="0"/>
              </a:spcAft>
              <a:buClr>
                <a:schemeClr val="tx1"/>
              </a:buClr>
              <a:buChar char="•"/>
              <a:defRPr sz="1400">
                <a:solidFill>
                  <a:schemeClr val="tx1"/>
                </a:solidFill>
                <a:latin typeface="Arial" charset="0"/>
              </a:defRPr>
            </a:lvl9pPr>
          </a:lstStyle>
          <a:p>
            <a:pPr algn="ctr">
              <a:spcBef>
                <a:spcPts val="0"/>
              </a:spcBef>
              <a:buClrTx/>
              <a:buFontTx/>
              <a:buNone/>
            </a:pPr>
            <a:r>
              <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rPr>
              <a:t>depot</a:t>
            </a:r>
          </a:p>
        </p:txBody>
      </p:sp>
      <p:sp>
        <p:nvSpPr>
          <p:cNvPr id="109574" name="Text Box 19"/>
          <p:cNvSpPr txBox="1">
            <a:spLocks noChangeArrowheads="1"/>
          </p:cNvSpPr>
          <p:nvPr/>
        </p:nvSpPr>
        <p:spPr bwMode="auto">
          <a:xfrm>
            <a:off x="533400" y="342900"/>
            <a:ext cx="1752600"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50000"/>
              </a:spcBef>
              <a:spcAft>
                <a:spcPct val="0"/>
              </a:spcAft>
              <a:buClr>
                <a:schemeClr val="tx1"/>
              </a:buClr>
              <a:buChar char="•"/>
              <a:defRPr sz="1400">
                <a:solidFill>
                  <a:schemeClr val="tx1"/>
                </a:solidFill>
                <a:latin typeface="Arial" charset="0"/>
              </a:defRPr>
            </a:lvl6pPr>
            <a:lvl7pPr marL="2971800" indent="-228600" eaLnBrk="0" fontAlgn="base" hangingPunct="0">
              <a:spcBef>
                <a:spcPct val="50000"/>
              </a:spcBef>
              <a:spcAft>
                <a:spcPct val="0"/>
              </a:spcAft>
              <a:buClr>
                <a:schemeClr val="tx1"/>
              </a:buClr>
              <a:buChar char="•"/>
              <a:defRPr sz="1400">
                <a:solidFill>
                  <a:schemeClr val="tx1"/>
                </a:solidFill>
                <a:latin typeface="Arial" charset="0"/>
              </a:defRPr>
            </a:lvl7pPr>
            <a:lvl8pPr marL="3429000" indent="-228600" eaLnBrk="0" fontAlgn="base" hangingPunct="0">
              <a:spcBef>
                <a:spcPct val="50000"/>
              </a:spcBef>
              <a:spcAft>
                <a:spcPct val="0"/>
              </a:spcAft>
              <a:buClr>
                <a:schemeClr val="tx1"/>
              </a:buClr>
              <a:buChar char="•"/>
              <a:defRPr sz="1400">
                <a:solidFill>
                  <a:schemeClr val="tx1"/>
                </a:solidFill>
                <a:latin typeface="Arial" charset="0"/>
              </a:defRPr>
            </a:lvl8pPr>
            <a:lvl9pPr marL="3886200" indent="-228600" eaLnBrk="0" fontAlgn="base" hangingPunct="0">
              <a:spcBef>
                <a:spcPct val="50000"/>
              </a:spcBef>
              <a:spcAft>
                <a:spcPct val="0"/>
              </a:spcAft>
              <a:buClr>
                <a:schemeClr val="tx1"/>
              </a:buClr>
              <a:buChar char="•"/>
              <a:defRPr sz="1400">
                <a:solidFill>
                  <a:schemeClr val="tx1"/>
                </a:solidFill>
                <a:latin typeface="Arial" charset="0"/>
              </a:defRPr>
            </a:lvl9pPr>
          </a:lstStyle>
          <a:p>
            <a:pPr algn="ctr">
              <a:buClrTx/>
              <a:buFontTx/>
              <a:buNone/>
            </a:pPr>
            <a:r>
              <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rPr>
              <a:t>joe-jam</a:t>
            </a:r>
          </a:p>
        </p:txBody>
      </p:sp>
      <p:sp>
        <p:nvSpPr>
          <p:cNvPr id="109575" name="Text Box 20"/>
          <p:cNvSpPr txBox="1">
            <a:spLocks noChangeArrowheads="1"/>
          </p:cNvSpPr>
          <p:nvPr/>
        </p:nvSpPr>
        <p:spPr bwMode="auto">
          <a:xfrm>
            <a:off x="6781800" y="285750"/>
            <a:ext cx="1752600"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50000"/>
              </a:spcBef>
              <a:spcAft>
                <a:spcPct val="0"/>
              </a:spcAft>
              <a:buClr>
                <a:schemeClr val="tx1"/>
              </a:buClr>
              <a:buChar char="•"/>
              <a:defRPr sz="1400">
                <a:solidFill>
                  <a:schemeClr val="tx1"/>
                </a:solidFill>
                <a:latin typeface="Arial" charset="0"/>
              </a:defRPr>
            </a:lvl6pPr>
            <a:lvl7pPr marL="2971800" indent="-228600" eaLnBrk="0" fontAlgn="base" hangingPunct="0">
              <a:spcBef>
                <a:spcPct val="50000"/>
              </a:spcBef>
              <a:spcAft>
                <a:spcPct val="0"/>
              </a:spcAft>
              <a:buClr>
                <a:schemeClr val="tx1"/>
              </a:buClr>
              <a:buChar char="•"/>
              <a:defRPr sz="1400">
                <a:solidFill>
                  <a:schemeClr val="tx1"/>
                </a:solidFill>
                <a:latin typeface="Arial" charset="0"/>
              </a:defRPr>
            </a:lvl7pPr>
            <a:lvl8pPr marL="3429000" indent="-228600" eaLnBrk="0" fontAlgn="base" hangingPunct="0">
              <a:spcBef>
                <a:spcPct val="50000"/>
              </a:spcBef>
              <a:spcAft>
                <a:spcPct val="0"/>
              </a:spcAft>
              <a:buClr>
                <a:schemeClr val="tx1"/>
              </a:buClr>
              <a:buChar char="•"/>
              <a:defRPr sz="1400">
                <a:solidFill>
                  <a:schemeClr val="tx1"/>
                </a:solidFill>
                <a:latin typeface="Arial" charset="0"/>
              </a:defRPr>
            </a:lvl8pPr>
            <a:lvl9pPr marL="3886200" indent="-228600" eaLnBrk="0" fontAlgn="base" hangingPunct="0">
              <a:spcBef>
                <a:spcPct val="50000"/>
              </a:spcBef>
              <a:spcAft>
                <a:spcPct val="0"/>
              </a:spcAft>
              <a:buClr>
                <a:schemeClr val="tx1"/>
              </a:buClr>
              <a:buChar char="•"/>
              <a:defRPr sz="1400">
                <a:solidFill>
                  <a:schemeClr val="tx1"/>
                </a:solidFill>
                <a:latin typeface="Arial" charset="0"/>
              </a:defRPr>
            </a:lvl9pPr>
          </a:lstStyle>
          <a:p>
            <a:pPr algn="ctr">
              <a:buClrTx/>
              <a:buFontTx/>
              <a:buNone/>
            </a:pPr>
            <a:r>
              <a:rPr lang="en-US" sz="2000" b="1" dirty="0" err="1">
                <a:solidFill>
                  <a:schemeClr val="bg1"/>
                </a:solidFill>
                <a:latin typeface="Verdana" panose="020B0604030504040204" pitchFamily="34" charset="0"/>
                <a:ea typeface="Verdana" panose="020B0604030504040204" pitchFamily="34" charset="0"/>
                <a:cs typeface="Verdana" panose="020B0604030504040204" pitchFamily="34" charset="0"/>
              </a:rPr>
              <a:t>ann</a:t>
            </a:r>
            <a:r>
              <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rPr>
              <a:t>-jam</a:t>
            </a:r>
          </a:p>
        </p:txBody>
      </p:sp>
      <p:sp>
        <p:nvSpPr>
          <p:cNvPr id="527381" name="Text Box 21"/>
          <p:cNvSpPr txBox="1">
            <a:spLocks noChangeArrowheads="1"/>
          </p:cNvSpPr>
          <p:nvPr/>
        </p:nvSpPr>
        <p:spPr bwMode="auto">
          <a:xfrm>
            <a:off x="3860601" y="352683"/>
            <a:ext cx="1292225"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ClrTx/>
              <a:buFontTx/>
              <a:buNone/>
              <a:defRPr/>
            </a:pPr>
            <a:r>
              <a:rPr lang="en-US" sz="2000" b="1" dirty="0">
                <a:solidFill>
                  <a:schemeClr val="bg1"/>
                </a:solidFill>
                <a:latin typeface="Courier New" pitchFamily="49" charset="0"/>
              </a:rPr>
              <a:t>xyz.c#3</a:t>
            </a:r>
          </a:p>
        </p:txBody>
      </p:sp>
      <p:grpSp>
        <p:nvGrpSpPr>
          <p:cNvPr id="109577" name="Group 22"/>
          <p:cNvGrpSpPr>
            <a:grpSpLocks/>
          </p:cNvGrpSpPr>
          <p:nvPr/>
        </p:nvGrpSpPr>
        <p:grpSpPr bwMode="auto">
          <a:xfrm>
            <a:off x="539750" y="1101329"/>
            <a:ext cx="3575050" cy="917972"/>
            <a:chOff x="340" y="925"/>
            <a:chExt cx="2252" cy="771"/>
          </a:xfrm>
        </p:grpSpPr>
        <p:sp>
          <p:nvSpPr>
            <p:cNvPr id="109642" name="AutoShape 23"/>
            <p:cNvSpPr>
              <a:spLocks noChangeArrowheads="1"/>
            </p:cNvSpPr>
            <p:nvPr/>
          </p:nvSpPr>
          <p:spPr bwMode="auto">
            <a:xfrm rot="14968116">
              <a:off x="1658" y="341"/>
              <a:ext cx="275" cy="1560"/>
            </a:xfrm>
            <a:prstGeom prst="upArrow">
              <a:avLst>
                <a:gd name="adj1" fmla="val 50000"/>
                <a:gd name="adj2" fmla="val 106177"/>
              </a:avLst>
            </a:prstGeom>
            <a:gradFill rotWithShape="0">
              <a:gsLst>
                <a:gs pos="0">
                  <a:schemeClr val="bg1">
                    <a:lumMod val="40000"/>
                    <a:lumOff val="60000"/>
                  </a:schemeClr>
                </a:gs>
                <a:gs pos="100000">
                  <a:schemeClr val="bg1">
                    <a:lumMod val="20000"/>
                    <a:lumOff val="80000"/>
                  </a:schemeClr>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27384" name="Text Box 24"/>
            <p:cNvSpPr txBox="1">
              <a:spLocks noChangeArrowheads="1"/>
            </p:cNvSpPr>
            <p:nvPr/>
          </p:nvSpPr>
          <p:spPr bwMode="auto">
            <a:xfrm>
              <a:off x="1152" y="957"/>
              <a:ext cx="1440" cy="4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50000"/>
                </a:lnSpc>
                <a:buClrTx/>
                <a:buFontTx/>
                <a:buNone/>
                <a:defRPr/>
              </a:pPr>
              <a:r>
                <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rPr>
                <a:t>sync</a:t>
              </a:r>
            </a:p>
            <a:p>
              <a:pPr>
                <a:lnSpc>
                  <a:spcPct val="50000"/>
                </a:lnSpc>
                <a:buClrTx/>
                <a:buFontTx/>
                <a:buNone/>
                <a:defRPr/>
              </a:pPr>
              <a:r>
                <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rPr>
                <a:t>edit</a:t>
              </a:r>
            </a:p>
          </p:txBody>
        </p:sp>
        <p:grpSp>
          <p:nvGrpSpPr>
            <p:cNvPr id="109644" name="Group 25"/>
            <p:cNvGrpSpPr>
              <a:grpSpLocks/>
            </p:cNvGrpSpPr>
            <p:nvPr/>
          </p:nvGrpSpPr>
          <p:grpSpPr bwMode="auto">
            <a:xfrm>
              <a:off x="340" y="925"/>
              <a:ext cx="768" cy="771"/>
              <a:chOff x="340" y="829"/>
              <a:chExt cx="768" cy="771"/>
            </a:xfrm>
          </p:grpSpPr>
          <p:sp>
            <p:nvSpPr>
              <p:cNvPr id="527386" name="Text Box 26"/>
              <p:cNvSpPr txBox="1">
                <a:spLocks noChangeArrowheads="1"/>
              </p:cNvSpPr>
              <p:nvPr/>
            </p:nvSpPr>
            <p:spPr bwMode="auto">
              <a:xfrm>
                <a:off x="340" y="829"/>
                <a:ext cx="768" cy="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ClrTx/>
                  <a:buFontTx/>
                  <a:buNone/>
                  <a:defRPr/>
                </a:pPr>
                <a:r>
                  <a:rPr lang="en-US" sz="2000" b="1" dirty="0" err="1">
                    <a:solidFill>
                      <a:schemeClr val="bg1"/>
                    </a:solidFill>
                    <a:latin typeface="Courier New" pitchFamily="49" charset="0"/>
                  </a:rPr>
                  <a:t>xyz.c</a:t>
                </a:r>
                <a:endParaRPr lang="en-US" sz="2000" b="1" dirty="0">
                  <a:solidFill>
                    <a:schemeClr val="bg1"/>
                  </a:solidFill>
                  <a:latin typeface="Courier New" pitchFamily="49" charset="0"/>
                </a:endParaRPr>
              </a:p>
            </p:txBody>
          </p:sp>
          <p:grpSp>
            <p:nvGrpSpPr>
              <p:cNvPr id="109646" name="Group 27"/>
              <p:cNvGrpSpPr>
                <a:grpSpLocks/>
              </p:cNvGrpSpPr>
              <p:nvPr/>
            </p:nvGrpSpPr>
            <p:grpSpPr bwMode="auto">
              <a:xfrm>
                <a:off x="384" y="1168"/>
                <a:ext cx="672" cy="432"/>
                <a:chOff x="384" y="1168"/>
                <a:chExt cx="672" cy="432"/>
              </a:xfrm>
            </p:grpSpPr>
            <p:sp>
              <p:nvSpPr>
                <p:cNvPr id="109647" name="Rectangle 28"/>
                <p:cNvSpPr>
                  <a:spLocks noChangeArrowheads="1"/>
                </p:cNvSpPr>
                <p:nvPr/>
              </p:nvSpPr>
              <p:spPr bwMode="auto">
                <a:xfrm>
                  <a:off x="384" y="1168"/>
                  <a:ext cx="672" cy="432"/>
                </a:xfrm>
                <a:prstGeom prst="rect">
                  <a:avLst/>
                </a:prstGeom>
                <a:solidFill>
                  <a:schemeClr val="accent1">
                    <a:lumMod val="20000"/>
                    <a:lumOff val="80000"/>
                  </a:schemeClr>
                </a:solidFill>
                <a:ln w="38100">
                  <a:solidFill>
                    <a:schemeClr val="bg1"/>
                  </a:solidFill>
                  <a:miter lim="800000"/>
                  <a:headEnd/>
                  <a:tailEnd/>
                </a:ln>
                <a:effectLst>
                  <a:outerShdw dist="35921" dir="2700000" algn="ctr" rotWithShape="0">
                    <a:schemeClr val="tx1"/>
                  </a:outerShdw>
                </a:effectLst>
              </p:spPr>
              <p:txBody>
                <a:bodyPr wrap="none" anchor="ctr"/>
                <a:lstStyle/>
                <a:p>
                  <a:endParaRPr lang="en-GB"/>
                </a:p>
              </p:txBody>
            </p:sp>
            <p:sp>
              <p:nvSpPr>
                <p:cNvPr id="109648" name="Line 29"/>
                <p:cNvSpPr>
                  <a:spLocks noChangeShapeType="1"/>
                </p:cNvSpPr>
                <p:nvPr/>
              </p:nvSpPr>
              <p:spPr bwMode="auto">
                <a:xfrm>
                  <a:off x="432" y="1200"/>
                  <a:ext cx="432" cy="0"/>
                </a:xfrm>
                <a:prstGeom prst="line">
                  <a:avLst/>
                </a:prstGeom>
                <a:noFill/>
                <a:ln w="38100">
                  <a:solidFill>
                    <a:srgbClr val="66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649" name="Line 30"/>
                <p:cNvSpPr>
                  <a:spLocks noChangeShapeType="1"/>
                </p:cNvSpPr>
                <p:nvPr/>
              </p:nvSpPr>
              <p:spPr bwMode="auto">
                <a:xfrm>
                  <a:off x="432" y="1248"/>
                  <a:ext cx="528" cy="0"/>
                </a:xfrm>
                <a:prstGeom prst="line">
                  <a:avLst/>
                </a:prstGeom>
                <a:noFill/>
                <a:ln w="38100">
                  <a:solidFill>
                    <a:srgbClr val="66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650" name="Line 31"/>
                <p:cNvSpPr>
                  <a:spLocks noChangeShapeType="1"/>
                </p:cNvSpPr>
                <p:nvPr/>
              </p:nvSpPr>
              <p:spPr bwMode="auto">
                <a:xfrm>
                  <a:off x="432" y="1296"/>
                  <a:ext cx="336" cy="0"/>
                </a:xfrm>
                <a:prstGeom prst="line">
                  <a:avLst/>
                </a:prstGeom>
                <a:noFill/>
                <a:ln w="38100">
                  <a:solidFill>
                    <a:srgbClr val="66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651" name="Line 32"/>
                <p:cNvSpPr>
                  <a:spLocks noChangeShapeType="1"/>
                </p:cNvSpPr>
                <p:nvPr/>
              </p:nvSpPr>
              <p:spPr bwMode="auto">
                <a:xfrm>
                  <a:off x="432" y="1344"/>
                  <a:ext cx="528" cy="0"/>
                </a:xfrm>
                <a:prstGeom prst="line">
                  <a:avLst/>
                </a:prstGeom>
                <a:noFill/>
                <a:ln w="38100">
                  <a:solidFill>
                    <a:srgbClr val="66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652" name="Line 33"/>
                <p:cNvSpPr>
                  <a:spLocks noChangeShapeType="1"/>
                </p:cNvSpPr>
                <p:nvPr/>
              </p:nvSpPr>
              <p:spPr bwMode="auto">
                <a:xfrm>
                  <a:off x="432" y="1440"/>
                  <a:ext cx="432" cy="0"/>
                </a:xfrm>
                <a:prstGeom prst="line">
                  <a:avLst/>
                </a:prstGeom>
                <a:noFill/>
                <a:ln w="38100">
                  <a:solidFill>
                    <a:srgbClr val="66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653" name="Line 34"/>
                <p:cNvSpPr>
                  <a:spLocks noChangeShapeType="1"/>
                </p:cNvSpPr>
                <p:nvPr/>
              </p:nvSpPr>
              <p:spPr bwMode="auto">
                <a:xfrm>
                  <a:off x="432" y="1488"/>
                  <a:ext cx="336" cy="0"/>
                </a:xfrm>
                <a:prstGeom prst="line">
                  <a:avLst/>
                </a:prstGeom>
                <a:noFill/>
                <a:ln w="38100">
                  <a:solidFill>
                    <a:srgbClr val="00CC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654" name="Line 35"/>
                <p:cNvSpPr>
                  <a:spLocks noChangeShapeType="1"/>
                </p:cNvSpPr>
                <p:nvPr/>
              </p:nvSpPr>
              <p:spPr bwMode="auto">
                <a:xfrm>
                  <a:off x="432" y="1392"/>
                  <a:ext cx="384" cy="0"/>
                </a:xfrm>
                <a:prstGeom prst="line">
                  <a:avLst/>
                </a:prstGeom>
                <a:noFill/>
                <a:ln w="38100">
                  <a:solidFill>
                    <a:srgbClr val="66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grpSp>
      <p:grpSp>
        <p:nvGrpSpPr>
          <p:cNvPr id="527396" name="Group 36"/>
          <p:cNvGrpSpPr>
            <a:grpSpLocks/>
          </p:cNvGrpSpPr>
          <p:nvPr/>
        </p:nvGrpSpPr>
        <p:grpSpPr bwMode="auto">
          <a:xfrm>
            <a:off x="609600" y="3048000"/>
            <a:ext cx="3124200" cy="1300163"/>
            <a:chOff x="384" y="2496"/>
            <a:chExt cx="1968" cy="1092"/>
          </a:xfrm>
        </p:grpSpPr>
        <p:sp>
          <p:nvSpPr>
            <p:cNvPr id="109628" name="AutoShape 37"/>
            <p:cNvSpPr>
              <a:spLocks noChangeArrowheads="1"/>
            </p:cNvSpPr>
            <p:nvPr/>
          </p:nvSpPr>
          <p:spPr bwMode="auto">
            <a:xfrm rot="10800000">
              <a:off x="576" y="2496"/>
              <a:ext cx="288" cy="475"/>
            </a:xfrm>
            <a:prstGeom prst="upArrow">
              <a:avLst>
                <a:gd name="adj1" fmla="val 50000"/>
                <a:gd name="adj2" fmla="val 41233"/>
              </a:avLst>
            </a:prstGeom>
            <a:gradFill rotWithShape="0">
              <a:gsLst>
                <a:gs pos="0">
                  <a:srgbClr val="DDDDDD"/>
                </a:gs>
                <a:gs pos="100000">
                  <a:srgbClr val="2C5D92"/>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109629" name="Group 38"/>
            <p:cNvGrpSpPr>
              <a:grpSpLocks/>
            </p:cNvGrpSpPr>
            <p:nvPr/>
          </p:nvGrpSpPr>
          <p:grpSpPr bwMode="auto">
            <a:xfrm>
              <a:off x="384" y="2825"/>
              <a:ext cx="768" cy="763"/>
              <a:chOff x="384" y="2309"/>
              <a:chExt cx="768" cy="763"/>
            </a:xfrm>
          </p:grpSpPr>
          <p:sp>
            <p:nvSpPr>
              <p:cNvPr id="527399" name="Text Box 39"/>
              <p:cNvSpPr txBox="1">
                <a:spLocks noChangeArrowheads="1"/>
              </p:cNvSpPr>
              <p:nvPr/>
            </p:nvSpPr>
            <p:spPr bwMode="auto">
              <a:xfrm>
                <a:off x="384" y="2309"/>
                <a:ext cx="768" cy="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ClrTx/>
                  <a:buFontTx/>
                  <a:buNone/>
                  <a:defRPr/>
                </a:pPr>
                <a:r>
                  <a:rPr lang="en-US" sz="2000" b="1" dirty="0" err="1">
                    <a:solidFill>
                      <a:schemeClr val="bg1"/>
                    </a:solidFill>
                    <a:latin typeface="Courier New" pitchFamily="49" charset="0"/>
                  </a:rPr>
                  <a:t>xyz.c</a:t>
                </a:r>
                <a:endParaRPr lang="en-US" sz="2000" b="1" dirty="0">
                  <a:solidFill>
                    <a:schemeClr val="bg1"/>
                  </a:solidFill>
                  <a:latin typeface="Courier New" pitchFamily="49" charset="0"/>
                </a:endParaRPr>
              </a:p>
            </p:txBody>
          </p:sp>
          <p:grpSp>
            <p:nvGrpSpPr>
              <p:cNvPr id="109632" name="Group 40"/>
              <p:cNvGrpSpPr>
                <a:grpSpLocks/>
              </p:cNvGrpSpPr>
              <p:nvPr/>
            </p:nvGrpSpPr>
            <p:grpSpPr bwMode="auto">
              <a:xfrm>
                <a:off x="432" y="2640"/>
                <a:ext cx="672" cy="432"/>
                <a:chOff x="432" y="2640"/>
                <a:chExt cx="672" cy="432"/>
              </a:xfrm>
            </p:grpSpPr>
            <p:sp>
              <p:nvSpPr>
                <p:cNvPr id="109633" name="Rectangle 41"/>
                <p:cNvSpPr>
                  <a:spLocks noChangeArrowheads="1"/>
                </p:cNvSpPr>
                <p:nvPr/>
              </p:nvSpPr>
              <p:spPr bwMode="auto">
                <a:xfrm>
                  <a:off x="432" y="2640"/>
                  <a:ext cx="672" cy="432"/>
                </a:xfrm>
                <a:prstGeom prst="rect">
                  <a:avLst/>
                </a:prstGeom>
                <a:solidFill>
                  <a:schemeClr val="bg1">
                    <a:lumMod val="20000"/>
                    <a:lumOff val="80000"/>
                  </a:schemeClr>
                </a:solidFill>
                <a:ln w="38100">
                  <a:solidFill>
                    <a:schemeClr val="bg1"/>
                  </a:solidFill>
                  <a:miter lim="800000"/>
                  <a:headEnd/>
                  <a:tailEnd/>
                </a:ln>
                <a:effectLst>
                  <a:outerShdw dist="35921" dir="2700000" algn="ctr" rotWithShape="0">
                    <a:schemeClr val="tx1"/>
                  </a:outerShdw>
                </a:effectLst>
              </p:spPr>
              <p:txBody>
                <a:bodyPr wrap="none" anchor="ctr"/>
                <a:lstStyle/>
                <a:p>
                  <a:endParaRPr lang="en-GB"/>
                </a:p>
              </p:txBody>
            </p:sp>
            <p:sp>
              <p:nvSpPr>
                <p:cNvPr id="109634" name="Line 42"/>
                <p:cNvSpPr>
                  <a:spLocks noChangeShapeType="1"/>
                </p:cNvSpPr>
                <p:nvPr/>
              </p:nvSpPr>
              <p:spPr bwMode="auto">
                <a:xfrm>
                  <a:off x="480" y="3024"/>
                  <a:ext cx="336" cy="0"/>
                </a:xfrm>
                <a:prstGeom prst="line">
                  <a:avLst/>
                </a:prstGeom>
                <a:noFill/>
                <a:ln w="38100">
                  <a:solidFill>
                    <a:srgbClr val="00CC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635" name="Line 43"/>
                <p:cNvSpPr>
                  <a:spLocks noChangeShapeType="1"/>
                </p:cNvSpPr>
                <p:nvPr/>
              </p:nvSpPr>
              <p:spPr bwMode="auto">
                <a:xfrm>
                  <a:off x="480" y="2688"/>
                  <a:ext cx="432" cy="0"/>
                </a:xfrm>
                <a:prstGeom prst="line">
                  <a:avLst/>
                </a:prstGeom>
                <a:noFill/>
                <a:ln w="38100">
                  <a:solidFill>
                    <a:srgbClr val="66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636" name="Line 44"/>
                <p:cNvSpPr>
                  <a:spLocks noChangeShapeType="1"/>
                </p:cNvSpPr>
                <p:nvPr/>
              </p:nvSpPr>
              <p:spPr bwMode="auto">
                <a:xfrm>
                  <a:off x="480" y="2736"/>
                  <a:ext cx="528" cy="0"/>
                </a:xfrm>
                <a:prstGeom prst="line">
                  <a:avLst/>
                </a:prstGeom>
                <a:noFill/>
                <a:ln w="38100">
                  <a:solidFill>
                    <a:srgbClr val="66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637" name="Line 45"/>
                <p:cNvSpPr>
                  <a:spLocks noChangeShapeType="1"/>
                </p:cNvSpPr>
                <p:nvPr/>
              </p:nvSpPr>
              <p:spPr bwMode="auto">
                <a:xfrm>
                  <a:off x="480" y="2784"/>
                  <a:ext cx="336" cy="0"/>
                </a:xfrm>
                <a:prstGeom prst="line">
                  <a:avLst/>
                </a:prstGeom>
                <a:noFill/>
                <a:ln w="38100">
                  <a:solidFill>
                    <a:srgbClr val="66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638" name="Line 46"/>
                <p:cNvSpPr>
                  <a:spLocks noChangeShapeType="1"/>
                </p:cNvSpPr>
                <p:nvPr/>
              </p:nvSpPr>
              <p:spPr bwMode="auto">
                <a:xfrm>
                  <a:off x="480" y="2832"/>
                  <a:ext cx="528" cy="0"/>
                </a:xfrm>
                <a:prstGeom prst="line">
                  <a:avLst/>
                </a:prstGeom>
                <a:noFill/>
                <a:ln w="38100">
                  <a:solidFill>
                    <a:srgbClr val="66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639" name="Line 47"/>
                <p:cNvSpPr>
                  <a:spLocks noChangeShapeType="1"/>
                </p:cNvSpPr>
                <p:nvPr/>
              </p:nvSpPr>
              <p:spPr bwMode="auto">
                <a:xfrm>
                  <a:off x="480" y="2880"/>
                  <a:ext cx="384"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640" name="Line 48"/>
                <p:cNvSpPr>
                  <a:spLocks noChangeShapeType="1"/>
                </p:cNvSpPr>
                <p:nvPr/>
              </p:nvSpPr>
              <p:spPr bwMode="auto">
                <a:xfrm>
                  <a:off x="480" y="2928"/>
                  <a:ext cx="432"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641" name="Line 49"/>
                <p:cNvSpPr>
                  <a:spLocks noChangeShapeType="1"/>
                </p:cNvSpPr>
                <p:nvPr/>
              </p:nvSpPr>
              <p:spPr bwMode="auto">
                <a:xfrm>
                  <a:off x="480" y="2976"/>
                  <a:ext cx="384"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sp>
          <p:nvSpPr>
            <p:cNvPr id="527410" name="Text Box 50"/>
            <p:cNvSpPr txBox="1">
              <a:spLocks noChangeArrowheads="1"/>
            </p:cNvSpPr>
            <p:nvPr/>
          </p:nvSpPr>
          <p:spPr bwMode="auto">
            <a:xfrm>
              <a:off x="912" y="2762"/>
              <a:ext cx="1440" cy="2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50000"/>
                </a:lnSpc>
                <a:buClrTx/>
                <a:buFontTx/>
                <a:buNone/>
                <a:defRPr/>
              </a:pPr>
              <a:r>
                <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rPr>
                <a:t>resolve</a:t>
              </a:r>
            </a:p>
          </p:txBody>
        </p:sp>
      </p:grpSp>
      <p:grpSp>
        <p:nvGrpSpPr>
          <p:cNvPr id="527425" name="Group 65"/>
          <p:cNvGrpSpPr>
            <a:grpSpLocks/>
          </p:cNvGrpSpPr>
          <p:nvPr/>
        </p:nvGrpSpPr>
        <p:grpSpPr bwMode="auto">
          <a:xfrm>
            <a:off x="3856039" y="1017986"/>
            <a:ext cx="4787901" cy="1596630"/>
            <a:chOff x="2429" y="579"/>
            <a:chExt cx="3016" cy="1341"/>
          </a:xfrm>
        </p:grpSpPr>
        <p:sp>
          <p:nvSpPr>
            <p:cNvPr id="109590" name="AutoShape 66"/>
            <p:cNvSpPr>
              <a:spLocks noChangeArrowheads="1"/>
            </p:cNvSpPr>
            <p:nvPr/>
          </p:nvSpPr>
          <p:spPr bwMode="auto">
            <a:xfrm rot="-6353371">
              <a:off x="3831" y="630"/>
              <a:ext cx="332" cy="1587"/>
            </a:xfrm>
            <a:prstGeom prst="upArrow">
              <a:avLst>
                <a:gd name="adj1" fmla="val 50000"/>
                <a:gd name="adj2" fmla="val 119503"/>
              </a:avLst>
            </a:prstGeom>
            <a:gradFill rotWithShape="0">
              <a:gsLst>
                <a:gs pos="0">
                  <a:schemeClr val="bg1">
                    <a:lumMod val="40000"/>
                    <a:lumOff val="60000"/>
                  </a:schemeClr>
                </a:gs>
                <a:gs pos="100000">
                  <a:schemeClr val="bg1">
                    <a:lumMod val="20000"/>
                    <a:lumOff val="80000"/>
                  </a:schemeClr>
                </a:gs>
              </a:gsLst>
              <a:lin ang="18900000" scaled="1"/>
            </a:gradFill>
            <a:ln>
              <a:solidFill>
                <a:schemeClr val="accent1">
                  <a:lumMod val="60000"/>
                  <a:lumOff val="40000"/>
                </a:scheme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109591" name="Group 67"/>
            <p:cNvGrpSpPr>
              <a:grpSpLocks/>
            </p:cNvGrpSpPr>
            <p:nvPr/>
          </p:nvGrpSpPr>
          <p:grpSpPr bwMode="auto">
            <a:xfrm>
              <a:off x="2429" y="1158"/>
              <a:ext cx="805" cy="762"/>
              <a:chOff x="2429" y="1158"/>
              <a:chExt cx="805" cy="762"/>
            </a:xfrm>
          </p:grpSpPr>
          <p:sp>
            <p:nvSpPr>
              <p:cNvPr id="527428" name="Text Box 68"/>
              <p:cNvSpPr txBox="1">
                <a:spLocks noChangeArrowheads="1"/>
              </p:cNvSpPr>
              <p:nvPr/>
            </p:nvSpPr>
            <p:spPr bwMode="auto">
              <a:xfrm>
                <a:off x="2429" y="1158"/>
                <a:ext cx="805" cy="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ClrTx/>
                  <a:buFontTx/>
                  <a:buNone/>
                  <a:defRPr/>
                </a:pPr>
                <a:r>
                  <a:rPr lang="en-US" sz="2000" b="1" dirty="0">
                    <a:solidFill>
                      <a:schemeClr val="bg1"/>
                    </a:solidFill>
                    <a:latin typeface="Courier New" pitchFamily="49" charset="0"/>
                  </a:rPr>
                  <a:t>xyz.c#4</a:t>
                </a:r>
              </a:p>
            </p:txBody>
          </p:sp>
          <p:grpSp>
            <p:nvGrpSpPr>
              <p:cNvPr id="109606" name="Group 69"/>
              <p:cNvGrpSpPr>
                <a:grpSpLocks/>
              </p:cNvGrpSpPr>
              <p:nvPr/>
            </p:nvGrpSpPr>
            <p:grpSpPr bwMode="auto">
              <a:xfrm>
                <a:off x="2496" y="1488"/>
                <a:ext cx="672" cy="432"/>
                <a:chOff x="2496" y="1488"/>
                <a:chExt cx="672" cy="432"/>
              </a:xfrm>
            </p:grpSpPr>
            <p:sp>
              <p:nvSpPr>
                <p:cNvPr id="109607" name="Rectangle 70"/>
                <p:cNvSpPr>
                  <a:spLocks noChangeArrowheads="1"/>
                </p:cNvSpPr>
                <p:nvPr/>
              </p:nvSpPr>
              <p:spPr bwMode="auto">
                <a:xfrm>
                  <a:off x="2496" y="1488"/>
                  <a:ext cx="672" cy="432"/>
                </a:xfrm>
                <a:prstGeom prst="rect">
                  <a:avLst/>
                </a:prstGeom>
                <a:solidFill>
                  <a:schemeClr val="bg1">
                    <a:lumMod val="20000"/>
                    <a:lumOff val="80000"/>
                  </a:schemeClr>
                </a:solidFill>
                <a:ln w="38100">
                  <a:solidFill>
                    <a:schemeClr val="bg1"/>
                  </a:solidFill>
                  <a:miter lim="800000"/>
                  <a:headEnd/>
                  <a:tailEnd/>
                </a:ln>
                <a:effectLst>
                  <a:outerShdw dist="35921" dir="2700000" algn="ctr" rotWithShape="0">
                    <a:schemeClr val="tx1"/>
                  </a:outerShdw>
                </a:effectLst>
              </p:spPr>
              <p:txBody>
                <a:bodyPr wrap="none" anchor="ctr"/>
                <a:lstStyle/>
                <a:p>
                  <a:endParaRPr lang="en-GB"/>
                </a:p>
              </p:txBody>
            </p:sp>
            <p:sp>
              <p:nvSpPr>
                <p:cNvPr id="109608" name="Line 71"/>
                <p:cNvSpPr>
                  <a:spLocks noChangeShapeType="1"/>
                </p:cNvSpPr>
                <p:nvPr/>
              </p:nvSpPr>
              <p:spPr bwMode="auto">
                <a:xfrm>
                  <a:off x="2544" y="1536"/>
                  <a:ext cx="432" cy="0"/>
                </a:xfrm>
                <a:prstGeom prst="line">
                  <a:avLst/>
                </a:prstGeom>
                <a:noFill/>
                <a:ln w="38100">
                  <a:solidFill>
                    <a:srgbClr val="66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609" name="Line 72"/>
                <p:cNvSpPr>
                  <a:spLocks noChangeShapeType="1"/>
                </p:cNvSpPr>
                <p:nvPr/>
              </p:nvSpPr>
              <p:spPr bwMode="auto">
                <a:xfrm>
                  <a:off x="2544" y="1584"/>
                  <a:ext cx="528" cy="0"/>
                </a:xfrm>
                <a:prstGeom prst="line">
                  <a:avLst/>
                </a:prstGeom>
                <a:noFill/>
                <a:ln w="38100">
                  <a:solidFill>
                    <a:srgbClr val="66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610" name="Line 73"/>
                <p:cNvSpPr>
                  <a:spLocks noChangeShapeType="1"/>
                </p:cNvSpPr>
                <p:nvPr/>
              </p:nvSpPr>
              <p:spPr bwMode="auto">
                <a:xfrm>
                  <a:off x="2544" y="1632"/>
                  <a:ext cx="336" cy="0"/>
                </a:xfrm>
                <a:prstGeom prst="line">
                  <a:avLst/>
                </a:prstGeom>
                <a:noFill/>
                <a:ln w="38100">
                  <a:solidFill>
                    <a:srgbClr val="66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611" name="Line 74"/>
                <p:cNvSpPr>
                  <a:spLocks noChangeShapeType="1"/>
                </p:cNvSpPr>
                <p:nvPr/>
              </p:nvSpPr>
              <p:spPr bwMode="auto">
                <a:xfrm>
                  <a:off x="2544" y="1680"/>
                  <a:ext cx="528" cy="0"/>
                </a:xfrm>
                <a:prstGeom prst="line">
                  <a:avLst/>
                </a:prstGeom>
                <a:noFill/>
                <a:ln w="38100">
                  <a:solidFill>
                    <a:srgbClr val="66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612" name="Line 75"/>
                <p:cNvSpPr>
                  <a:spLocks noChangeShapeType="1"/>
                </p:cNvSpPr>
                <p:nvPr/>
              </p:nvSpPr>
              <p:spPr bwMode="auto">
                <a:xfrm>
                  <a:off x="2544" y="1728"/>
                  <a:ext cx="384"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613" name="Line 76"/>
                <p:cNvSpPr>
                  <a:spLocks noChangeShapeType="1"/>
                </p:cNvSpPr>
                <p:nvPr/>
              </p:nvSpPr>
              <p:spPr bwMode="auto">
                <a:xfrm>
                  <a:off x="2544" y="1776"/>
                  <a:ext cx="432"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614" name="Line 77"/>
                <p:cNvSpPr>
                  <a:spLocks noChangeShapeType="1"/>
                </p:cNvSpPr>
                <p:nvPr/>
              </p:nvSpPr>
              <p:spPr bwMode="auto">
                <a:xfrm>
                  <a:off x="2544" y="1824"/>
                  <a:ext cx="384"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sp>
          <p:nvSpPr>
            <p:cNvPr id="527438" name="AutoShape 78"/>
            <p:cNvSpPr>
              <a:spLocks noChangeArrowheads="1"/>
            </p:cNvSpPr>
            <p:nvPr/>
          </p:nvSpPr>
          <p:spPr bwMode="auto">
            <a:xfrm rot="6296881" flipH="1">
              <a:off x="3723" y="92"/>
              <a:ext cx="353" cy="1545"/>
            </a:xfrm>
            <a:prstGeom prst="upArrow">
              <a:avLst>
                <a:gd name="adj1" fmla="val 50000"/>
                <a:gd name="adj2" fmla="val 109419"/>
              </a:avLst>
            </a:prstGeom>
            <a:gradFill rotWithShape="0">
              <a:gsLst>
                <a:gs pos="0">
                  <a:schemeClr val="bg1">
                    <a:lumMod val="20000"/>
                    <a:lumOff val="80000"/>
                  </a:schemeClr>
                </a:gs>
                <a:gs pos="100000">
                  <a:schemeClr val="bg1">
                    <a:lumMod val="40000"/>
                    <a:lumOff val="60000"/>
                  </a:scheme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spcBef>
                  <a:spcPct val="20000"/>
                </a:spcBef>
                <a:buSzPct val="120000"/>
                <a:buFontTx/>
                <a:buNone/>
                <a:defRPr/>
              </a:pPr>
              <a:endParaRPr lang="en-US" sz="2000" b="1">
                <a:solidFill>
                  <a:srgbClr val="C0C0C0"/>
                </a:solidFill>
                <a:effectLst>
                  <a:outerShdw blurRad="38100" dist="38100" dir="2700000" algn="tl">
                    <a:srgbClr val="000000"/>
                  </a:outerShdw>
                </a:effectLst>
                <a:latin typeface="Courier New" pitchFamily="49" charset="0"/>
              </a:endParaRPr>
            </a:p>
          </p:txBody>
        </p:sp>
        <p:grpSp>
          <p:nvGrpSpPr>
            <p:cNvPr id="109593" name="Group 79"/>
            <p:cNvGrpSpPr>
              <a:grpSpLocks/>
            </p:cNvGrpSpPr>
            <p:nvPr/>
          </p:nvGrpSpPr>
          <p:grpSpPr bwMode="auto">
            <a:xfrm>
              <a:off x="4677" y="579"/>
              <a:ext cx="768" cy="765"/>
              <a:chOff x="4677" y="579"/>
              <a:chExt cx="768" cy="765"/>
            </a:xfrm>
          </p:grpSpPr>
          <p:sp>
            <p:nvSpPr>
              <p:cNvPr id="527440" name="Text Box 80"/>
              <p:cNvSpPr txBox="1">
                <a:spLocks noChangeArrowheads="1"/>
              </p:cNvSpPr>
              <p:nvPr/>
            </p:nvSpPr>
            <p:spPr bwMode="auto">
              <a:xfrm>
                <a:off x="4677" y="579"/>
                <a:ext cx="768" cy="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ClrTx/>
                  <a:buFontTx/>
                  <a:buNone/>
                  <a:defRPr/>
                </a:pPr>
                <a:r>
                  <a:rPr lang="en-US" sz="2000" b="1" dirty="0" err="1">
                    <a:solidFill>
                      <a:schemeClr val="bg1"/>
                    </a:solidFill>
                    <a:latin typeface="Courier New" pitchFamily="49" charset="0"/>
                  </a:rPr>
                  <a:t>xyz.c</a:t>
                </a:r>
                <a:endParaRPr lang="en-US" sz="2000" b="1" dirty="0">
                  <a:solidFill>
                    <a:schemeClr val="bg1"/>
                  </a:solidFill>
                  <a:latin typeface="Courier New" pitchFamily="49" charset="0"/>
                </a:endParaRPr>
              </a:p>
            </p:txBody>
          </p:sp>
          <p:grpSp>
            <p:nvGrpSpPr>
              <p:cNvPr id="109596" name="Group 81"/>
              <p:cNvGrpSpPr>
                <a:grpSpLocks/>
              </p:cNvGrpSpPr>
              <p:nvPr/>
            </p:nvGrpSpPr>
            <p:grpSpPr bwMode="auto">
              <a:xfrm>
                <a:off x="4725" y="912"/>
                <a:ext cx="672" cy="432"/>
                <a:chOff x="4725" y="912"/>
                <a:chExt cx="672" cy="432"/>
              </a:xfrm>
            </p:grpSpPr>
            <p:sp>
              <p:nvSpPr>
                <p:cNvPr id="109597" name="Rectangle 82"/>
                <p:cNvSpPr>
                  <a:spLocks noChangeArrowheads="1"/>
                </p:cNvSpPr>
                <p:nvPr/>
              </p:nvSpPr>
              <p:spPr bwMode="auto">
                <a:xfrm>
                  <a:off x="4725" y="912"/>
                  <a:ext cx="672" cy="432"/>
                </a:xfrm>
                <a:prstGeom prst="rect">
                  <a:avLst/>
                </a:prstGeom>
                <a:solidFill>
                  <a:schemeClr val="bg1">
                    <a:lumMod val="20000"/>
                    <a:lumOff val="80000"/>
                  </a:schemeClr>
                </a:solidFill>
                <a:ln w="38100">
                  <a:solidFill>
                    <a:schemeClr val="bg1"/>
                  </a:solidFill>
                  <a:miter lim="800000"/>
                  <a:headEnd/>
                  <a:tailEnd/>
                </a:ln>
                <a:effectLst>
                  <a:outerShdw dist="35921" dir="2700000" algn="ctr" rotWithShape="0">
                    <a:schemeClr val="tx1"/>
                  </a:outerShdw>
                </a:effectLst>
              </p:spPr>
              <p:txBody>
                <a:bodyPr wrap="none" anchor="ctr"/>
                <a:lstStyle/>
                <a:p>
                  <a:endParaRPr lang="en-GB"/>
                </a:p>
              </p:txBody>
            </p:sp>
            <p:sp>
              <p:nvSpPr>
                <p:cNvPr id="109598" name="Line 83"/>
                <p:cNvSpPr>
                  <a:spLocks noChangeShapeType="1"/>
                </p:cNvSpPr>
                <p:nvPr/>
              </p:nvSpPr>
              <p:spPr bwMode="auto">
                <a:xfrm>
                  <a:off x="4773" y="960"/>
                  <a:ext cx="432" cy="0"/>
                </a:xfrm>
                <a:prstGeom prst="line">
                  <a:avLst/>
                </a:prstGeom>
                <a:noFill/>
                <a:ln w="38100">
                  <a:solidFill>
                    <a:srgbClr val="66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599" name="Line 84"/>
                <p:cNvSpPr>
                  <a:spLocks noChangeShapeType="1"/>
                </p:cNvSpPr>
                <p:nvPr/>
              </p:nvSpPr>
              <p:spPr bwMode="auto">
                <a:xfrm>
                  <a:off x="4773" y="1008"/>
                  <a:ext cx="528" cy="0"/>
                </a:xfrm>
                <a:prstGeom prst="line">
                  <a:avLst/>
                </a:prstGeom>
                <a:noFill/>
                <a:ln w="38100">
                  <a:solidFill>
                    <a:srgbClr val="66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600" name="Line 85"/>
                <p:cNvSpPr>
                  <a:spLocks noChangeShapeType="1"/>
                </p:cNvSpPr>
                <p:nvPr/>
              </p:nvSpPr>
              <p:spPr bwMode="auto">
                <a:xfrm>
                  <a:off x="4773" y="1056"/>
                  <a:ext cx="336" cy="0"/>
                </a:xfrm>
                <a:prstGeom prst="line">
                  <a:avLst/>
                </a:prstGeom>
                <a:noFill/>
                <a:ln w="38100">
                  <a:solidFill>
                    <a:srgbClr val="66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601" name="Line 86"/>
                <p:cNvSpPr>
                  <a:spLocks noChangeShapeType="1"/>
                </p:cNvSpPr>
                <p:nvPr/>
              </p:nvSpPr>
              <p:spPr bwMode="auto">
                <a:xfrm>
                  <a:off x="4773" y="1104"/>
                  <a:ext cx="528" cy="0"/>
                </a:xfrm>
                <a:prstGeom prst="line">
                  <a:avLst/>
                </a:prstGeom>
                <a:noFill/>
                <a:ln w="38100">
                  <a:solidFill>
                    <a:srgbClr val="66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602" name="Line 87"/>
                <p:cNvSpPr>
                  <a:spLocks noChangeShapeType="1"/>
                </p:cNvSpPr>
                <p:nvPr/>
              </p:nvSpPr>
              <p:spPr bwMode="auto">
                <a:xfrm>
                  <a:off x="4773" y="1152"/>
                  <a:ext cx="384"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603" name="Line 88"/>
                <p:cNvSpPr>
                  <a:spLocks noChangeShapeType="1"/>
                </p:cNvSpPr>
                <p:nvPr/>
              </p:nvSpPr>
              <p:spPr bwMode="auto">
                <a:xfrm>
                  <a:off x="4773" y="1200"/>
                  <a:ext cx="432"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604" name="Line 89"/>
                <p:cNvSpPr>
                  <a:spLocks noChangeShapeType="1"/>
                </p:cNvSpPr>
                <p:nvPr/>
              </p:nvSpPr>
              <p:spPr bwMode="auto">
                <a:xfrm>
                  <a:off x="4773" y="1248"/>
                  <a:ext cx="384"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sp>
          <p:nvSpPr>
            <p:cNvPr id="527450" name="Text Box 90"/>
            <p:cNvSpPr txBox="1">
              <a:spLocks noChangeArrowheads="1"/>
            </p:cNvSpPr>
            <p:nvPr/>
          </p:nvSpPr>
          <p:spPr bwMode="auto">
            <a:xfrm>
              <a:off x="3573" y="681"/>
              <a:ext cx="1440" cy="7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50000"/>
                </a:lnSpc>
                <a:buClrTx/>
                <a:buFontTx/>
                <a:buNone/>
                <a:defRPr/>
              </a:pPr>
              <a:r>
                <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rPr>
                <a:t>sync</a:t>
              </a:r>
            </a:p>
            <a:p>
              <a:pPr>
                <a:lnSpc>
                  <a:spcPct val="50000"/>
                </a:lnSpc>
                <a:buClrTx/>
                <a:buFontTx/>
                <a:buNone/>
                <a:defRPr/>
              </a:pPr>
              <a:r>
                <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rPr>
                <a:t>edit</a:t>
              </a:r>
            </a:p>
            <a:p>
              <a:pPr>
                <a:lnSpc>
                  <a:spcPct val="50000"/>
                </a:lnSpc>
                <a:buClrTx/>
                <a:buFontTx/>
                <a:buNone/>
                <a:defRPr/>
              </a:pPr>
              <a:r>
                <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rPr>
                <a:t>submit</a:t>
              </a:r>
            </a:p>
          </p:txBody>
        </p:sp>
      </p:grpSp>
      <p:grpSp>
        <p:nvGrpSpPr>
          <p:cNvPr id="109581" name="Group 91"/>
          <p:cNvGrpSpPr>
            <a:grpSpLocks/>
          </p:cNvGrpSpPr>
          <p:nvPr/>
        </p:nvGrpSpPr>
        <p:grpSpPr bwMode="auto">
          <a:xfrm>
            <a:off x="3962400" y="742950"/>
            <a:ext cx="1066800" cy="514350"/>
            <a:chOff x="2496" y="573"/>
            <a:chExt cx="672" cy="432"/>
          </a:xfrm>
          <a:solidFill>
            <a:schemeClr val="bg1">
              <a:lumMod val="20000"/>
              <a:lumOff val="80000"/>
            </a:schemeClr>
          </a:solidFill>
          <a:effectLst/>
        </p:grpSpPr>
        <p:sp>
          <p:nvSpPr>
            <p:cNvPr id="109583" name="Rectangle 92"/>
            <p:cNvSpPr>
              <a:spLocks noChangeArrowheads="1"/>
            </p:cNvSpPr>
            <p:nvPr/>
          </p:nvSpPr>
          <p:spPr bwMode="auto">
            <a:xfrm>
              <a:off x="2496" y="573"/>
              <a:ext cx="672" cy="432"/>
            </a:xfrm>
            <a:prstGeom prst="rect">
              <a:avLst/>
            </a:prstGeom>
            <a:grpFill/>
            <a:ln w="38100">
              <a:solidFill>
                <a:schemeClr val="bg1"/>
              </a:solidFill>
              <a:miter lim="800000"/>
              <a:headEnd/>
              <a:tailEnd/>
            </a:ln>
            <a:effectLst>
              <a:outerShdw dist="35921" dir="2700000" algn="ctr" rotWithShape="0">
                <a:schemeClr val="tx1"/>
              </a:outerShdw>
            </a:effectLst>
          </p:spPr>
          <p:txBody>
            <a:bodyPr wrap="none" anchor="ctr"/>
            <a:lstStyle/>
            <a:p>
              <a:endParaRPr lang="en-GB"/>
            </a:p>
          </p:txBody>
        </p:sp>
        <p:sp>
          <p:nvSpPr>
            <p:cNvPr id="109584" name="Line 93"/>
            <p:cNvSpPr>
              <a:spLocks noChangeShapeType="1"/>
            </p:cNvSpPr>
            <p:nvPr/>
          </p:nvSpPr>
          <p:spPr bwMode="auto">
            <a:xfrm>
              <a:off x="2544" y="621"/>
              <a:ext cx="432" cy="0"/>
            </a:xfrm>
            <a:prstGeom prst="line">
              <a:avLst/>
            </a:prstGeom>
            <a:grp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585" name="Line 94"/>
            <p:cNvSpPr>
              <a:spLocks noChangeShapeType="1"/>
            </p:cNvSpPr>
            <p:nvPr/>
          </p:nvSpPr>
          <p:spPr bwMode="auto">
            <a:xfrm>
              <a:off x="2544" y="669"/>
              <a:ext cx="528" cy="0"/>
            </a:xfrm>
            <a:prstGeom prst="line">
              <a:avLst/>
            </a:prstGeom>
            <a:grp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586" name="Line 95"/>
            <p:cNvSpPr>
              <a:spLocks noChangeShapeType="1"/>
            </p:cNvSpPr>
            <p:nvPr/>
          </p:nvSpPr>
          <p:spPr bwMode="auto">
            <a:xfrm>
              <a:off x="2544" y="717"/>
              <a:ext cx="336" cy="0"/>
            </a:xfrm>
            <a:prstGeom prst="line">
              <a:avLst/>
            </a:prstGeom>
            <a:grp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587" name="Line 96"/>
            <p:cNvSpPr>
              <a:spLocks noChangeShapeType="1"/>
            </p:cNvSpPr>
            <p:nvPr/>
          </p:nvSpPr>
          <p:spPr bwMode="auto">
            <a:xfrm>
              <a:off x="2544" y="765"/>
              <a:ext cx="528" cy="0"/>
            </a:xfrm>
            <a:prstGeom prst="line">
              <a:avLst/>
            </a:prstGeom>
            <a:grp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588" name="Line 97"/>
            <p:cNvSpPr>
              <a:spLocks noChangeShapeType="1"/>
            </p:cNvSpPr>
            <p:nvPr/>
          </p:nvSpPr>
          <p:spPr bwMode="auto">
            <a:xfrm>
              <a:off x="2544" y="813"/>
              <a:ext cx="384" cy="0"/>
            </a:xfrm>
            <a:prstGeom prst="line">
              <a:avLst/>
            </a:prstGeom>
            <a:grp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589" name="Line 98"/>
            <p:cNvSpPr>
              <a:spLocks noChangeShapeType="1"/>
            </p:cNvSpPr>
            <p:nvPr/>
          </p:nvSpPr>
          <p:spPr bwMode="auto">
            <a:xfrm>
              <a:off x="2544" y="861"/>
              <a:ext cx="432" cy="0"/>
            </a:xfrm>
            <a:prstGeom prst="line">
              <a:avLst/>
            </a:prstGeom>
            <a:grp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109582" name="Text Box 99"/>
          <p:cNvSpPr txBox="1">
            <a:spLocks noChangeArrowheads="1"/>
          </p:cNvSpPr>
          <p:nvPr/>
        </p:nvSpPr>
        <p:spPr bwMode="auto">
          <a:xfrm>
            <a:off x="6096000" y="3332560"/>
            <a:ext cx="2667000" cy="782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50000"/>
              </a:spcBef>
              <a:spcAft>
                <a:spcPct val="0"/>
              </a:spcAft>
              <a:buClr>
                <a:schemeClr val="tx1"/>
              </a:buClr>
              <a:buChar char="•"/>
              <a:defRPr sz="1400">
                <a:solidFill>
                  <a:schemeClr val="tx1"/>
                </a:solidFill>
                <a:latin typeface="Arial" charset="0"/>
              </a:defRPr>
            </a:lvl6pPr>
            <a:lvl7pPr marL="2971800" indent="-228600" eaLnBrk="0" fontAlgn="base" hangingPunct="0">
              <a:spcBef>
                <a:spcPct val="50000"/>
              </a:spcBef>
              <a:spcAft>
                <a:spcPct val="0"/>
              </a:spcAft>
              <a:buClr>
                <a:schemeClr val="tx1"/>
              </a:buClr>
              <a:buChar char="•"/>
              <a:defRPr sz="1400">
                <a:solidFill>
                  <a:schemeClr val="tx1"/>
                </a:solidFill>
                <a:latin typeface="Arial" charset="0"/>
              </a:defRPr>
            </a:lvl7pPr>
            <a:lvl8pPr marL="3429000" indent="-228600" eaLnBrk="0" fontAlgn="base" hangingPunct="0">
              <a:spcBef>
                <a:spcPct val="50000"/>
              </a:spcBef>
              <a:spcAft>
                <a:spcPct val="0"/>
              </a:spcAft>
              <a:buClr>
                <a:schemeClr val="tx1"/>
              </a:buClr>
              <a:buChar char="•"/>
              <a:defRPr sz="1400">
                <a:solidFill>
                  <a:schemeClr val="tx1"/>
                </a:solidFill>
                <a:latin typeface="Arial" charset="0"/>
              </a:defRPr>
            </a:lvl8pPr>
            <a:lvl9pPr marL="3886200" indent="-228600" eaLnBrk="0" fontAlgn="base" hangingPunct="0">
              <a:spcBef>
                <a:spcPct val="50000"/>
              </a:spcBef>
              <a:spcAft>
                <a:spcPct val="0"/>
              </a:spcAft>
              <a:buClr>
                <a:schemeClr val="tx1"/>
              </a:buClr>
              <a:buChar char="•"/>
              <a:defRPr sz="1400">
                <a:solidFill>
                  <a:schemeClr val="tx1"/>
                </a:solidFill>
                <a:latin typeface="Arial" charset="0"/>
              </a:defRPr>
            </a:lvl9pPr>
          </a:lstStyle>
          <a:p>
            <a:pPr algn="ctr">
              <a:lnSpc>
                <a:spcPct val="90000"/>
              </a:lnSpc>
              <a:buClrTx/>
              <a:buFontTx/>
              <a:buNone/>
            </a:pPr>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Updating an opened file</a:t>
            </a:r>
          </a:p>
        </p:txBody>
      </p:sp>
      <p:grpSp>
        <p:nvGrpSpPr>
          <p:cNvPr id="4" name="Group 3"/>
          <p:cNvGrpSpPr/>
          <p:nvPr/>
        </p:nvGrpSpPr>
        <p:grpSpPr>
          <a:xfrm>
            <a:off x="533400" y="1946935"/>
            <a:ext cx="3819525" cy="1220128"/>
            <a:chOff x="533400" y="1946935"/>
            <a:chExt cx="3819525" cy="1220128"/>
          </a:xfrm>
        </p:grpSpPr>
        <p:sp>
          <p:nvSpPr>
            <p:cNvPr id="527413" name="Text Box 53"/>
            <p:cNvSpPr txBox="1">
              <a:spLocks noChangeArrowheads="1"/>
            </p:cNvSpPr>
            <p:nvPr/>
          </p:nvSpPr>
          <p:spPr bwMode="auto">
            <a:xfrm>
              <a:off x="1762125" y="2624138"/>
              <a:ext cx="2590800"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50000"/>
                </a:lnSpc>
                <a:spcBef>
                  <a:spcPts val="600"/>
                </a:spcBef>
                <a:buClrTx/>
                <a:buFontTx/>
                <a:buNone/>
                <a:defRPr/>
              </a:pPr>
              <a:r>
                <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rPr>
                <a:t>submit (fails)</a:t>
              </a:r>
            </a:p>
            <a:p>
              <a:pPr>
                <a:lnSpc>
                  <a:spcPct val="50000"/>
                </a:lnSpc>
                <a:spcBef>
                  <a:spcPts val="600"/>
                </a:spcBef>
                <a:buClrTx/>
                <a:buFontTx/>
                <a:buNone/>
                <a:defRPr/>
              </a:pPr>
              <a:r>
                <a:rPr lang="en-GB" sz="1800" b="1" dirty="0">
                  <a:solidFill>
                    <a:srgbClr val="FF0000"/>
                  </a:solidFill>
                  <a:effectLst>
                    <a:outerShdw blurRad="38100" dist="38100" dir="2700000" algn="tl">
                      <a:srgbClr val="000000">
                        <a:alpha val="43137"/>
                      </a:srgbClr>
                    </a:outerShdw>
                  </a:effectLst>
                  <a:latin typeface="Courier New" pitchFamily="49" charset="0"/>
                </a:rPr>
                <a:t>?</a:t>
              </a:r>
              <a:r>
                <a:rPr lang="en-GB" sz="1400" b="1" dirty="0">
                  <a:solidFill>
                    <a:srgbClr val="FF0000"/>
                  </a:solidFill>
                  <a:effectLst>
                    <a:outerShdw blurRad="38100" dist="38100" dir="2700000" algn="tl">
                      <a:srgbClr val="000000">
                        <a:alpha val="43137"/>
                      </a:srgbClr>
                    </a:outerShdw>
                  </a:effectLst>
                  <a:latin typeface="Courier New" pitchFamily="49" charset="0"/>
                </a:rPr>
                <a:t>(</a:t>
              </a:r>
              <a:r>
                <a:rPr lang="en-GB" sz="1800" b="1" dirty="0">
                  <a:solidFill>
                    <a:srgbClr val="FF0000"/>
                  </a:solidFill>
                  <a:effectLst>
                    <a:outerShdw blurRad="38100" dist="38100" dir="2700000" algn="tl">
                      <a:srgbClr val="000000">
                        <a:alpha val="43137"/>
                      </a:srgbClr>
                    </a:outerShdw>
                  </a:effectLst>
                  <a:latin typeface="Courier New" pitchFamily="49" charset="0"/>
                </a:rPr>
                <a:t>conflict state)</a:t>
              </a:r>
              <a:endParaRPr lang="en-US" sz="1800" b="1" dirty="0">
                <a:solidFill>
                  <a:srgbClr val="FF0000"/>
                </a:solidFill>
                <a:effectLst>
                  <a:outerShdw blurRad="38100" dist="38100" dir="2700000" algn="tl">
                    <a:srgbClr val="000000">
                      <a:alpha val="43137"/>
                    </a:srgbClr>
                  </a:outerShdw>
                </a:effectLst>
                <a:latin typeface="Courier New" pitchFamily="49" charset="0"/>
              </a:endParaRPr>
            </a:p>
          </p:txBody>
        </p:sp>
        <p:grpSp>
          <p:nvGrpSpPr>
            <p:cNvPr id="109617" name="Group 54"/>
            <p:cNvGrpSpPr>
              <a:grpSpLocks/>
            </p:cNvGrpSpPr>
            <p:nvPr/>
          </p:nvGrpSpPr>
          <p:grpSpPr bwMode="auto">
            <a:xfrm>
              <a:off x="533400" y="2266950"/>
              <a:ext cx="1219200" cy="900113"/>
              <a:chOff x="330" y="828"/>
              <a:chExt cx="768" cy="756"/>
            </a:xfrm>
          </p:grpSpPr>
          <p:sp>
            <p:nvSpPr>
              <p:cNvPr id="527415" name="Text Box 55"/>
              <p:cNvSpPr txBox="1">
                <a:spLocks noChangeArrowheads="1"/>
              </p:cNvSpPr>
              <p:nvPr/>
            </p:nvSpPr>
            <p:spPr bwMode="auto">
              <a:xfrm>
                <a:off x="330" y="828"/>
                <a:ext cx="768" cy="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ClrTx/>
                  <a:buFontTx/>
                  <a:buNone/>
                  <a:defRPr/>
                </a:pPr>
                <a:r>
                  <a:rPr lang="en-US" sz="2000" b="1" dirty="0" err="1">
                    <a:solidFill>
                      <a:schemeClr val="bg1"/>
                    </a:solidFill>
                    <a:latin typeface="Courier New" pitchFamily="49" charset="0"/>
                  </a:rPr>
                  <a:t>xyz.c</a:t>
                </a:r>
                <a:endParaRPr lang="en-US" sz="2000" b="1" dirty="0">
                  <a:solidFill>
                    <a:schemeClr val="bg1"/>
                  </a:solidFill>
                  <a:latin typeface="Courier New" pitchFamily="49" charset="0"/>
                </a:endParaRPr>
              </a:p>
            </p:txBody>
          </p:sp>
          <p:grpSp>
            <p:nvGrpSpPr>
              <p:cNvPr id="109619" name="Group 56"/>
              <p:cNvGrpSpPr>
                <a:grpSpLocks/>
              </p:cNvGrpSpPr>
              <p:nvPr/>
            </p:nvGrpSpPr>
            <p:grpSpPr bwMode="auto">
              <a:xfrm>
                <a:off x="384" y="1152"/>
                <a:ext cx="672" cy="432"/>
                <a:chOff x="384" y="1152"/>
                <a:chExt cx="672" cy="432"/>
              </a:xfrm>
            </p:grpSpPr>
            <p:sp>
              <p:nvSpPr>
                <p:cNvPr id="109620" name="Rectangle 57"/>
                <p:cNvSpPr>
                  <a:spLocks noChangeArrowheads="1"/>
                </p:cNvSpPr>
                <p:nvPr/>
              </p:nvSpPr>
              <p:spPr bwMode="auto">
                <a:xfrm>
                  <a:off x="384" y="1152"/>
                  <a:ext cx="672" cy="432"/>
                </a:xfrm>
                <a:prstGeom prst="rect">
                  <a:avLst/>
                </a:prstGeom>
                <a:solidFill>
                  <a:schemeClr val="bg1">
                    <a:lumMod val="20000"/>
                    <a:lumOff val="80000"/>
                  </a:schemeClr>
                </a:solidFill>
                <a:ln w="38100">
                  <a:solidFill>
                    <a:schemeClr val="bg1"/>
                  </a:solidFill>
                  <a:miter lim="800000"/>
                  <a:headEnd/>
                  <a:tailEnd/>
                </a:ln>
                <a:effectLst>
                  <a:outerShdw dist="35921" dir="2700000" algn="ctr" rotWithShape="0">
                    <a:schemeClr val="tx1"/>
                  </a:outerShdw>
                </a:effectLst>
              </p:spPr>
              <p:txBody>
                <a:bodyPr wrap="none" anchor="ctr"/>
                <a:lstStyle/>
                <a:p>
                  <a:endParaRPr lang="en-GB"/>
                </a:p>
              </p:txBody>
            </p:sp>
            <p:sp>
              <p:nvSpPr>
                <p:cNvPr id="109621" name="Line 58"/>
                <p:cNvSpPr>
                  <a:spLocks noChangeShapeType="1"/>
                </p:cNvSpPr>
                <p:nvPr/>
              </p:nvSpPr>
              <p:spPr bwMode="auto">
                <a:xfrm>
                  <a:off x="432" y="1200"/>
                  <a:ext cx="432" cy="0"/>
                </a:xfrm>
                <a:prstGeom prst="line">
                  <a:avLst/>
                </a:prstGeom>
                <a:noFill/>
                <a:ln w="38100">
                  <a:solidFill>
                    <a:srgbClr val="66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622" name="Line 59"/>
                <p:cNvSpPr>
                  <a:spLocks noChangeShapeType="1"/>
                </p:cNvSpPr>
                <p:nvPr/>
              </p:nvSpPr>
              <p:spPr bwMode="auto">
                <a:xfrm>
                  <a:off x="432" y="1248"/>
                  <a:ext cx="528" cy="0"/>
                </a:xfrm>
                <a:prstGeom prst="line">
                  <a:avLst/>
                </a:prstGeom>
                <a:noFill/>
                <a:ln w="38100">
                  <a:solidFill>
                    <a:srgbClr val="66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623" name="Line 60"/>
                <p:cNvSpPr>
                  <a:spLocks noChangeShapeType="1"/>
                </p:cNvSpPr>
                <p:nvPr/>
              </p:nvSpPr>
              <p:spPr bwMode="auto">
                <a:xfrm>
                  <a:off x="432" y="1296"/>
                  <a:ext cx="336" cy="0"/>
                </a:xfrm>
                <a:prstGeom prst="line">
                  <a:avLst/>
                </a:prstGeom>
                <a:noFill/>
                <a:ln w="38100">
                  <a:solidFill>
                    <a:srgbClr val="66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624" name="Line 61"/>
                <p:cNvSpPr>
                  <a:spLocks noChangeShapeType="1"/>
                </p:cNvSpPr>
                <p:nvPr/>
              </p:nvSpPr>
              <p:spPr bwMode="auto">
                <a:xfrm>
                  <a:off x="432" y="1344"/>
                  <a:ext cx="528" cy="0"/>
                </a:xfrm>
                <a:prstGeom prst="line">
                  <a:avLst/>
                </a:prstGeom>
                <a:noFill/>
                <a:ln w="38100">
                  <a:solidFill>
                    <a:srgbClr val="66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625" name="Line 62"/>
                <p:cNvSpPr>
                  <a:spLocks noChangeShapeType="1"/>
                </p:cNvSpPr>
                <p:nvPr/>
              </p:nvSpPr>
              <p:spPr bwMode="auto">
                <a:xfrm>
                  <a:off x="432" y="1440"/>
                  <a:ext cx="432" cy="0"/>
                </a:xfrm>
                <a:prstGeom prst="line">
                  <a:avLst/>
                </a:prstGeom>
                <a:noFill/>
                <a:ln w="38100">
                  <a:solidFill>
                    <a:srgbClr val="66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626" name="Line 63"/>
                <p:cNvSpPr>
                  <a:spLocks noChangeShapeType="1"/>
                </p:cNvSpPr>
                <p:nvPr/>
              </p:nvSpPr>
              <p:spPr bwMode="auto">
                <a:xfrm>
                  <a:off x="432" y="1488"/>
                  <a:ext cx="336" cy="0"/>
                </a:xfrm>
                <a:prstGeom prst="line">
                  <a:avLst/>
                </a:prstGeom>
                <a:noFill/>
                <a:ln w="38100">
                  <a:solidFill>
                    <a:srgbClr val="00CC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627" name="Line 64"/>
                <p:cNvSpPr>
                  <a:spLocks noChangeShapeType="1"/>
                </p:cNvSpPr>
                <p:nvPr/>
              </p:nvSpPr>
              <p:spPr bwMode="auto">
                <a:xfrm>
                  <a:off x="432" y="1392"/>
                  <a:ext cx="384" cy="0"/>
                </a:xfrm>
                <a:prstGeom prst="line">
                  <a:avLst/>
                </a:prstGeom>
                <a:noFill/>
                <a:ln w="38100">
                  <a:solidFill>
                    <a:srgbClr val="66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sp>
          <p:nvSpPr>
            <p:cNvPr id="100" name="AutoShape 4"/>
            <p:cNvSpPr>
              <a:spLocks noChangeArrowheads="1"/>
            </p:cNvSpPr>
            <p:nvPr/>
          </p:nvSpPr>
          <p:spPr bwMode="auto">
            <a:xfrm rot="6044460" flipH="1">
              <a:off x="2316113" y="1333019"/>
              <a:ext cx="382191" cy="1610023"/>
            </a:xfrm>
            <a:prstGeom prst="upArrow">
              <a:avLst>
                <a:gd name="adj1" fmla="val 50000"/>
                <a:gd name="adj2" fmla="val 111137"/>
              </a:avLst>
            </a:prstGeom>
            <a:gradFill rotWithShape="0">
              <a:gsLst>
                <a:gs pos="0">
                  <a:schemeClr val="bg1">
                    <a:lumMod val="20000"/>
                    <a:lumOff val="80000"/>
                  </a:schemeClr>
                </a:gs>
                <a:gs pos="100000">
                  <a:schemeClr val="bg1">
                    <a:lumMod val="40000"/>
                    <a:lumOff val="60000"/>
                  </a:schemeClr>
                </a:gs>
              </a:gsLst>
              <a:lin ang="2700000" scaled="1"/>
            </a:gradFill>
            <a:ln>
              <a:solidFill>
                <a:schemeClr val="accent1">
                  <a:lumMod val="40000"/>
                  <a:lumOff val="60000"/>
                </a:scheme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 name="Explosion 1 2"/>
            <p:cNvSpPr/>
            <p:nvPr/>
          </p:nvSpPr>
          <p:spPr>
            <a:xfrm>
              <a:off x="3114666" y="2122310"/>
              <a:ext cx="609600" cy="458390"/>
            </a:xfrm>
            <a:prstGeom prst="irregularSeal1">
              <a:avLst/>
            </a:prstGeom>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lin ang="8100000" scaled="1"/>
              <a:tileRect/>
            </a:gradFill>
            <a:ln w="6350" cmpd="sng">
              <a:solidFill>
                <a:schemeClr val="tx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bg1"/>
                </a:solidFill>
                <a:latin typeface="+mn-lt"/>
                <a:ea typeface="+mn-ea"/>
              </a:endParaRPr>
            </a:p>
          </p:txBody>
        </p:sp>
      </p:grpSp>
    </p:spTree>
    <p:extLst>
      <p:ext uri="{BB962C8B-B14F-4D97-AF65-F5344CB8AC3E}">
        <p14:creationId xmlns:p14="http://schemas.microsoft.com/office/powerpoint/2010/main" val="1650363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274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527396"/>
                                        </p:tgtEl>
                                        <p:attrNameLst>
                                          <p:attrName>style.visibility</p:attrName>
                                        </p:attrNameLst>
                                      </p:cBhvr>
                                      <p:to>
                                        <p:strVal val="visible"/>
                                      </p:to>
                                    </p:set>
                                    <p:anim calcmode="lin" valueType="num">
                                      <p:cBhvr additive="base">
                                        <p:cTn id="15" dur="500" fill="hold"/>
                                        <p:tgtEl>
                                          <p:spTgt spid="527396"/>
                                        </p:tgtEl>
                                        <p:attrNameLst>
                                          <p:attrName>ppt_x</p:attrName>
                                        </p:attrNameLst>
                                      </p:cBhvr>
                                      <p:tavLst>
                                        <p:tav tm="0">
                                          <p:val>
                                            <p:strVal val="#ppt_x"/>
                                          </p:val>
                                        </p:tav>
                                        <p:tav tm="100000">
                                          <p:val>
                                            <p:strVal val="#ppt_x"/>
                                          </p:val>
                                        </p:tav>
                                      </p:tavLst>
                                    </p:anim>
                                    <p:anim calcmode="lin" valueType="num">
                                      <p:cBhvr additive="base">
                                        <p:cTn id="16" dur="500" fill="hold"/>
                                        <p:tgtEl>
                                          <p:spTgt spid="52739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273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noFill/>
        </p:spPr>
        <p:txBody>
          <a:bodyPr/>
          <a:lstStyle/>
          <a:p>
            <a:r>
              <a:rPr lang="en-US" dirty="0"/>
              <a:t>When Can Conflicts Occur?</a:t>
            </a:r>
          </a:p>
        </p:txBody>
      </p:sp>
      <p:sp>
        <p:nvSpPr>
          <p:cNvPr id="72707" name="Rectangle 3"/>
          <p:cNvSpPr>
            <a:spLocks noGrp="1" noChangeArrowheads="1"/>
          </p:cNvSpPr>
          <p:nvPr>
            <p:ph idx="1"/>
          </p:nvPr>
        </p:nvSpPr>
        <p:spPr/>
        <p:txBody>
          <a:bodyPr>
            <a:normAutofit/>
          </a:bodyPr>
          <a:lstStyle/>
          <a:p>
            <a:pPr>
              <a:lnSpc>
                <a:spcPct val="110000"/>
              </a:lnSpc>
              <a:spcBef>
                <a:spcPct val="70000"/>
              </a:spcBef>
            </a:pPr>
            <a:r>
              <a:rPr lang="en-US" sz="2200" dirty="0">
                <a:latin typeface="Calibri"/>
              </a:rPr>
              <a:t>Submitting changes to an out-of-date file</a:t>
            </a:r>
          </a:p>
          <a:p>
            <a:pPr>
              <a:lnSpc>
                <a:spcPct val="110000"/>
              </a:lnSpc>
              <a:spcBef>
                <a:spcPct val="70000"/>
              </a:spcBef>
              <a:spcAft>
                <a:spcPts val="0"/>
              </a:spcAft>
              <a:buNone/>
            </a:pPr>
            <a:r>
              <a:rPr lang="en-US" b="1" dirty="0">
                <a:solidFill>
                  <a:srgbClr val="0000FF"/>
                </a:solidFill>
                <a:latin typeface="Courier New" charset="0"/>
              </a:rPr>
              <a:t>p4 submit</a:t>
            </a:r>
          </a:p>
          <a:p>
            <a:pPr>
              <a:lnSpc>
                <a:spcPct val="110000"/>
              </a:lnSpc>
              <a:spcBef>
                <a:spcPct val="0"/>
              </a:spcBef>
              <a:spcAft>
                <a:spcPts val="0"/>
              </a:spcAft>
              <a:buClrTx/>
              <a:buFontTx/>
              <a:buNone/>
            </a:pPr>
            <a:r>
              <a:rPr lang="en-US" sz="1600" b="1" dirty="0">
                <a:solidFill>
                  <a:schemeClr val="tx1">
                    <a:lumMod val="60000"/>
                    <a:lumOff val="40000"/>
                  </a:schemeClr>
                </a:solidFill>
                <a:latin typeface="Courier New" charset="0"/>
              </a:rPr>
              <a:t>Change 5085 created with 4 open file(s).</a:t>
            </a:r>
          </a:p>
          <a:p>
            <a:pPr>
              <a:lnSpc>
                <a:spcPct val="110000"/>
              </a:lnSpc>
              <a:spcBef>
                <a:spcPct val="0"/>
              </a:spcBef>
              <a:spcAft>
                <a:spcPts val="0"/>
              </a:spcAft>
              <a:buClrTx/>
              <a:buFontTx/>
              <a:buNone/>
            </a:pPr>
            <a:r>
              <a:rPr lang="en-US" sz="1600" b="1" dirty="0">
                <a:solidFill>
                  <a:schemeClr val="tx1">
                    <a:lumMod val="60000"/>
                    <a:lumOff val="40000"/>
                  </a:schemeClr>
                </a:solidFill>
                <a:latin typeface="Courier New" charset="0"/>
              </a:rPr>
              <a:t>Submitting change 5085.</a:t>
            </a:r>
          </a:p>
          <a:p>
            <a:pPr>
              <a:lnSpc>
                <a:spcPct val="110000"/>
              </a:lnSpc>
              <a:spcBef>
                <a:spcPct val="0"/>
              </a:spcBef>
              <a:spcAft>
                <a:spcPts val="0"/>
              </a:spcAft>
              <a:buClrTx/>
              <a:buFontTx/>
              <a:buNone/>
            </a:pPr>
            <a:r>
              <a:rPr lang="en-US" sz="1600" b="1" dirty="0">
                <a:solidFill>
                  <a:srgbClr val="000000"/>
                </a:solidFill>
                <a:latin typeface="Courier New" charset="0"/>
              </a:rPr>
              <a:t>//depot/Jam/MAIN/</a:t>
            </a:r>
            <a:r>
              <a:rPr lang="en-US" sz="1600" b="1" dirty="0" err="1">
                <a:solidFill>
                  <a:srgbClr val="000000"/>
                </a:solidFill>
                <a:latin typeface="Courier New" charset="0"/>
              </a:rPr>
              <a:t>src</a:t>
            </a:r>
            <a:r>
              <a:rPr lang="en-US" sz="1600" b="1" dirty="0">
                <a:solidFill>
                  <a:srgbClr val="000000"/>
                </a:solidFill>
                <a:latin typeface="Courier New" charset="0"/>
              </a:rPr>
              <a:t>/</a:t>
            </a:r>
            <a:r>
              <a:rPr lang="en-US" sz="1600" b="1" dirty="0" err="1">
                <a:solidFill>
                  <a:srgbClr val="000000"/>
                </a:solidFill>
                <a:latin typeface="Courier New" charset="0"/>
              </a:rPr>
              <a:t>rules.c</a:t>
            </a:r>
            <a:r>
              <a:rPr lang="en-US" sz="1600" b="1" dirty="0">
                <a:solidFill>
                  <a:srgbClr val="000000"/>
                </a:solidFill>
                <a:latin typeface="Courier New" charset="0"/>
              </a:rPr>
              <a:t> - must resolve before submitting</a:t>
            </a:r>
          </a:p>
          <a:p>
            <a:pPr>
              <a:lnSpc>
                <a:spcPct val="110000"/>
              </a:lnSpc>
              <a:spcBef>
                <a:spcPct val="0"/>
              </a:spcBef>
              <a:spcAft>
                <a:spcPts val="0"/>
              </a:spcAft>
              <a:buClrTx/>
              <a:buFontTx/>
              <a:buNone/>
            </a:pPr>
            <a:r>
              <a:rPr lang="en-US" sz="1600" b="1" dirty="0">
                <a:solidFill>
                  <a:srgbClr val="000000"/>
                </a:solidFill>
                <a:latin typeface="Courier New" charset="0"/>
              </a:rPr>
              <a:t>//depot/Jam/MAIN/</a:t>
            </a:r>
            <a:r>
              <a:rPr lang="en-US" sz="1600" b="1" dirty="0" err="1">
                <a:solidFill>
                  <a:srgbClr val="000000"/>
                </a:solidFill>
                <a:latin typeface="Courier New" charset="0"/>
              </a:rPr>
              <a:t>src</a:t>
            </a:r>
            <a:r>
              <a:rPr lang="en-US" sz="1600" b="1" dirty="0">
                <a:solidFill>
                  <a:srgbClr val="000000"/>
                </a:solidFill>
                <a:latin typeface="Courier New" charset="0"/>
              </a:rPr>
              <a:t>/</a:t>
            </a:r>
            <a:r>
              <a:rPr lang="en-US" sz="1600" b="1" dirty="0" err="1">
                <a:solidFill>
                  <a:srgbClr val="000000"/>
                </a:solidFill>
                <a:latin typeface="Courier New" charset="0"/>
              </a:rPr>
              <a:t>rules.c</a:t>
            </a:r>
            <a:r>
              <a:rPr lang="en-US" sz="1600" b="1" dirty="0">
                <a:solidFill>
                  <a:srgbClr val="000000"/>
                </a:solidFill>
                <a:latin typeface="Courier New" charset="0"/>
              </a:rPr>
              <a:t> – must resolve #6,#7</a:t>
            </a:r>
          </a:p>
          <a:p>
            <a:pPr>
              <a:lnSpc>
                <a:spcPct val="110000"/>
              </a:lnSpc>
              <a:spcBef>
                <a:spcPct val="0"/>
              </a:spcBef>
              <a:spcAft>
                <a:spcPts val="0"/>
              </a:spcAft>
              <a:buClrTx/>
              <a:buFontTx/>
              <a:buNone/>
            </a:pPr>
            <a:r>
              <a:rPr lang="en-US" sz="1600" b="1" dirty="0">
                <a:solidFill>
                  <a:srgbClr val="000000"/>
                </a:solidFill>
                <a:latin typeface="Courier New" charset="0"/>
              </a:rPr>
              <a:t>Out of date files must be resolved or reverted.</a:t>
            </a:r>
          </a:p>
          <a:p>
            <a:pPr>
              <a:lnSpc>
                <a:spcPct val="110000"/>
              </a:lnSpc>
              <a:spcBef>
                <a:spcPct val="0"/>
              </a:spcBef>
              <a:spcAft>
                <a:spcPts val="0"/>
              </a:spcAft>
              <a:buClrTx/>
              <a:buFontTx/>
              <a:buNone/>
            </a:pPr>
            <a:r>
              <a:rPr lang="en-US" sz="1600" b="1" dirty="0">
                <a:solidFill>
                  <a:srgbClr val="4167C9"/>
                </a:solidFill>
                <a:latin typeface="Courier New" charset="0"/>
              </a:rPr>
              <a:t>Submit failed -- fix problems above then use </a:t>
            </a:r>
            <a:r>
              <a:rPr lang="ja-JP" altLang="en-US" sz="1600" b="1" dirty="0">
                <a:solidFill>
                  <a:srgbClr val="4167C9"/>
                </a:solidFill>
                <a:latin typeface="Courier New" charset="0"/>
              </a:rPr>
              <a:t>‘</a:t>
            </a:r>
            <a:r>
              <a:rPr lang="en-US" sz="1600" b="1" dirty="0">
                <a:solidFill>
                  <a:srgbClr val="4167C9"/>
                </a:solidFill>
                <a:latin typeface="Courier New" charset="0"/>
              </a:rPr>
              <a:t>p4 submit -c 5085</a:t>
            </a:r>
            <a:r>
              <a:rPr lang="en-GB" sz="1600" b="1" dirty="0">
                <a:solidFill>
                  <a:srgbClr val="4167C9"/>
                </a:solidFill>
                <a:latin typeface="Courier New" charset="0"/>
              </a:rPr>
              <a:t>’</a:t>
            </a:r>
            <a:endParaRPr lang="en-US" sz="1600" b="1" dirty="0">
              <a:solidFill>
                <a:srgbClr val="4167C9"/>
              </a:solidFill>
              <a:latin typeface="Courier New" charset="0"/>
            </a:endParaRPr>
          </a:p>
          <a:p>
            <a:pPr>
              <a:spcBef>
                <a:spcPct val="70000"/>
              </a:spcBef>
            </a:pPr>
            <a:endParaRPr lang="en-US" sz="2800" dirty="0">
              <a:latin typeface="Calibri"/>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noFill/>
        </p:spPr>
        <p:txBody>
          <a:bodyPr/>
          <a:lstStyle/>
          <a:p>
            <a:r>
              <a:rPr lang="en-US" dirty="0"/>
              <a:t>When Can Conflicts Occur?</a:t>
            </a:r>
          </a:p>
        </p:txBody>
      </p:sp>
      <p:sp>
        <p:nvSpPr>
          <p:cNvPr id="72707" name="Rectangle 3"/>
          <p:cNvSpPr>
            <a:spLocks noGrp="1" noChangeArrowheads="1"/>
          </p:cNvSpPr>
          <p:nvPr>
            <p:ph idx="1"/>
          </p:nvPr>
        </p:nvSpPr>
        <p:spPr>
          <a:xfrm>
            <a:off x="465138" y="1047750"/>
            <a:ext cx="8602662" cy="3454593"/>
          </a:xfrm>
        </p:spPr>
        <p:txBody>
          <a:bodyPr>
            <a:normAutofit/>
          </a:bodyPr>
          <a:lstStyle/>
          <a:p>
            <a:pPr>
              <a:spcBef>
                <a:spcPct val="70000"/>
              </a:spcBef>
            </a:pPr>
            <a:r>
              <a:rPr lang="en-US" dirty="0">
                <a:latin typeface="Calibri"/>
              </a:rPr>
              <a:t>Re-syncing opened files</a:t>
            </a:r>
          </a:p>
          <a:p>
            <a:pPr>
              <a:spcBef>
                <a:spcPct val="70000"/>
              </a:spcBef>
              <a:buNone/>
            </a:pPr>
            <a:r>
              <a:rPr lang="en-US" sz="1800" b="1" dirty="0">
                <a:solidFill>
                  <a:srgbClr val="0000FF"/>
                </a:solidFill>
                <a:latin typeface="Courier New" charset="0"/>
              </a:rPr>
              <a:t>p4 sync </a:t>
            </a:r>
            <a:r>
              <a:rPr lang="en-US" sz="1800" b="1" dirty="0">
                <a:solidFill>
                  <a:schemeClr val="tx1">
                    <a:lumMod val="60000"/>
                    <a:lumOff val="40000"/>
                  </a:schemeClr>
                </a:solidFill>
                <a:latin typeface="Courier New" charset="0"/>
              </a:rPr>
              <a:t>–q ...</a:t>
            </a:r>
          </a:p>
          <a:p>
            <a:pPr>
              <a:spcBef>
                <a:spcPct val="0"/>
              </a:spcBef>
              <a:buNone/>
            </a:pPr>
            <a:r>
              <a:rPr lang="en-US" sz="1500" b="1" dirty="0">
                <a:solidFill>
                  <a:srgbClr val="000000"/>
                </a:solidFill>
                <a:latin typeface="Courier New" charset="0"/>
              </a:rPr>
              <a:t>... //depot/Jam/MAIN/</a:t>
            </a:r>
            <a:r>
              <a:rPr lang="en-US" sz="1500" b="1" dirty="0" err="1">
                <a:solidFill>
                  <a:srgbClr val="000000"/>
                </a:solidFill>
                <a:latin typeface="Courier New" charset="0"/>
              </a:rPr>
              <a:t>src</a:t>
            </a:r>
            <a:r>
              <a:rPr lang="en-US" sz="1500" b="1" dirty="0">
                <a:solidFill>
                  <a:srgbClr val="000000"/>
                </a:solidFill>
                <a:latin typeface="Courier New" charset="0"/>
              </a:rPr>
              <a:t>/</a:t>
            </a:r>
            <a:r>
              <a:rPr lang="en-US" sz="1500" b="1" dirty="0" err="1">
                <a:solidFill>
                  <a:srgbClr val="000000"/>
                </a:solidFill>
                <a:latin typeface="Courier New" charset="0"/>
              </a:rPr>
              <a:t>rules.c</a:t>
            </a:r>
            <a:r>
              <a:rPr lang="en-US" sz="1500" b="1" dirty="0">
                <a:solidFill>
                  <a:srgbClr val="000000"/>
                </a:solidFill>
                <a:latin typeface="Courier New" charset="0"/>
              </a:rPr>
              <a:t> - must resolve #2,#5 before submitting</a:t>
            </a:r>
          </a:p>
          <a:p>
            <a:pPr>
              <a:spcBef>
                <a:spcPct val="0"/>
              </a:spcBef>
              <a:buNone/>
            </a:pPr>
            <a:r>
              <a:rPr lang="en-US" sz="1500" b="1" dirty="0">
                <a:solidFill>
                  <a:srgbClr val="000000"/>
                </a:solidFill>
                <a:latin typeface="Courier New" charset="0"/>
              </a:rPr>
              <a:t>... //depot/Jam/MAIN/</a:t>
            </a:r>
            <a:r>
              <a:rPr lang="en-US" sz="1500" b="1" dirty="0" err="1">
                <a:solidFill>
                  <a:srgbClr val="000000"/>
                </a:solidFill>
                <a:latin typeface="Courier New" charset="0"/>
              </a:rPr>
              <a:t>src</a:t>
            </a:r>
            <a:r>
              <a:rPr lang="en-US" sz="1500" b="1" dirty="0">
                <a:solidFill>
                  <a:srgbClr val="000000"/>
                </a:solidFill>
                <a:latin typeface="Courier New" charset="0"/>
              </a:rPr>
              <a:t>/</a:t>
            </a:r>
            <a:r>
              <a:rPr lang="en-US" sz="1500" b="1" dirty="0" err="1">
                <a:solidFill>
                  <a:srgbClr val="000000"/>
                </a:solidFill>
                <a:latin typeface="Courier New" charset="0"/>
              </a:rPr>
              <a:t>rules.h</a:t>
            </a:r>
            <a:r>
              <a:rPr lang="en-US" sz="1500" b="1" dirty="0">
                <a:solidFill>
                  <a:srgbClr val="000000"/>
                </a:solidFill>
                <a:latin typeface="Courier New" charset="0"/>
              </a:rPr>
              <a:t> - must resolve #2,#14 before submitting</a:t>
            </a:r>
          </a:p>
        </p:txBody>
      </p:sp>
    </p:spTree>
    <p:extLst>
      <p:ext uri="{BB962C8B-B14F-4D97-AF65-F5344CB8AC3E}">
        <p14:creationId xmlns:p14="http://schemas.microsoft.com/office/powerpoint/2010/main" val="282874622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noFill/>
        </p:spPr>
        <p:txBody>
          <a:bodyPr/>
          <a:lstStyle/>
          <a:p>
            <a:r>
              <a:rPr lang="en-US" dirty="0"/>
              <a:t>When Can Conflicts Occur?</a:t>
            </a:r>
          </a:p>
        </p:txBody>
      </p:sp>
      <p:sp>
        <p:nvSpPr>
          <p:cNvPr id="72707" name="Rectangle 3"/>
          <p:cNvSpPr>
            <a:spLocks noGrp="1" noChangeArrowheads="1"/>
          </p:cNvSpPr>
          <p:nvPr>
            <p:ph idx="1"/>
          </p:nvPr>
        </p:nvSpPr>
        <p:spPr>
          <a:xfrm>
            <a:off x="465138" y="1047750"/>
            <a:ext cx="8755062" cy="3454593"/>
          </a:xfrm>
        </p:spPr>
        <p:txBody>
          <a:bodyPr>
            <a:normAutofit/>
          </a:bodyPr>
          <a:lstStyle/>
          <a:p>
            <a:pPr>
              <a:spcBef>
                <a:spcPct val="70000"/>
              </a:spcBef>
            </a:pPr>
            <a:r>
              <a:rPr lang="en-US" sz="2200" dirty="0">
                <a:latin typeface="Calibri"/>
              </a:rPr>
              <a:t>Moving to an existing file</a:t>
            </a:r>
          </a:p>
          <a:p>
            <a:pPr>
              <a:spcBef>
                <a:spcPct val="70000"/>
              </a:spcBef>
              <a:buNone/>
            </a:pPr>
            <a:r>
              <a:rPr lang="en-US" b="1" dirty="0">
                <a:solidFill>
                  <a:srgbClr val="0000FF"/>
                </a:solidFill>
                <a:latin typeface="Courier New" charset="0"/>
              </a:rPr>
              <a:t>p4 move -f </a:t>
            </a:r>
            <a:r>
              <a:rPr lang="en-US" sz="2400" b="1" dirty="0">
                <a:solidFill>
                  <a:schemeClr val="tx1">
                    <a:lumMod val="60000"/>
                    <a:lumOff val="40000"/>
                  </a:schemeClr>
                </a:solidFill>
                <a:latin typeface="Courier New" charset="0"/>
              </a:rPr>
              <a:t>//</a:t>
            </a:r>
            <a:r>
              <a:rPr lang="en-US" b="1" dirty="0">
                <a:solidFill>
                  <a:schemeClr val="tx1">
                    <a:lumMod val="60000"/>
                    <a:lumOff val="40000"/>
                  </a:schemeClr>
                </a:solidFill>
                <a:latin typeface="Courier New" charset="0"/>
              </a:rPr>
              <a:t>depot/Jam/REL2.1/... //depot/Jam/MAIN/...</a:t>
            </a:r>
          </a:p>
          <a:p>
            <a:pPr>
              <a:spcBef>
                <a:spcPct val="0"/>
              </a:spcBef>
              <a:buNone/>
            </a:pPr>
            <a:endParaRPr lang="en-US" sz="1600" b="1" dirty="0">
              <a:solidFill>
                <a:srgbClr val="000000"/>
              </a:solidFill>
              <a:latin typeface="Courier New" charset="0"/>
            </a:endParaRPr>
          </a:p>
          <a:p>
            <a:pPr>
              <a:spcBef>
                <a:spcPct val="0"/>
              </a:spcBef>
              <a:buNone/>
            </a:pPr>
            <a:r>
              <a:rPr lang="en-US" sz="1600" b="1" dirty="0">
                <a:solidFill>
                  <a:srgbClr val="000000"/>
                </a:solidFill>
                <a:latin typeface="Courier New" charset="0"/>
              </a:rPr>
              <a:t>//depot/Jam/MAIN/</a:t>
            </a:r>
            <a:r>
              <a:rPr lang="en-US" sz="1600" b="1" dirty="0" err="1">
                <a:solidFill>
                  <a:srgbClr val="000000"/>
                </a:solidFill>
                <a:latin typeface="Courier New" charset="0"/>
              </a:rPr>
              <a:t>src</a:t>
            </a:r>
            <a:r>
              <a:rPr lang="en-US" sz="1600" b="1" dirty="0">
                <a:solidFill>
                  <a:srgbClr val="000000"/>
                </a:solidFill>
                <a:latin typeface="Courier New" charset="0"/>
              </a:rPr>
              <a:t>/regexp.c#2 - moved from </a:t>
            </a:r>
          </a:p>
          <a:p>
            <a:pPr>
              <a:spcBef>
                <a:spcPct val="0"/>
              </a:spcBef>
              <a:buNone/>
            </a:pPr>
            <a:r>
              <a:rPr lang="en-US" sz="1600" b="1" dirty="0">
                <a:solidFill>
                  <a:srgbClr val="000000"/>
                </a:solidFill>
                <a:latin typeface="Courier New" charset="0"/>
              </a:rPr>
              <a:t>										//depot/Jam/REL2.1/</a:t>
            </a:r>
            <a:r>
              <a:rPr lang="en-US" sz="1600" b="1" dirty="0" err="1">
                <a:solidFill>
                  <a:srgbClr val="000000"/>
                </a:solidFill>
                <a:latin typeface="Courier New" charset="0"/>
              </a:rPr>
              <a:t>src</a:t>
            </a:r>
            <a:r>
              <a:rPr lang="en-US" sz="1600" b="1" dirty="0">
                <a:solidFill>
                  <a:srgbClr val="000000"/>
                </a:solidFill>
                <a:latin typeface="Courier New" charset="0"/>
              </a:rPr>
              <a:t>/regexp.c#1</a:t>
            </a:r>
          </a:p>
          <a:p>
            <a:pPr>
              <a:spcBef>
                <a:spcPct val="0"/>
              </a:spcBef>
              <a:buNone/>
            </a:pPr>
            <a:r>
              <a:rPr lang="en-US" sz="1600" b="1" dirty="0">
                <a:solidFill>
                  <a:srgbClr val="000000"/>
                </a:solidFill>
                <a:latin typeface="Courier New" charset="0"/>
              </a:rPr>
              <a:t>//depot/Jam/MAIN/</a:t>
            </a:r>
            <a:r>
              <a:rPr lang="en-US" sz="1600" b="1" dirty="0" err="1">
                <a:solidFill>
                  <a:srgbClr val="000000"/>
                </a:solidFill>
                <a:latin typeface="Courier New" charset="0"/>
              </a:rPr>
              <a:t>src</a:t>
            </a:r>
            <a:r>
              <a:rPr lang="en-US" sz="1600" b="1" dirty="0">
                <a:solidFill>
                  <a:srgbClr val="000000"/>
                </a:solidFill>
                <a:latin typeface="Courier New" charset="0"/>
              </a:rPr>
              <a:t>/regexp.h#1 - moved from </a:t>
            </a:r>
          </a:p>
          <a:p>
            <a:pPr>
              <a:spcBef>
                <a:spcPct val="0"/>
              </a:spcBef>
              <a:buNone/>
            </a:pPr>
            <a:r>
              <a:rPr lang="en-US" sz="1600" b="1" dirty="0">
                <a:solidFill>
                  <a:srgbClr val="000000"/>
                </a:solidFill>
                <a:latin typeface="Courier New" charset="0"/>
              </a:rPr>
              <a:t>										//depot/Jam/REL2.1/</a:t>
            </a:r>
            <a:r>
              <a:rPr lang="en-US" sz="1600" b="1" dirty="0" err="1">
                <a:solidFill>
                  <a:srgbClr val="000000"/>
                </a:solidFill>
                <a:latin typeface="Courier New" charset="0"/>
              </a:rPr>
              <a:t>src</a:t>
            </a:r>
            <a:r>
              <a:rPr lang="en-US" sz="1600" b="1" dirty="0">
                <a:solidFill>
                  <a:srgbClr val="000000"/>
                </a:solidFill>
                <a:latin typeface="Courier New" charset="0"/>
              </a:rPr>
              <a:t>/regexp.h#1</a:t>
            </a:r>
          </a:p>
        </p:txBody>
      </p:sp>
    </p:spTree>
    <p:extLst>
      <p:ext uri="{BB962C8B-B14F-4D97-AF65-F5344CB8AC3E}">
        <p14:creationId xmlns:p14="http://schemas.microsoft.com/office/powerpoint/2010/main" val="282874622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noFill/>
        </p:spPr>
        <p:txBody>
          <a:bodyPr/>
          <a:lstStyle/>
          <a:p>
            <a:r>
              <a:rPr lang="en-US" dirty="0"/>
              <a:t>When Can Conflicts Occur?</a:t>
            </a:r>
          </a:p>
        </p:txBody>
      </p:sp>
      <p:sp>
        <p:nvSpPr>
          <p:cNvPr id="72707" name="Rectangle 3"/>
          <p:cNvSpPr>
            <a:spLocks noGrp="1" noChangeArrowheads="1"/>
          </p:cNvSpPr>
          <p:nvPr>
            <p:ph idx="1"/>
          </p:nvPr>
        </p:nvSpPr>
        <p:spPr/>
        <p:txBody>
          <a:bodyPr>
            <a:normAutofit/>
          </a:bodyPr>
          <a:lstStyle/>
          <a:p>
            <a:pPr>
              <a:spcBef>
                <a:spcPct val="70000"/>
              </a:spcBef>
            </a:pPr>
            <a:r>
              <a:rPr lang="en-US" dirty="0" err="1">
                <a:latin typeface="Calibri"/>
              </a:rPr>
              <a:t>Unshelving</a:t>
            </a:r>
            <a:r>
              <a:rPr lang="en-US" dirty="0">
                <a:latin typeface="Calibri"/>
              </a:rPr>
              <a:t> onto opened file</a:t>
            </a:r>
          </a:p>
          <a:p>
            <a:pPr>
              <a:spcBef>
                <a:spcPct val="70000"/>
              </a:spcBef>
              <a:buNone/>
            </a:pPr>
            <a:r>
              <a:rPr lang="en-US" sz="2200" b="1" dirty="0">
                <a:solidFill>
                  <a:srgbClr val="0000FF"/>
                </a:solidFill>
                <a:latin typeface="Courier New" charset="0"/>
              </a:rPr>
              <a:t>p4 </a:t>
            </a:r>
            <a:r>
              <a:rPr lang="en-US" sz="2200" b="1" dirty="0" err="1">
                <a:solidFill>
                  <a:srgbClr val="0000FF"/>
                </a:solidFill>
                <a:latin typeface="Courier New" charset="0"/>
              </a:rPr>
              <a:t>unshelve</a:t>
            </a:r>
            <a:r>
              <a:rPr lang="en-US" sz="2200" b="1" dirty="0">
                <a:solidFill>
                  <a:srgbClr val="0000FF"/>
                </a:solidFill>
                <a:latin typeface="Courier New" charset="0"/>
              </a:rPr>
              <a:t> </a:t>
            </a:r>
            <a:r>
              <a:rPr lang="en-US" sz="2200" b="1" dirty="0">
                <a:solidFill>
                  <a:srgbClr val="4167C9"/>
                </a:solidFill>
                <a:latin typeface="Courier New" charset="0"/>
              </a:rPr>
              <a:t>-s 12023</a:t>
            </a:r>
          </a:p>
          <a:p>
            <a:pPr>
              <a:lnSpc>
                <a:spcPct val="110000"/>
              </a:lnSpc>
              <a:spcBef>
                <a:spcPct val="0"/>
              </a:spcBef>
              <a:buClrTx/>
              <a:buFontTx/>
              <a:buNone/>
            </a:pPr>
            <a:endParaRPr lang="en-US" sz="2200" b="1" dirty="0">
              <a:solidFill>
                <a:srgbClr val="000000"/>
              </a:solidFill>
              <a:latin typeface="Courier New" charset="0"/>
            </a:endParaRPr>
          </a:p>
          <a:p>
            <a:pPr>
              <a:lnSpc>
                <a:spcPct val="110000"/>
              </a:lnSpc>
              <a:spcBef>
                <a:spcPct val="0"/>
              </a:spcBef>
              <a:buClrTx/>
              <a:buFontTx/>
              <a:buNone/>
            </a:pPr>
            <a:r>
              <a:rPr lang="en-US" sz="1600" b="1" dirty="0">
                <a:solidFill>
                  <a:srgbClr val="000000"/>
                </a:solidFill>
                <a:latin typeface="Courier New" charset="0"/>
              </a:rPr>
              <a:t>//depot/Jam/MAIN/</a:t>
            </a:r>
            <a:r>
              <a:rPr lang="en-US" sz="1600" b="1" dirty="0" err="1">
                <a:solidFill>
                  <a:srgbClr val="000000"/>
                </a:solidFill>
                <a:latin typeface="Courier New" charset="0"/>
              </a:rPr>
              <a:t>src</a:t>
            </a:r>
            <a:r>
              <a:rPr lang="en-US" sz="1600" b="1" dirty="0">
                <a:solidFill>
                  <a:srgbClr val="000000"/>
                </a:solidFill>
                <a:latin typeface="Courier New" charset="0"/>
              </a:rPr>
              <a:t>/rules.c#5 - </a:t>
            </a:r>
            <a:r>
              <a:rPr lang="en-US" sz="1600" b="1" dirty="0" err="1">
                <a:solidFill>
                  <a:srgbClr val="000000"/>
                </a:solidFill>
                <a:latin typeface="Courier New" charset="0"/>
              </a:rPr>
              <a:t>unshelved</a:t>
            </a:r>
            <a:r>
              <a:rPr lang="en-US" sz="1600" b="1" dirty="0">
                <a:solidFill>
                  <a:srgbClr val="000000"/>
                </a:solidFill>
                <a:latin typeface="Courier New" charset="0"/>
              </a:rPr>
              <a:t>, opened for edit</a:t>
            </a:r>
          </a:p>
          <a:p>
            <a:pPr>
              <a:lnSpc>
                <a:spcPct val="110000"/>
              </a:lnSpc>
              <a:spcBef>
                <a:spcPct val="0"/>
              </a:spcBef>
              <a:buClrTx/>
              <a:buFontTx/>
              <a:buNone/>
            </a:pPr>
            <a:r>
              <a:rPr lang="en-US" sz="1600" b="1" dirty="0">
                <a:solidFill>
                  <a:srgbClr val="000000"/>
                </a:solidFill>
                <a:latin typeface="Courier New" charset="0"/>
              </a:rPr>
              <a:t>... //depot/Jam/MAIN/</a:t>
            </a:r>
            <a:r>
              <a:rPr lang="en-US" sz="1600" b="1" dirty="0" err="1">
                <a:solidFill>
                  <a:srgbClr val="000000"/>
                </a:solidFill>
                <a:latin typeface="Courier New" charset="0"/>
              </a:rPr>
              <a:t>src</a:t>
            </a:r>
            <a:r>
              <a:rPr lang="en-US" sz="1600" b="1" dirty="0">
                <a:solidFill>
                  <a:srgbClr val="000000"/>
                </a:solidFill>
                <a:latin typeface="Courier New" charset="0"/>
              </a:rPr>
              <a:t>/</a:t>
            </a:r>
            <a:r>
              <a:rPr lang="en-US" sz="1600" b="1" dirty="0" err="1">
                <a:solidFill>
                  <a:srgbClr val="000000"/>
                </a:solidFill>
                <a:latin typeface="Courier New" charset="0"/>
              </a:rPr>
              <a:t>rules.c</a:t>
            </a:r>
            <a:r>
              <a:rPr lang="en-US" sz="1600" b="1" dirty="0">
                <a:solidFill>
                  <a:srgbClr val="000000"/>
                </a:solidFill>
                <a:latin typeface="Courier New" charset="0"/>
              </a:rPr>
              <a:t> - must resolve //depot/Jam/MAIN/</a:t>
            </a:r>
            <a:r>
              <a:rPr lang="en-US" sz="1600" b="1" dirty="0" err="1">
                <a:solidFill>
                  <a:srgbClr val="000000"/>
                </a:solidFill>
                <a:latin typeface="Courier New" charset="0"/>
              </a:rPr>
              <a:t>src</a:t>
            </a:r>
            <a:r>
              <a:rPr lang="en-US" sz="1600" b="1" dirty="0">
                <a:solidFill>
                  <a:srgbClr val="000000"/>
                </a:solidFill>
                <a:latin typeface="Courier New" charset="0"/>
              </a:rPr>
              <a:t>/</a:t>
            </a:r>
            <a:r>
              <a:rPr lang="en-US" sz="1600" b="1" dirty="0" err="1">
                <a:solidFill>
                  <a:srgbClr val="000000"/>
                </a:solidFill>
                <a:latin typeface="Courier New" charset="0"/>
              </a:rPr>
              <a:t>rules.c</a:t>
            </a:r>
            <a:r>
              <a:rPr lang="en-US" sz="1600" b="1" dirty="0">
                <a:solidFill>
                  <a:srgbClr val="000000"/>
                </a:solidFill>
                <a:latin typeface="Courier New" charset="0"/>
              </a:rPr>
              <a:t>@=12023 before submitting</a:t>
            </a:r>
          </a:p>
        </p:txBody>
      </p:sp>
    </p:spTree>
    <p:extLst>
      <p:ext uri="{BB962C8B-B14F-4D97-AF65-F5344CB8AC3E}">
        <p14:creationId xmlns:p14="http://schemas.microsoft.com/office/powerpoint/2010/main" val="282874622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noFill/>
        </p:spPr>
        <p:txBody>
          <a:bodyPr/>
          <a:lstStyle/>
          <a:p>
            <a:r>
              <a:rPr lang="en-US" dirty="0"/>
              <a:t>What happens on conflict?</a:t>
            </a:r>
          </a:p>
        </p:txBody>
      </p:sp>
      <p:sp>
        <p:nvSpPr>
          <p:cNvPr id="69635" name="Rectangle 3"/>
          <p:cNvSpPr>
            <a:spLocks noGrp="1" noChangeArrowheads="1"/>
          </p:cNvSpPr>
          <p:nvPr>
            <p:ph idx="1"/>
          </p:nvPr>
        </p:nvSpPr>
        <p:spPr/>
        <p:txBody>
          <a:bodyPr>
            <a:normAutofit/>
          </a:bodyPr>
          <a:lstStyle/>
          <a:p>
            <a:r>
              <a:rPr lang="en-US" sz="2400" dirty="0"/>
              <a:t>Depot file remains unchanged</a:t>
            </a:r>
          </a:p>
          <a:p>
            <a:pPr>
              <a:lnSpc>
                <a:spcPct val="200000"/>
              </a:lnSpc>
            </a:pPr>
            <a:r>
              <a:rPr lang="en-US" sz="2400" dirty="0">
                <a:solidFill>
                  <a:srgbClr val="172751"/>
                </a:solidFill>
              </a:rPr>
              <a:t>A resolve is scheduled (needs to be performed)</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02" name="Text Box 4"/>
          <p:cNvSpPr txBox="1">
            <a:spLocks noChangeArrowheads="1"/>
          </p:cNvSpPr>
          <p:nvPr/>
        </p:nvSpPr>
        <p:spPr bwMode="auto">
          <a:xfrm>
            <a:off x="6629400" y="400050"/>
            <a:ext cx="1295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i="1">
                <a:solidFill>
                  <a:schemeClr val="tx1"/>
                </a:solidFill>
                <a:latin typeface="Arial" charset="0"/>
                <a:ea typeface="ＭＳ Ｐゴシック" charset="0"/>
              </a:defRPr>
            </a:lvl1pPr>
            <a:lvl2pPr marL="742950" indent="-285750">
              <a:defRPr sz="1900" i="1">
                <a:solidFill>
                  <a:schemeClr val="tx1"/>
                </a:solidFill>
                <a:latin typeface="Arial" charset="0"/>
                <a:ea typeface="ＭＳ Ｐゴシック" charset="0"/>
              </a:defRPr>
            </a:lvl2pPr>
            <a:lvl3pPr marL="1143000" indent="-228600">
              <a:defRPr sz="1900" i="1">
                <a:solidFill>
                  <a:schemeClr val="tx1"/>
                </a:solidFill>
                <a:latin typeface="Arial" charset="0"/>
                <a:ea typeface="ＭＳ Ｐゴシック" charset="0"/>
              </a:defRPr>
            </a:lvl3pPr>
            <a:lvl4pPr marL="1600200" indent="-228600">
              <a:defRPr sz="1900" i="1">
                <a:solidFill>
                  <a:schemeClr val="tx1"/>
                </a:solidFill>
                <a:latin typeface="Arial" charset="0"/>
                <a:ea typeface="ＭＳ Ｐゴシック" charset="0"/>
              </a:defRPr>
            </a:lvl4pPr>
            <a:lvl5pPr marL="2057400" indent="-228600">
              <a:defRPr sz="1900" i="1">
                <a:solidFill>
                  <a:schemeClr val="tx1"/>
                </a:solidFill>
                <a:latin typeface="Arial" charset="0"/>
                <a:ea typeface="ＭＳ Ｐゴシック" charset="0"/>
              </a:defRPr>
            </a:lvl5pPr>
            <a:lvl6pPr marL="25146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pPr algn="ctr">
              <a:buClrTx/>
              <a:buFontTx/>
              <a:buNone/>
            </a:pPr>
            <a:r>
              <a:rPr lang="en-US" sz="2400" i="0" dirty="0">
                <a:solidFill>
                  <a:srgbClr val="172751"/>
                </a:solidFill>
                <a:latin typeface="Calibri"/>
              </a:rPr>
              <a:t>depot</a:t>
            </a:r>
          </a:p>
        </p:txBody>
      </p:sp>
      <p:grpSp>
        <p:nvGrpSpPr>
          <p:cNvPr id="2" name="Group 1"/>
          <p:cNvGrpSpPr/>
          <p:nvPr/>
        </p:nvGrpSpPr>
        <p:grpSpPr>
          <a:xfrm>
            <a:off x="6019800" y="342900"/>
            <a:ext cx="2514600" cy="4400550"/>
            <a:chOff x="6019800" y="342900"/>
            <a:chExt cx="2514600" cy="4400550"/>
          </a:xfrm>
        </p:grpSpPr>
        <p:sp>
          <p:nvSpPr>
            <p:cNvPr id="3" name="Can 2"/>
            <p:cNvSpPr/>
            <p:nvPr/>
          </p:nvSpPr>
          <p:spPr>
            <a:xfrm>
              <a:off x="6019800" y="342900"/>
              <a:ext cx="2514600" cy="4400550"/>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3"/>
            <p:cNvGrpSpPr/>
            <p:nvPr/>
          </p:nvGrpSpPr>
          <p:grpSpPr>
            <a:xfrm>
              <a:off x="6629400" y="895350"/>
              <a:ext cx="1306512" cy="1399520"/>
              <a:chOff x="6406356" y="1193800"/>
              <a:chExt cx="1306512" cy="1866027"/>
            </a:xfrm>
          </p:grpSpPr>
          <p:sp>
            <p:nvSpPr>
              <p:cNvPr id="73732" name="Text Box 6"/>
              <p:cNvSpPr txBox="1">
                <a:spLocks noChangeArrowheads="1"/>
              </p:cNvSpPr>
              <p:nvPr/>
            </p:nvSpPr>
            <p:spPr bwMode="auto">
              <a:xfrm>
                <a:off x="6406356" y="1193800"/>
                <a:ext cx="1306512" cy="53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1900" i="1">
                    <a:solidFill>
                      <a:schemeClr val="tx1"/>
                    </a:solidFill>
                    <a:latin typeface="Arial" charset="0"/>
                    <a:ea typeface="ＭＳ Ｐゴシック" charset="0"/>
                  </a:defRPr>
                </a:lvl1pPr>
                <a:lvl2pPr marL="742950" indent="-285750">
                  <a:defRPr sz="1900" i="1">
                    <a:solidFill>
                      <a:schemeClr val="tx1"/>
                    </a:solidFill>
                    <a:latin typeface="Arial" charset="0"/>
                    <a:ea typeface="ＭＳ Ｐゴシック" charset="0"/>
                  </a:defRPr>
                </a:lvl2pPr>
                <a:lvl3pPr marL="1143000" indent="-228600">
                  <a:defRPr sz="1900" i="1">
                    <a:solidFill>
                      <a:schemeClr val="tx1"/>
                    </a:solidFill>
                    <a:latin typeface="Arial" charset="0"/>
                    <a:ea typeface="ＭＳ Ｐゴシック" charset="0"/>
                  </a:defRPr>
                </a:lvl3pPr>
                <a:lvl4pPr marL="1600200" indent="-228600">
                  <a:defRPr sz="1900" i="1">
                    <a:solidFill>
                      <a:schemeClr val="tx1"/>
                    </a:solidFill>
                    <a:latin typeface="Arial" charset="0"/>
                    <a:ea typeface="ＭＳ Ｐゴシック" charset="0"/>
                  </a:defRPr>
                </a:lvl4pPr>
                <a:lvl5pPr marL="2057400" indent="-228600">
                  <a:defRPr sz="1900" i="1">
                    <a:solidFill>
                      <a:schemeClr val="tx1"/>
                    </a:solidFill>
                    <a:latin typeface="Arial" charset="0"/>
                    <a:ea typeface="ＭＳ Ｐゴシック" charset="0"/>
                  </a:defRPr>
                </a:lvl5pPr>
                <a:lvl6pPr marL="25146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pPr algn="ctr">
                  <a:buClrTx/>
                  <a:buFontTx/>
                  <a:buNone/>
                </a:pPr>
                <a:r>
                  <a:rPr lang="en-US" sz="2000" b="1" i="0" dirty="0">
                    <a:solidFill>
                      <a:srgbClr val="172751"/>
                    </a:solidFill>
                    <a:latin typeface="Courier New" charset="0"/>
                  </a:rPr>
                  <a:t>xyz.c#3</a:t>
                </a:r>
              </a:p>
            </p:txBody>
          </p:sp>
          <p:grpSp>
            <p:nvGrpSpPr>
              <p:cNvPr id="21" name="Group 20"/>
              <p:cNvGrpSpPr/>
              <p:nvPr/>
            </p:nvGrpSpPr>
            <p:grpSpPr>
              <a:xfrm>
                <a:off x="6520656" y="1676400"/>
                <a:ext cx="1066800" cy="685800"/>
                <a:chOff x="6215856" y="1462088"/>
                <a:chExt cx="1066800" cy="685800"/>
              </a:xfrm>
            </p:grpSpPr>
            <p:sp>
              <p:nvSpPr>
                <p:cNvPr id="2444296" name="Rectangle 8"/>
                <p:cNvSpPr>
                  <a:spLocks noChangeArrowheads="1"/>
                </p:cNvSpPr>
                <p:nvPr/>
              </p:nvSpPr>
              <p:spPr bwMode="auto">
                <a:xfrm>
                  <a:off x="6215856" y="1462088"/>
                  <a:ext cx="1066800" cy="685800"/>
                </a:xfrm>
                <a:prstGeom prst="rect">
                  <a:avLst/>
                </a:prstGeom>
                <a:solidFill>
                  <a:srgbClr val="C3D69B"/>
                </a:solidFill>
                <a:ln w="57150">
                  <a:noFill/>
                  <a:miter lim="800000"/>
                  <a:headEnd/>
                  <a:tailEnd/>
                </a:ln>
                <a:effectLst>
                  <a:outerShdw dist="35921" dir="2700000" algn="ctr" rotWithShape="0">
                    <a:schemeClr val="bg1">
                      <a:lumMod val="65000"/>
                    </a:schemeClr>
                  </a:outerShdw>
                </a:effectLst>
              </p:spPr>
              <p:txBody>
                <a:bodyPr wrap="none" anchor="ctr"/>
                <a:lstStyle/>
                <a:p>
                  <a:pPr>
                    <a:defRPr/>
                  </a:pPr>
                  <a:endParaRPr lang="en-US" dirty="0">
                    <a:latin typeface="Calibri"/>
                    <a:ea typeface="+mn-ea"/>
                  </a:endParaRPr>
                </a:p>
              </p:txBody>
            </p:sp>
            <p:grpSp>
              <p:nvGrpSpPr>
                <p:cNvPr id="73795" name="Group 9"/>
                <p:cNvGrpSpPr>
                  <a:grpSpLocks/>
                </p:cNvGrpSpPr>
                <p:nvPr/>
              </p:nvGrpSpPr>
              <p:grpSpPr bwMode="auto">
                <a:xfrm>
                  <a:off x="6324600" y="1538288"/>
                  <a:ext cx="838200" cy="381000"/>
                  <a:chOff x="3744" y="729"/>
                  <a:chExt cx="528" cy="240"/>
                </a:xfrm>
                <a:solidFill>
                  <a:srgbClr val="C3D69B"/>
                </a:solidFill>
              </p:grpSpPr>
              <p:sp>
                <p:nvSpPr>
                  <p:cNvPr id="73796" name="Line 10"/>
                  <p:cNvSpPr>
                    <a:spLocks noChangeShapeType="1"/>
                  </p:cNvSpPr>
                  <p:nvPr/>
                </p:nvSpPr>
                <p:spPr bwMode="auto">
                  <a:xfrm>
                    <a:off x="3744" y="729"/>
                    <a:ext cx="432" cy="0"/>
                  </a:xfrm>
                  <a:prstGeom prst="line">
                    <a:avLst/>
                  </a:prstGeom>
                  <a:grpFill/>
                  <a:ln w="38100">
                    <a:solidFill>
                      <a:schemeClr val="accent1"/>
                    </a:solidFill>
                    <a:round/>
                    <a:headEnd/>
                    <a:tailEnd/>
                  </a:ln>
                  <a:extLst/>
                </p:spPr>
                <p:txBody>
                  <a:bodyPr wrap="none" anchor="ctr"/>
                  <a:lstStyle/>
                  <a:p>
                    <a:endParaRPr lang="en-US" dirty="0">
                      <a:latin typeface="Calibri"/>
                    </a:endParaRPr>
                  </a:p>
                </p:txBody>
              </p:sp>
              <p:sp>
                <p:nvSpPr>
                  <p:cNvPr id="73797" name="Line 11"/>
                  <p:cNvSpPr>
                    <a:spLocks noChangeShapeType="1"/>
                  </p:cNvSpPr>
                  <p:nvPr/>
                </p:nvSpPr>
                <p:spPr bwMode="auto">
                  <a:xfrm>
                    <a:off x="3744" y="777"/>
                    <a:ext cx="528" cy="0"/>
                  </a:xfrm>
                  <a:prstGeom prst="line">
                    <a:avLst/>
                  </a:prstGeom>
                  <a:grpFill/>
                  <a:ln w="38100">
                    <a:solidFill>
                      <a:schemeClr val="accent1"/>
                    </a:solidFill>
                    <a:round/>
                    <a:headEnd/>
                    <a:tailEnd/>
                  </a:ln>
                  <a:extLst/>
                </p:spPr>
                <p:txBody>
                  <a:bodyPr wrap="none" anchor="ctr"/>
                  <a:lstStyle/>
                  <a:p>
                    <a:endParaRPr lang="en-US" dirty="0">
                      <a:latin typeface="Calibri"/>
                    </a:endParaRPr>
                  </a:p>
                </p:txBody>
              </p:sp>
              <p:sp>
                <p:nvSpPr>
                  <p:cNvPr id="73798" name="Line 12"/>
                  <p:cNvSpPr>
                    <a:spLocks noChangeShapeType="1"/>
                  </p:cNvSpPr>
                  <p:nvPr/>
                </p:nvSpPr>
                <p:spPr bwMode="auto">
                  <a:xfrm>
                    <a:off x="3744" y="825"/>
                    <a:ext cx="336" cy="0"/>
                  </a:xfrm>
                  <a:prstGeom prst="line">
                    <a:avLst/>
                  </a:prstGeom>
                  <a:grpFill/>
                  <a:ln w="38100">
                    <a:solidFill>
                      <a:schemeClr val="accent1"/>
                    </a:solidFill>
                    <a:round/>
                    <a:headEnd/>
                    <a:tailEnd/>
                  </a:ln>
                  <a:extLst/>
                </p:spPr>
                <p:txBody>
                  <a:bodyPr wrap="none" anchor="ctr"/>
                  <a:lstStyle/>
                  <a:p>
                    <a:endParaRPr lang="en-US" dirty="0">
                      <a:latin typeface="Calibri"/>
                    </a:endParaRPr>
                  </a:p>
                </p:txBody>
              </p:sp>
              <p:sp>
                <p:nvSpPr>
                  <p:cNvPr id="73799" name="Line 13"/>
                  <p:cNvSpPr>
                    <a:spLocks noChangeShapeType="1"/>
                  </p:cNvSpPr>
                  <p:nvPr/>
                </p:nvSpPr>
                <p:spPr bwMode="auto">
                  <a:xfrm>
                    <a:off x="3744" y="873"/>
                    <a:ext cx="528" cy="0"/>
                  </a:xfrm>
                  <a:prstGeom prst="line">
                    <a:avLst/>
                  </a:prstGeom>
                  <a:grpFill/>
                  <a:ln w="38100">
                    <a:solidFill>
                      <a:schemeClr val="accent1"/>
                    </a:solidFill>
                    <a:round/>
                    <a:headEnd/>
                    <a:tailEnd/>
                  </a:ln>
                  <a:extLst/>
                </p:spPr>
                <p:txBody>
                  <a:bodyPr wrap="none" anchor="ctr"/>
                  <a:lstStyle/>
                  <a:p>
                    <a:endParaRPr lang="en-US" dirty="0">
                      <a:latin typeface="Calibri"/>
                    </a:endParaRPr>
                  </a:p>
                </p:txBody>
              </p:sp>
              <p:sp>
                <p:nvSpPr>
                  <p:cNvPr id="73800" name="Line 14"/>
                  <p:cNvSpPr>
                    <a:spLocks noChangeShapeType="1"/>
                  </p:cNvSpPr>
                  <p:nvPr/>
                </p:nvSpPr>
                <p:spPr bwMode="auto">
                  <a:xfrm>
                    <a:off x="3744" y="921"/>
                    <a:ext cx="384" cy="0"/>
                  </a:xfrm>
                  <a:prstGeom prst="line">
                    <a:avLst/>
                  </a:prstGeom>
                  <a:grpFill/>
                  <a:ln w="38100">
                    <a:solidFill>
                      <a:schemeClr val="accent1"/>
                    </a:solidFill>
                    <a:round/>
                    <a:headEnd/>
                    <a:tailEnd/>
                  </a:ln>
                  <a:extLst/>
                </p:spPr>
                <p:txBody>
                  <a:bodyPr wrap="none" anchor="ctr"/>
                  <a:lstStyle/>
                  <a:p>
                    <a:endParaRPr lang="en-US" dirty="0">
                      <a:latin typeface="Calibri"/>
                    </a:endParaRPr>
                  </a:p>
                </p:txBody>
              </p:sp>
              <p:sp>
                <p:nvSpPr>
                  <p:cNvPr id="73801" name="Line 15"/>
                  <p:cNvSpPr>
                    <a:spLocks noChangeShapeType="1"/>
                  </p:cNvSpPr>
                  <p:nvPr/>
                </p:nvSpPr>
                <p:spPr bwMode="auto">
                  <a:xfrm>
                    <a:off x="3744" y="969"/>
                    <a:ext cx="432" cy="0"/>
                  </a:xfrm>
                  <a:prstGeom prst="line">
                    <a:avLst/>
                  </a:prstGeom>
                  <a:grpFill/>
                  <a:ln w="38100">
                    <a:solidFill>
                      <a:schemeClr val="accent1"/>
                    </a:solidFill>
                    <a:round/>
                    <a:headEnd/>
                    <a:tailEnd/>
                  </a:ln>
                  <a:extLst/>
                </p:spPr>
                <p:txBody>
                  <a:bodyPr wrap="none" anchor="ctr"/>
                  <a:lstStyle/>
                  <a:p>
                    <a:endParaRPr lang="en-US" dirty="0">
                      <a:latin typeface="Calibri"/>
                    </a:endParaRPr>
                  </a:p>
                </p:txBody>
              </p:sp>
            </p:grpSp>
          </p:grpSp>
          <p:sp>
            <p:nvSpPr>
              <p:cNvPr id="2444304" name="Text Box 16"/>
              <p:cNvSpPr txBox="1">
                <a:spLocks noChangeArrowheads="1"/>
              </p:cNvSpPr>
              <p:nvPr/>
            </p:nvSpPr>
            <p:spPr bwMode="auto">
              <a:xfrm>
                <a:off x="6406356" y="2362200"/>
                <a:ext cx="1295400" cy="697627"/>
              </a:xfrm>
              <a:prstGeom prst="rect">
                <a:avLst/>
              </a:prstGeom>
              <a:noFill/>
              <a:ln w="9525">
                <a:noFill/>
                <a:miter lim="800000"/>
                <a:headEnd/>
                <a:tailEnd/>
              </a:ln>
              <a:effectLst/>
            </p:spPr>
            <p:txBody>
              <a:bodyPr wrap="square">
                <a:spAutoFit/>
              </a:bodyPr>
              <a:lstStyle>
                <a:lvl1pPr>
                  <a:defRPr sz="1900" i="1">
                    <a:solidFill>
                      <a:schemeClr val="tx1"/>
                    </a:solidFill>
                    <a:latin typeface="Arial" charset="0"/>
                    <a:ea typeface="ＭＳ Ｐゴシック" charset="0"/>
                  </a:defRPr>
                </a:lvl1pPr>
                <a:lvl2pPr marL="742950" indent="-285750">
                  <a:defRPr sz="1900" i="1">
                    <a:solidFill>
                      <a:schemeClr val="tx1"/>
                    </a:solidFill>
                    <a:latin typeface="Arial" charset="0"/>
                    <a:ea typeface="ＭＳ Ｐゴシック" charset="0"/>
                  </a:defRPr>
                </a:lvl2pPr>
                <a:lvl3pPr marL="1143000" indent="-228600">
                  <a:defRPr sz="1900" i="1">
                    <a:solidFill>
                      <a:schemeClr val="tx1"/>
                    </a:solidFill>
                    <a:latin typeface="Arial" charset="0"/>
                    <a:ea typeface="ＭＳ Ｐゴシック" charset="0"/>
                  </a:defRPr>
                </a:lvl3pPr>
                <a:lvl4pPr marL="1600200" indent="-228600">
                  <a:defRPr sz="1900" i="1">
                    <a:solidFill>
                      <a:schemeClr val="tx1"/>
                    </a:solidFill>
                    <a:latin typeface="Arial" charset="0"/>
                    <a:ea typeface="ＭＳ Ｐゴシック" charset="0"/>
                  </a:defRPr>
                </a:lvl4pPr>
                <a:lvl5pPr marL="2057400" indent="-228600">
                  <a:defRPr sz="1900" i="1">
                    <a:solidFill>
                      <a:schemeClr val="tx1"/>
                    </a:solidFill>
                    <a:latin typeface="Arial" charset="0"/>
                    <a:ea typeface="ＭＳ Ｐゴシック" charset="0"/>
                  </a:defRPr>
                </a:lvl5pPr>
                <a:lvl6pPr marL="25146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pPr algn="ctr">
                  <a:buClrTx/>
                  <a:buFontTx/>
                  <a:buNone/>
                </a:pPr>
                <a:r>
                  <a:rPr lang="ja-JP" altLang="en-US" sz="2800" b="1" i="0" dirty="0">
                    <a:solidFill>
                      <a:schemeClr val="bg1"/>
                    </a:solidFill>
                    <a:latin typeface="Calibri"/>
                  </a:rPr>
                  <a:t>“</a:t>
                </a:r>
                <a:r>
                  <a:rPr lang="en-US" sz="2800" b="1" i="0" dirty="0">
                    <a:solidFill>
                      <a:schemeClr val="bg1"/>
                    </a:solidFill>
                    <a:latin typeface="Calibri"/>
                  </a:rPr>
                  <a:t>base</a:t>
                </a:r>
                <a:r>
                  <a:rPr lang="ja-JP" altLang="en-US" sz="2800" b="1" i="0" dirty="0">
                    <a:solidFill>
                      <a:schemeClr val="bg1"/>
                    </a:solidFill>
                    <a:latin typeface="Calibri"/>
                  </a:rPr>
                  <a:t>”</a:t>
                </a:r>
                <a:endParaRPr lang="en-US" sz="2800" b="1" i="0" dirty="0">
                  <a:solidFill>
                    <a:schemeClr val="bg1"/>
                  </a:solidFill>
                  <a:latin typeface="Calibri"/>
                </a:endParaRPr>
              </a:p>
            </p:txBody>
          </p:sp>
        </p:grpSp>
      </p:grpSp>
      <p:grpSp>
        <p:nvGrpSpPr>
          <p:cNvPr id="15" name="Group 64"/>
          <p:cNvGrpSpPr>
            <a:grpSpLocks/>
          </p:cNvGrpSpPr>
          <p:nvPr/>
        </p:nvGrpSpPr>
        <p:grpSpPr bwMode="auto">
          <a:xfrm>
            <a:off x="6515100" y="2216944"/>
            <a:ext cx="1524000" cy="1402556"/>
            <a:chOff x="3840" y="1766"/>
            <a:chExt cx="960" cy="1178"/>
          </a:xfrm>
        </p:grpSpPr>
        <p:sp>
          <p:nvSpPr>
            <p:cNvPr id="73740" name="Text Box 65"/>
            <p:cNvSpPr txBox="1">
              <a:spLocks noChangeArrowheads="1"/>
            </p:cNvSpPr>
            <p:nvPr/>
          </p:nvSpPr>
          <p:spPr bwMode="auto">
            <a:xfrm>
              <a:off x="3945" y="1766"/>
              <a:ext cx="795"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1900" i="1">
                  <a:solidFill>
                    <a:schemeClr val="tx1"/>
                  </a:solidFill>
                  <a:latin typeface="Arial" charset="0"/>
                  <a:ea typeface="ＭＳ Ｐゴシック" charset="0"/>
                </a:defRPr>
              </a:lvl1pPr>
              <a:lvl2pPr marL="742950" indent="-285750">
                <a:defRPr sz="1900" i="1">
                  <a:solidFill>
                    <a:schemeClr val="tx1"/>
                  </a:solidFill>
                  <a:latin typeface="Arial" charset="0"/>
                  <a:ea typeface="ＭＳ Ｐゴシック" charset="0"/>
                </a:defRPr>
              </a:lvl2pPr>
              <a:lvl3pPr marL="1143000" indent="-228600">
                <a:defRPr sz="1900" i="1">
                  <a:solidFill>
                    <a:schemeClr val="tx1"/>
                  </a:solidFill>
                  <a:latin typeface="Arial" charset="0"/>
                  <a:ea typeface="ＭＳ Ｐゴシック" charset="0"/>
                </a:defRPr>
              </a:lvl3pPr>
              <a:lvl4pPr marL="1600200" indent="-228600">
                <a:defRPr sz="1900" i="1">
                  <a:solidFill>
                    <a:schemeClr val="tx1"/>
                  </a:solidFill>
                  <a:latin typeface="Arial" charset="0"/>
                  <a:ea typeface="ＭＳ Ｐゴシック" charset="0"/>
                </a:defRPr>
              </a:lvl4pPr>
              <a:lvl5pPr marL="2057400" indent="-228600">
                <a:defRPr sz="1900" i="1">
                  <a:solidFill>
                    <a:schemeClr val="tx1"/>
                  </a:solidFill>
                  <a:latin typeface="Arial" charset="0"/>
                  <a:ea typeface="ＭＳ Ｐゴシック" charset="0"/>
                </a:defRPr>
              </a:lvl5pPr>
              <a:lvl6pPr marL="25146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pPr algn="ctr">
                <a:buClrTx/>
                <a:buFontTx/>
                <a:buNone/>
              </a:pPr>
              <a:r>
                <a:rPr lang="en-US" sz="2000" b="1" i="0" dirty="0">
                  <a:solidFill>
                    <a:srgbClr val="172751"/>
                  </a:solidFill>
                  <a:latin typeface="Courier New" charset="0"/>
                </a:rPr>
                <a:t>xyz.c#4</a:t>
              </a:r>
            </a:p>
          </p:txBody>
        </p:sp>
        <p:grpSp>
          <p:nvGrpSpPr>
            <p:cNvPr id="73741" name="Group 66"/>
            <p:cNvGrpSpPr>
              <a:grpSpLocks/>
            </p:cNvGrpSpPr>
            <p:nvPr/>
          </p:nvGrpSpPr>
          <p:grpSpPr bwMode="auto">
            <a:xfrm>
              <a:off x="3984" y="2073"/>
              <a:ext cx="672" cy="432"/>
              <a:chOff x="3744" y="1929"/>
              <a:chExt cx="672" cy="432"/>
            </a:xfrm>
          </p:grpSpPr>
          <p:sp>
            <p:nvSpPr>
              <p:cNvPr id="2444355" name="Rectangle 67"/>
              <p:cNvSpPr>
                <a:spLocks noChangeArrowheads="1"/>
              </p:cNvSpPr>
              <p:nvPr/>
            </p:nvSpPr>
            <p:spPr bwMode="auto">
              <a:xfrm>
                <a:off x="3744" y="1929"/>
                <a:ext cx="672" cy="432"/>
              </a:xfrm>
              <a:prstGeom prst="rect">
                <a:avLst/>
              </a:prstGeom>
              <a:solidFill>
                <a:srgbClr val="C3D69B"/>
              </a:solidFill>
              <a:ln w="57150">
                <a:noFill/>
                <a:miter lim="800000"/>
                <a:headEnd/>
                <a:tailEnd/>
              </a:ln>
              <a:effectLst>
                <a:outerShdw dist="35921" dir="2700000" algn="ctr" rotWithShape="0">
                  <a:schemeClr val="bg1">
                    <a:lumMod val="65000"/>
                  </a:schemeClr>
                </a:outerShdw>
              </a:effectLst>
            </p:spPr>
            <p:txBody>
              <a:bodyPr wrap="none" anchor="ctr"/>
              <a:lstStyle/>
              <a:p>
                <a:pPr>
                  <a:defRPr/>
                </a:pPr>
                <a:endParaRPr lang="en-US" dirty="0">
                  <a:latin typeface="Calibri"/>
                  <a:ea typeface="+mn-ea"/>
                </a:endParaRPr>
              </a:p>
            </p:txBody>
          </p:sp>
          <p:sp>
            <p:nvSpPr>
              <p:cNvPr id="73744" name="Line 68"/>
              <p:cNvSpPr>
                <a:spLocks noChangeShapeType="1"/>
              </p:cNvSpPr>
              <p:nvPr/>
            </p:nvSpPr>
            <p:spPr bwMode="auto">
              <a:xfrm>
                <a:off x="3792" y="1977"/>
                <a:ext cx="432" cy="0"/>
              </a:xfrm>
              <a:prstGeom prst="line">
                <a:avLst/>
              </a:prstGeom>
              <a:noFill/>
              <a:ln w="38100">
                <a:solidFill>
                  <a:srgbClr val="4F81BD"/>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73745" name="Line 69"/>
              <p:cNvSpPr>
                <a:spLocks noChangeShapeType="1"/>
              </p:cNvSpPr>
              <p:nvPr/>
            </p:nvSpPr>
            <p:spPr bwMode="auto">
              <a:xfrm>
                <a:off x="3792" y="2025"/>
                <a:ext cx="528" cy="0"/>
              </a:xfrm>
              <a:prstGeom prst="line">
                <a:avLst/>
              </a:prstGeom>
              <a:noFill/>
              <a:ln w="38100">
                <a:solidFill>
                  <a:srgbClr val="4F81BD"/>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73746" name="Line 70"/>
              <p:cNvSpPr>
                <a:spLocks noChangeShapeType="1"/>
              </p:cNvSpPr>
              <p:nvPr/>
            </p:nvSpPr>
            <p:spPr bwMode="auto">
              <a:xfrm>
                <a:off x="3792" y="2073"/>
                <a:ext cx="336" cy="0"/>
              </a:xfrm>
              <a:prstGeom prst="line">
                <a:avLst/>
              </a:prstGeom>
              <a:noFill/>
              <a:ln w="38100">
                <a:solidFill>
                  <a:srgbClr val="4F81BD"/>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73747" name="Line 71"/>
              <p:cNvSpPr>
                <a:spLocks noChangeShapeType="1"/>
              </p:cNvSpPr>
              <p:nvPr/>
            </p:nvSpPr>
            <p:spPr bwMode="auto">
              <a:xfrm>
                <a:off x="3792" y="2121"/>
                <a:ext cx="528" cy="0"/>
              </a:xfrm>
              <a:prstGeom prst="line">
                <a:avLst/>
              </a:prstGeom>
              <a:noFill/>
              <a:ln w="38100">
                <a:solidFill>
                  <a:srgbClr val="4F81BD"/>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73748" name="Line 72"/>
              <p:cNvSpPr>
                <a:spLocks noChangeShapeType="1"/>
              </p:cNvSpPr>
              <p:nvPr/>
            </p:nvSpPr>
            <p:spPr bwMode="auto">
              <a:xfrm>
                <a:off x="3792" y="2169"/>
                <a:ext cx="384"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73749" name="Line 73"/>
              <p:cNvSpPr>
                <a:spLocks noChangeShapeType="1"/>
              </p:cNvSpPr>
              <p:nvPr/>
            </p:nvSpPr>
            <p:spPr bwMode="auto">
              <a:xfrm>
                <a:off x="3792" y="2217"/>
                <a:ext cx="43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73750" name="Line 74"/>
              <p:cNvSpPr>
                <a:spLocks noChangeShapeType="1"/>
              </p:cNvSpPr>
              <p:nvPr/>
            </p:nvSpPr>
            <p:spPr bwMode="auto">
              <a:xfrm>
                <a:off x="3792" y="2265"/>
                <a:ext cx="384"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2444363" name="Text Box 75"/>
            <p:cNvSpPr txBox="1">
              <a:spLocks noChangeArrowheads="1"/>
            </p:cNvSpPr>
            <p:nvPr/>
          </p:nvSpPr>
          <p:spPr bwMode="auto">
            <a:xfrm>
              <a:off x="3840" y="2505"/>
              <a:ext cx="960" cy="439"/>
            </a:xfrm>
            <a:prstGeom prst="rect">
              <a:avLst/>
            </a:prstGeom>
            <a:noFill/>
            <a:ln w="9525">
              <a:noFill/>
              <a:miter lim="800000"/>
              <a:headEnd/>
              <a:tailEnd/>
            </a:ln>
            <a:effectLst/>
          </p:spPr>
          <p:txBody>
            <a:bodyPr>
              <a:spAutoFit/>
            </a:bodyPr>
            <a:lstStyle>
              <a:lvl1pPr>
                <a:defRPr sz="1900" i="1">
                  <a:solidFill>
                    <a:schemeClr val="tx1"/>
                  </a:solidFill>
                  <a:latin typeface="Arial" charset="0"/>
                  <a:ea typeface="ＭＳ Ｐゴシック" charset="0"/>
                </a:defRPr>
              </a:lvl1pPr>
              <a:lvl2pPr marL="742950" indent="-285750">
                <a:defRPr sz="1900" i="1">
                  <a:solidFill>
                    <a:schemeClr val="tx1"/>
                  </a:solidFill>
                  <a:latin typeface="Arial" charset="0"/>
                  <a:ea typeface="ＭＳ Ｐゴシック" charset="0"/>
                </a:defRPr>
              </a:lvl2pPr>
              <a:lvl3pPr marL="1143000" indent="-228600">
                <a:defRPr sz="1900" i="1">
                  <a:solidFill>
                    <a:schemeClr val="tx1"/>
                  </a:solidFill>
                  <a:latin typeface="Arial" charset="0"/>
                  <a:ea typeface="ＭＳ Ｐゴシック" charset="0"/>
                </a:defRPr>
              </a:lvl3pPr>
              <a:lvl4pPr marL="1600200" indent="-228600">
                <a:defRPr sz="1900" i="1">
                  <a:solidFill>
                    <a:schemeClr val="tx1"/>
                  </a:solidFill>
                  <a:latin typeface="Arial" charset="0"/>
                  <a:ea typeface="ＭＳ Ｐゴシック" charset="0"/>
                </a:defRPr>
              </a:lvl4pPr>
              <a:lvl5pPr marL="2057400" indent="-228600">
                <a:defRPr sz="1900" i="1">
                  <a:solidFill>
                    <a:schemeClr val="tx1"/>
                  </a:solidFill>
                  <a:latin typeface="Arial" charset="0"/>
                  <a:ea typeface="ＭＳ Ｐゴシック" charset="0"/>
                </a:defRPr>
              </a:lvl5pPr>
              <a:lvl6pPr marL="25146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pPr algn="ctr">
                <a:buClrTx/>
                <a:buFontTx/>
                <a:buNone/>
              </a:pPr>
              <a:r>
                <a:rPr lang="ja-JP" altLang="en-US" sz="2800" b="1" i="0" dirty="0">
                  <a:solidFill>
                    <a:srgbClr val="000000"/>
                  </a:solidFill>
                  <a:latin typeface="Calibri"/>
                </a:rPr>
                <a:t>“</a:t>
              </a:r>
              <a:r>
                <a:rPr lang="en-US" sz="2800" b="1" i="0" dirty="0">
                  <a:solidFill>
                    <a:srgbClr val="000000"/>
                  </a:solidFill>
                  <a:latin typeface="Calibri"/>
                </a:rPr>
                <a:t>theirs</a:t>
              </a:r>
              <a:r>
                <a:rPr lang="ja-JP" altLang="en-US" sz="2800" b="1" i="0" dirty="0">
                  <a:solidFill>
                    <a:srgbClr val="000000"/>
                  </a:solidFill>
                  <a:latin typeface="Calibri"/>
                </a:rPr>
                <a:t>”</a:t>
              </a:r>
              <a:endParaRPr lang="en-US" sz="2800" b="1" i="0" dirty="0">
                <a:solidFill>
                  <a:srgbClr val="000000"/>
                </a:solidFill>
                <a:latin typeface="Calibri"/>
              </a:endParaRPr>
            </a:p>
          </p:txBody>
        </p:sp>
      </p:grpSp>
      <p:sp>
        <p:nvSpPr>
          <p:cNvPr id="73730" name="Rectangle 2"/>
          <p:cNvSpPr>
            <a:spLocks noChangeArrowheads="1"/>
          </p:cNvSpPr>
          <p:nvPr/>
        </p:nvSpPr>
        <p:spPr bwMode="auto">
          <a:xfrm>
            <a:off x="5334000" y="228600"/>
            <a:ext cx="3124200" cy="4572000"/>
          </a:xfrm>
          <a:prstGeom prst="rect">
            <a:avLst/>
          </a:prstGeom>
          <a:noFill/>
          <a:ln>
            <a:noFill/>
          </a:ln>
          <a:extLst/>
        </p:spPr>
        <p:txBody>
          <a:bodyPr wrap="none" anchor="ctr"/>
          <a:lstStyle/>
          <a:p>
            <a:endParaRPr lang="en-US" dirty="0">
              <a:latin typeface="Calibri"/>
            </a:endParaRPr>
          </a:p>
        </p:txBody>
      </p:sp>
      <p:grpSp>
        <p:nvGrpSpPr>
          <p:cNvPr id="8" name="Group 7"/>
          <p:cNvGrpSpPr/>
          <p:nvPr/>
        </p:nvGrpSpPr>
        <p:grpSpPr>
          <a:xfrm>
            <a:off x="3200400" y="400051"/>
            <a:ext cx="2743200" cy="1837134"/>
            <a:chOff x="3200400" y="533400"/>
            <a:chExt cx="2743200" cy="2449513"/>
          </a:xfrm>
        </p:grpSpPr>
        <p:sp>
          <p:nvSpPr>
            <p:cNvPr id="73803" name="Text Box 5"/>
            <p:cNvSpPr txBox="1">
              <a:spLocks noChangeArrowheads="1"/>
            </p:cNvSpPr>
            <p:nvPr/>
          </p:nvSpPr>
          <p:spPr bwMode="auto">
            <a:xfrm>
              <a:off x="3200400" y="533400"/>
              <a:ext cx="27432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900" i="1">
                  <a:solidFill>
                    <a:schemeClr val="tx1"/>
                  </a:solidFill>
                  <a:latin typeface="Arial" charset="0"/>
                  <a:ea typeface="ＭＳ Ｐゴシック" charset="0"/>
                </a:defRPr>
              </a:lvl1pPr>
              <a:lvl2pPr marL="742950" indent="-285750">
                <a:defRPr sz="1900" i="1">
                  <a:solidFill>
                    <a:schemeClr val="tx1"/>
                  </a:solidFill>
                  <a:latin typeface="Arial" charset="0"/>
                  <a:ea typeface="ＭＳ Ｐゴシック" charset="0"/>
                </a:defRPr>
              </a:lvl2pPr>
              <a:lvl3pPr marL="1143000" indent="-228600">
                <a:defRPr sz="1900" i="1">
                  <a:solidFill>
                    <a:schemeClr val="tx1"/>
                  </a:solidFill>
                  <a:latin typeface="Arial" charset="0"/>
                  <a:ea typeface="ＭＳ Ｐゴシック" charset="0"/>
                </a:defRPr>
              </a:lvl3pPr>
              <a:lvl4pPr marL="1600200" indent="-228600">
                <a:defRPr sz="1900" i="1">
                  <a:solidFill>
                    <a:schemeClr val="tx1"/>
                  </a:solidFill>
                  <a:latin typeface="Arial" charset="0"/>
                  <a:ea typeface="ＭＳ Ｐゴシック" charset="0"/>
                </a:defRPr>
              </a:lvl4pPr>
              <a:lvl5pPr marL="2057400" indent="-228600">
                <a:defRPr sz="1900" i="1">
                  <a:solidFill>
                    <a:schemeClr val="tx1"/>
                  </a:solidFill>
                  <a:latin typeface="Arial" charset="0"/>
                  <a:ea typeface="ＭＳ Ｐゴシック" charset="0"/>
                </a:defRPr>
              </a:lvl5pPr>
              <a:lvl6pPr marL="25146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pPr algn="ctr">
                <a:buClrTx/>
                <a:buFontTx/>
                <a:buNone/>
              </a:pPr>
              <a:r>
                <a:rPr lang="en-US" sz="2400" i="0" dirty="0">
                  <a:solidFill>
                    <a:schemeClr val="bg1"/>
                  </a:solidFill>
                  <a:latin typeface="Calibri"/>
                </a:rPr>
                <a:t>client workspace</a:t>
              </a:r>
            </a:p>
          </p:txBody>
        </p:sp>
        <p:grpSp>
          <p:nvGrpSpPr>
            <p:cNvPr id="13" name="Group 52"/>
            <p:cNvGrpSpPr>
              <a:grpSpLocks/>
            </p:cNvGrpSpPr>
            <p:nvPr/>
          </p:nvGrpSpPr>
          <p:grpSpPr bwMode="auto">
            <a:xfrm>
              <a:off x="3848100" y="1168400"/>
              <a:ext cx="1371600" cy="1814513"/>
              <a:chOff x="2304" y="784"/>
              <a:chExt cx="864" cy="1143"/>
            </a:xfrm>
          </p:grpSpPr>
          <p:sp>
            <p:nvSpPr>
              <p:cNvPr id="73751" name="Text Box 53"/>
              <p:cNvSpPr txBox="1">
                <a:spLocks noChangeArrowheads="1"/>
              </p:cNvSpPr>
              <p:nvPr/>
            </p:nvSpPr>
            <p:spPr bwMode="auto">
              <a:xfrm>
                <a:off x="2352" y="784"/>
                <a:ext cx="768"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1900" i="1">
                    <a:solidFill>
                      <a:schemeClr val="tx1"/>
                    </a:solidFill>
                    <a:latin typeface="Arial" charset="0"/>
                    <a:ea typeface="ＭＳ Ｐゴシック" charset="0"/>
                  </a:defRPr>
                </a:lvl1pPr>
                <a:lvl2pPr marL="742950" indent="-285750">
                  <a:defRPr sz="1900" i="1">
                    <a:solidFill>
                      <a:schemeClr val="tx1"/>
                    </a:solidFill>
                    <a:latin typeface="Arial" charset="0"/>
                    <a:ea typeface="ＭＳ Ｐゴシック" charset="0"/>
                  </a:defRPr>
                </a:lvl2pPr>
                <a:lvl3pPr marL="1143000" indent="-228600">
                  <a:defRPr sz="1900" i="1">
                    <a:solidFill>
                      <a:schemeClr val="tx1"/>
                    </a:solidFill>
                    <a:latin typeface="Arial" charset="0"/>
                    <a:ea typeface="ＭＳ Ｐゴシック" charset="0"/>
                  </a:defRPr>
                </a:lvl3pPr>
                <a:lvl4pPr marL="1600200" indent="-228600">
                  <a:defRPr sz="1900" i="1">
                    <a:solidFill>
                      <a:schemeClr val="tx1"/>
                    </a:solidFill>
                    <a:latin typeface="Arial" charset="0"/>
                    <a:ea typeface="ＭＳ Ｐゴシック" charset="0"/>
                  </a:defRPr>
                </a:lvl4pPr>
                <a:lvl5pPr marL="2057400" indent="-228600">
                  <a:defRPr sz="1900" i="1">
                    <a:solidFill>
                      <a:schemeClr val="tx1"/>
                    </a:solidFill>
                    <a:latin typeface="Arial" charset="0"/>
                    <a:ea typeface="ＭＳ Ｐゴシック" charset="0"/>
                  </a:defRPr>
                </a:lvl5pPr>
                <a:lvl6pPr marL="25146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pPr algn="ctr">
                  <a:buClrTx/>
                  <a:buFontTx/>
                  <a:buNone/>
                </a:pPr>
                <a:r>
                  <a:rPr lang="en-US" sz="2000" b="1" i="0" dirty="0" err="1">
                    <a:solidFill>
                      <a:schemeClr val="bg1"/>
                    </a:solidFill>
                    <a:latin typeface="Courier New" charset="0"/>
                  </a:rPr>
                  <a:t>xyz.c</a:t>
                </a:r>
                <a:endParaRPr lang="en-US" sz="2000" b="1" i="0" dirty="0">
                  <a:solidFill>
                    <a:schemeClr val="bg1"/>
                  </a:solidFill>
                  <a:latin typeface="Courier New" charset="0"/>
                </a:endParaRPr>
              </a:p>
            </p:txBody>
          </p:sp>
          <p:grpSp>
            <p:nvGrpSpPr>
              <p:cNvPr id="73752" name="Group 54"/>
              <p:cNvGrpSpPr>
                <a:grpSpLocks/>
              </p:cNvGrpSpPr>
              <p:nvPr/>
            </p:nvGrpSpPr>
            <p:grpSpPr bwMode="auto">
              <a:xfrm>
                <a:off x="2400" y="1065"/>
                <a:ext cx="672" cy="432"/>
                <a:chOff x="2160" y="921"/>
                <a:chExt cx="672" cy="432"/>
              </a:xfrm>
            </p:grpSpPr>
            <p:sp>
              <p:nvSpPr>
                <p:cNvPr id="2444343" name="Rectangle 55"/>
                <p:cNvSpPr>
                  <a:spLocks noChangeArrowheads="1"/>
                </p:cNvSpPr>
                <p:nvPr/>
              </p:nvSpPr>
              <p:spPr bwMode="auto">
                <a:xfrm>
                  <a:off x="2160" y="921"/>
                  <a:ext cx="672" cy="432"/>
                </a:xfrm>
                <a:prstGeom prst="rect">
                  <a:avLst/>
                </a:prstGeom>
                <a:solidFill>
                  <a:srgbClr val="C3D69B"/>
                </a:solidFill>
                <a:ln w="57150">
                  <a:noFill/>
                  <a:miter lim="800000"/>
                  <a:headEnd/>
                  <a:tailEnd/>
                </a:ln>
                <a:effectLst>
                  <a:outerShdw dist="35921" dir="2700000" algn="ctr" rotWithShape="0">
                    <a:schemeClr val="bg1">
                      <a:lumMod val="65000"/>
                    </a:schemeClr>
                  </a:outerShdw>
                </a:effectLst>
              </p:spPr>
              <p:txBody>
                <a:bodyPr wrap="none" anchor="ctr"/>
                <a:lstStyle/>
                <a:p>
                  <a:pPr>
                    <a:defRPr/>
                  </a:pPr>
                  <a:endParaRPr lang="en-US" dirty="0">
                    <a:latin typeface="Calibri"/>
                    <a:ea typeface="+mn-ea"/>
                  </a:endParaRPr>
                </a:p>
              </p:txBody>
            </p:sp>
            <p:sp>
              <p:nvSpPr>
                <p:cNvPr id="73755" name="Line 56"/>
                <p:cNvSpPr>
                  <a:spLocks noChangeShapeType="1"/>
                </p:cNvSpPr>
                <p:nvPr/>
              </p:nvSpPr>
              <p:spPr bwMode="auto">
                <a:xfrm>
                  <a:off x="2208" y="969"/>
                  <a:ext cx="432" cy="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73756" name="Line 57"/>
                <p:cNvSpPr>
                  <a:spLocks noChangeShapeType="1"/>
                </p:cNvSpPr>
                <p:nvPr/>
              </p:nvSpPr>
              <p:spPr bwMode="auto">
                <a:xfrm>
                  <a:off x="2208" y="1017"/>
                  <a:ext cx="528" cy="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73757" name="Line 58"/>
                <p:cNvSpPr>
                  <a:spLocks noChangeShapeType="1"/>
                </p:cNvSpPr>
                <p:nvPr/>
              </p:nvSpPr>
              <p:spPr bwMode="auto">
                <a:xfrm>
                  <a:off x="2208" y="1065"/>
                  <a:ext cx="336" cy="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73758" name="Line 59"/>
                <p:cNvSpPr>
                  <a:spLocks noChangeShapeType="1"/>
                </p:cNvSpPr>
                <p:nvPr/>
              </p:nvSpPr>
              <p:spPr bwMode="auto">
                <a:xfrm>
                  <a:off x="2208" y="1113"/>
                  <a:ext cx="528" cy="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73759" name="Line 60"/>
                <p:cNvSpPr>
                  <a:spLocks noChangeShapeType="1"/>
                </p:cNvSpPr>
                <p:nvPr/>
              </p:nvSpPr>
              <p:spPr bwMode="auto">
                <a:xfrm>
                  <a:off x="2208" y="1161"/>
                  <a:ext cx="384" cy="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73760" name="Line 61"/>
                <p:cNvSpPr>
                  <a:spLocks noChangeShapeType="1"/>
                </p:cNvSpPr>
                <p:nvPr/>
              </p:nvSpPr>
              <p:spPr bwMode="auto">
                <a:xfrm>
                  <a:off x="2208" y="1209"/>
                  <a:ext cx="432" cy="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73761" name="Line 62"/>
                <p:cNvSpPr>
                  <a:spLocks noChangeShapeType="1"/>
                </p:cNvSpPr>
                <p:nvPr/>
              </p:nvSpPr>
              <p:spPr bwMode="auto">
                <a:xfrm>
                  <a:off x="2208" y="1257"/>
                  <a:ext cx="336" cy="0"/>
                </a:xfrm>
                <a:prstGeom prst="line">
                  <a:avLst/>
                </a:prstGeom>
                <a:noFill/>
                <a:ln w="3810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2444351" name="Text Box 63"/>
              <p:cNvSpPr txBox="1">
                <a:spLocks noChangeArrowheads="1"/>
              </p:cNvSpPr>
              <p:nvPr/>
            </p:nvSpPr>
            <p:spPr bwMode="auto">
              <a:xfrm>
                <a:off x="2304" y="1488"/>
                <a:ext cx="864" cy="439"/>
              </a:xfrm>
              <a:prstGeom prst="rect">
                <a:avLst/>
              </a:prstGeom>
              <a:noFill/>
              <a:ln w="9525">
                <a:noFill/>
                <a:miter lim="800000"/>
                <a:headEnd/>
                <a:tailEnd/>
              </a:ln>
              <a:effectLst/>
            </p:spPr>
            <p:txBody>
              <a:bodyPr wrap="square">
                <a:spAutoFit/>
              </a:bodyPr>
              <a:lstStyle>
                <a:lvl1pPr>
                  <a:defRPr sz="1900" i="1">
                    <a:solidFill>
                      <a:schemeClr val="tx1"/>
                    </a:solidFill>
                    <a:latin typeface="Arial" charset="0"/>
                    <a:ea typeface="ＭＳ Ｐゴシック" charset="0"/>
                  </a:defRPr>
                </a:lvl1pPr>
                <a:lvl2pPr marL="742950" indent="-285750">
                  <a:defRPr sz="1900" i="1">
                    <a:solidFill>
                      <a:schemeClr val="tx1"/>
                    </a:solidFill>
                    <a:latin typeface="Arial" charset="0"/>
                    <a:ea typeface="ＭＳ Ｐゴシック" charset="0"/>
                  </a:defRPr>
                </a:lvl2pPr>
                <a:lvl3pPr marL="1143000" indent="-228600">
                  <a:defRPr sz="1900" i="1">
                    <a:solidFill>
                      <a:schemeClr val="tx1"/>
                    </a:solidFill>
                    <a:latin typeface="Arial" charset="0"/>
                    <a:ea typeface="ＭＳ Ｐゴシック" charset="0"/>
                  </a:defRPr>
                </a:lvl3pPr>
                <a:lvl4pPr marL="1600200" indent="-228600">
                  <a:defRPr sz="1900" i="1">
                    <a:solidFill>
                      <a:schemeClr val="tx1"/>
                    </a:solidFill>
                    <a:latin typeface="Arial" charset="0"/>
                    <a:ea typeface="ＭＳ Ｐゴシック" charset="0"/>
                  </a:defRPr>
                </a:lvl4pPr>
                <a:lvl5pPr marL="2057400" indent="-228600">
                  <a:defRPr sz="1900" i="1">
                    <a:solidFill>
                      <a:schemeClr val="tx1"/>
                    </a:solidFill>
                    <a:latin typeface="Arial" charset="0"/>
                    <a:ea typeface="ＭＳ Ｐゴシック" charset="0"/>
                  </a:defRPr>
                </a:lvl5pPr>
                <a:lvl6pPr marL="25146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pPr algn="r">
                  <a:buClrTx/>
                  <a:buFontTx/>
                  <a:buNone/>
                </a:pPr>
                <a:r>
                  <a:rPr lang="ja-JP" altLang="en-US" sz="2800" b="1" i="0" dirty="0">
                    <a:solidFill>
                      <a:srgbClr val="000000"/>
                    </a:solidFill>
                    <a:latin typeface="Calibri"/>
                  </a:rPr>
                  <a:t>“</a:t>
                </a:r>
                <a:r>
                  <a:rPr lang="en-US" sz="2800" b="1" i="0" dirty="0">
                    <a:solidFill>
                      <a:srgbClr val="000000"/>
                    </a:solidFill>
                    <a:latin typeface="Calibri"/>
                  </a:rPr>
                  <a:t>yours</a:t>
                </a:r>
                <a:r>
                  <a:rPr lang="ja-JP" altLang="en-US" sz="2800" b="1" i="0" dirty="0">
                    <a:solidFill>
                      <a:srgbClr val="000000"/>
                    </a:solidFill>
                    <a:latin typeface="Calibri"/>
                  </a:rPr>
                  <a:t>”</a:t>
                </a:r>
                <a:endParaRPr lang="en-US" sz="2800" b="1" i="0" dirty="0">
                  <a:solidFill>
                    <a:srgbClr val="000000"/>
                  </a:solidFill>
                  <a:latin typeface="Calibri"/>
                </a:endParaRPr>
              </a:p>
            </p:txBody>
          </p:sp>
        </p:grpSp>
      </p:grpSp>
      <p:grpSp>
        <p:nvGrpSpPr>
          <p:cNvPr id="5" name="Group 17"/>
          <p:cNvGrpSpPr>
            <a:grpSpLocks/>
          </p:cNvGrpSpPr>
          <p:nvPr/>
        </p:nvGrpSpPr>
        <p:grpSpPr bwMode="auto">
          <a:xfrm>
            <a:off x="304800" y="400050"/>
            <a:ext cx="2362200" cy="3829050"/>
            <a:chOff x="480" y="240"/>
            <a:chExt cx="1488" cy="3216"/>
          </a:xfrm>
        </p:grpSpPr>
        <p:sp>
          <p:nvSpPr>
            <p:cNvPr id="73792" name="Rectangle 18"/>
            <p:cNvSpPr>
              <a:spLocks noChangeArrowheads="1"/>
            </p:cNvSpPr>
            <p:nvPr/>
          </p:nvSpPr>
          <p:spPr bwMode="auto">
            <a:xfrm>
              <a:off x="480" y="960"/>
              <a:ext cx="1488" cy="249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73793" name="Text Box 19"/>
            <p:cNvSpPr txBox="1">
              <a:spLocks noChangeArrowheads="1"/>
            </p:cNvSpPr>
            <p:nvPr/>
          </p:nvSpPr>
          <p:spPr bwMode="auto">
            <a:xfrm>
              <a:off x="576" y="240"/>
              <a:ext cx="816"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900" i="1">
                  <a:solidFill>
                    <a:schemeClr val="tx1"/>
                  </a:solidFill>
                  <a:latin typeface="Arial" charset="0"/>
                  <a:ea typeface="ＭＳ Ｐゴシック" charset="0"/>
                </a:defRPr>
              </a:lvl1pPr>
              <a:lvl2pPr marL="742950" indent="-285750">
                <a:defRPr sz="1900" i="1">
                  <a:solidFill>
                    <a:schemeClr val="tx1"/>
                  </a:solidFill>
                  <a:latin typeface="Arial" charset="0"/>
                  <a:ea typeface="ＭＳ Ｐゴシック" charset="0"/>
                </a:defRPr>
              </a:lvl2pPr>
              <a:lvl3pPr marL="1143000" indent="-228600">
                <a:defRPr sz="1900" i="1">
                  <a:solidFill>
                    <a:schemeClr val="tx1"/>
                  </a:solidFill>
                  <a:latin typeface="Arial" charset="0"/>
                  <a:ea typeface="ＭＳ Ｐゴシック" charset="0"/>
                </a:defRPr>
              </a:lvl3pPr>
              <a:lvl4pPr marL="1600200" indent="-228600">
                <a:defRPr sz="1900" i="1">
                  <a:solidFill>
                    <a:schemeClr val="tx1"/>
                  </a:solidFill>
                  <a:latin typeface="Arial" charset="0"/>
                  <a:ea typeface="ＭＳ Ｐゴシック" charset="0"/>
                </a:defRPr>
              </a:lvl4pPr>
              <a:lvl5pPr marL="2057400" indent="-228600">
                <a:defRPr sz="1900" i="1">
                  <a:solidFill>
                    <a:schemeClr val="tx1"/>
                  </a:solidFill>
                  <a:latin typeface="Arial" charset="0"/>
                  <a:ea typeface="ＭＳ Ｐゴシック" charset="0"/>
                </a:defRPr>
              </a:lvl5pPr>
              <a:lvl6pPr marL="25146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pPr algn="ctr">
                <a:buClrTx/>
                <a:buFontTx/>
                <a:buNone/>
              </a:pPr>
              <a:r>
                <a:rPr lang="en-US" sz="2400" i="0" dirty="0">
                  <a:latin typeface="Calibri"/>
                </a:rPr>
                <a:t>editor</a:t>
              </a:r>
            </a:p>
          </p:txBody>
        </p:sp>
      </p:grpSp>
      <p:grpSp>
        <p:nvGrpSpPr>
          <p:cNvPr id="17" name="Group 16"/>
          <p:cNvGrpSpPr/>
          <p:nvPr/>
        </p:nvGrpSpPr>
        <p:grpSpPr>
          <a:xfrm>
            <a:off x="152400" y="1926446"/>
            <a:ext cx="6477000" cy="1682732"/>
            <a:chOff x="-3581400" y="2939549"/>
            <a:chExt cx="6477000" cy="2243642"/>
          </a:xfrm>
        </p:grpSpPr>
        <p:grpSp>
          <p:nvGrpSpPr>
            <p:cNvPr id="9" name="Group 35"/>
            <p:cNvGrpSpPr>
              <a:grpSpLocks/>
            </p:cNvGrpSpPr>
            <p:nvPr/>
          </p:nvGrpSpPr>
          <p:grpSpPr bwMode="auto">
            <a:xfrm>
              <a:off x="-3581400" y="3267077"/>
              <a:ext cx="1905000" cy="1916114"/>
              <a:chOff x="336" y="1768"/>
              <a:chExt cx="1200" cy="1207"/>
            </a:xfrm>
          </p:grpSpPr>
          <p:sp>
            <p:nvSpPr>
              <p:cNvPr id="2444326" name="Text Box 38"/>
              <p:cNvSpPr txBox="1">
                <a:spLocks noChangeArrowheads="1"/>
              </p:cNvSpPr>
              <p:nvPr/>
            </p:nvSpPr>
            <p:spPr bwMode="auto">
              <a:xfrm>
                <a:off x="336" y="2536"/>
                <a:ext cx="1200" cy="439"/>
              </a:xfrm>
              <a:prstGeom prst="rect">
                <a:avLst/>
              </a:prstGeom>
              <a:noFill/>
              <a:ln w="9525">
                <a:noFill/>
                <a:miter lim="800000"/>
                <a:headEnd/>
                <a:tailEnd/>
              </a:ln>
              <a:effectLst/>
            </p:spPr>
            <p:txBody>
              <a:bodyPr>
                <a:spAutoFit/>
              </a:bodyPr>
              <a:lstStyle>
                <a:lvl1pPr>
                  <a:defRPr sz="1900" i="1">
                    <a:solidFill>
                      <a:schemeClr val="tx1"/>
                    </a:solidFill>
                    <a:latin typeface="Arial" charset="0"/>
                    <a:ea typeface="ＭＳ Ｐゴシック" charset="0"/>
                  </a:defRPr>
                </a:lvl1pPr>
                <a:lvl2pPr marL="742950" indent="-285750">
                  <a:defRPr sz="1900" i="1">
                    <a:solidFill>
                      <a:schemeClr val="tx1"/>
                    </a:solidFill>
                    <a:latin typeface="Arial" charset="0"/>
                    <a:ea typeface="ＭＳ Ｐゴシック" charset="0"/>
                  </a:defRPr>
                </a:lvl2pPr>
                <a:lvl3pPr marL="1143000" indent="-228600">
                  <a:defRPr sz="1900" i="1">
                    <a:solidFill>
                      <a:schemeClr val="tx1"/>
                    </a:solidFill>
                    <a:latin typeface="Arial" charset="0"/>
                    <a:ea typeface="ＭＳ Ｐゴシック" charset="0"/>
                  </a:defRPr>
                </a:lvl3pPr>
                <a:lvl4pPr marL="1600200" indent="-228600">
                  <a:defRPr sz="1900" i="1">
                    <a:solidFill>
                      <a:schemeClr val="tx1"/>
                    </a:solidFill>
                    <a:latin typeface="Arial" charset="0"/>
                    <a:ea typeface="ＭＳ Ｐゴシック" charset="0"/>
                  </a:defRPr>
                </a:lvl4pPr>
                <a:lvl5pPr marL="2057400" indent="-228600">
                  <a:defRPr sz="1900" i="1">
                    <a:solidFill>
                      <a:schemeClr val="tx1"/>
                    </a:solidFill>
                    <a:latin typeface="Arial" charset="0"/>
                    <a:ea typeface="ＭＳ Ｐゴシック" charset="0"/>
                  </a:defRPr>
                </a:lvl5pPr>
                <a:lvl6pPr marL="25146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pPr algn="ctr">
                  <a:buClrTx/>
                  <a:buFontTx/>
                  <a:buNone/>
                </a:pPr>
                <a:r>
                  <a:rPr lang="ja-JP" altLang="en-US" sz="2800" b="1" i="0" dirty="0">
                    <a:solidFill>
                      <a:srgbClr val="000000"/>
                    </a:solidFill>
                    <a:latin typeface="Calibri"/>
                  </a:rPr>
                  <a:t>“</a:t>
                </a:r>
                <a:r>
                  <a:rPr lang="en-US" sz="2800" b="1" i="0" dirty="0">
                    <a:solidFill>
                      <a:srgbClr val="000000"/>
                    </a:solidFill>
                    <a:latin typeface="Calibri"/>
                  </a:rPr>
                  <a:t>merge</a:t>
                </a:r>
                <a:r>
                  <a:rPr lang="ja-JP" altLang="en-US" sz="2800" b="1" i="0" dirty="0">
                    <a:solidFill>
                      <a:srgbClr val="000000"/>
                    </a:solidFill>
                    <a:latin typeface="Calibri"/>
                  </a:rPr>
                  <a:t>”</a:t>
                </a:r>
                <a:endParaRPr lang="en-US" sz="2800" b="1" i="0" dirty="0">
                  <a:solidFill>
                    <a:srgbClr val="000000"/>
                  </a:solidFill>
                  <a:latin typeface="Calibri"/>
                </a:endParaRPr>
              </a:p>
            </p:txBody>
          </p:sp>
          <p:grpSp>
            <p:nvGrpSpPr>
              <p:cNvPr id="73765" name="Group 39"/>
              <p:cNvGrpSpPr>
                <a:grpSpLocks/>
              </p:cNvGrpSpPr>
              <p:nvPr/>
            </p:nvGrpSpPr>
            <p:grpSpPr bwMode="auto">
              <a:xfrm>
                <a:off x="624" y="1768"/>
                <a:ext cx="768" cy="720"/>
                <a:chOff x="480" y="1624"/>
                <a:chExt cx="768" cy="720"/>
              </a:xfrm>
            </p:grpSpPr>
            <p:sp>
              <p:nvSpPr>
                <p:cNvPr id="73766" name="Text Box 40"/>
                <p:cNvSpPr txBox="1">
                  <a:spLocks noChangeArrowheads="1"/>
                </p:cNvSpPr>
                <p:nvPr/>
              </p:nvSpPr>
              <p:spPr bwMode="auto">
                <a:xfrm>
                  <a:off x="480" y="1624"/>
                  <a:ext cx="768"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1900" i="1">
                      <a:solidFill>
                        <a:schemeClr val="tx1"/>
                      </a:solidFill>
                      <a:latin typeface="Arial" charset="0"/>
                      <a:ea typeface="ＭＳ Ｐゴシック" charset="0"/>
                    </a:defRPr>
                  </a:lvl1pPr>
                  <a:lvl2pPr marL="742950" indent="-285750">
                    <a:defRPr sz="1900" i="1">
                      <a:solidFill>
                        <a:schemeClr val="tx1"/>
                      </a:solidFill>
                      <a:latin typeface="Arial" charset="0"/>
                      <a:ea typeface="ＭＳ Ｐゴシック" charset="0"/>
                    </a:defRPr>
                  </a:lvl2pPr>
                  <a:lvl3pPr marL="1143000" indent="-228600">
                    <a:defRPr sz="1900" i="1">
                      <a:solidFill>
                        <a:schemeClr val="tx1"/>
                      </a:solidFill>
                      <a:latin typeface="Arial" charset="0"/>
                      <a:ea typeface="ＭＳ Ｐゴシック" charset="0"/>
                    </a:defRPr>
                  </a:lvl3pPr>
                  <a:lvl4pPr marL="1600200" indent="-228600">
                    <a:defRPr sz="1900" i="1">
                      <a:solidFill>
                        <a:schemeClr val="tx1"/>
                      </a:solidFill>
                      <a:latin typeface="Arial" charset="0"/>
                      <a:ea typeface="ＭＳ Ｐゴシック" charset="0"/>
                    </a:defRPr>
                  </a:lvl4pPr>
                  <a:lvl5pPr marL="2057400" indent="-228600">
                    <a:defRPr sz="1900" i="1">
                      <a:solidFill>
                        <a:schemeClr val="tx1"/>
                      </a:solidFill>
                      <a:latin typeface="Arial" charset="0"/>
                      <a:ea typeface="ＭＳ Ｐゴシック" charset="0"/>
                    </a:defRPr>
                  </a:lvl5pPr>
                  <a:lvl6pPr marL="25146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pPr algn="ctr">
                    <a:buClrTx/>
                    <a:buFontTx/>
                    <a:buNone/>
                  </a:pPr>
                  <a:r>
                    <a:rPr lang="en-US" sz="2000" b="1" i="0" dirty="0" err="1">
                      <a:solidFill>
                        <a:schemeClr val="bg1"/>
                      </a:solidFill>
                      <a:latin typeface="Courier New" charset="0"/>
                    </a:rPr>
                    <a:t>xyz.c</a:t>
                  </a:r>
                  <a:endParaRPr lang="en-US" sz="2000" b="1" i="0" dirty="0">
                    <a:solidFill>
                      <a:schemeClr val="bg1"/>
                    </a:solidFill>
                    <a:latin typeface="Courier New" charset="0"/>
                  </a:endParaRPr>
                </a:p>
              </p:txBody>
            </p:sp>
            <p:grpSp>
              <p:nvGrpSpPr>
                <p:cNvPr id="73767" name="Group 41"/>
                <p:cNvGrpSpPr>
                  <a:grpSpLocks/>
                </p:cNvGrpSpPr>
                <p:nvPr/>
              </p:nvGrpSpPr>
              <p:grpSpPr bwMode="auto">
                <a:xfrm>
                  <a:off x="480" y="1912"/>
                  <a:ext cx="672" cy="432"/>
                  <a:chOff x="480" y="1912"/>
                  <a:chExt cx="672" cy="432"/>
                </a:xfrm>
              </p:grpSpPr>
              <p:sp>
                <p:nvSpPr>
                  <p:cNvPr id="2444330" name="Rectangle 42"/>
                  <p:cNvSpPr>
                    <a:spLocks noChangeArrowheads="1"/>
                  </p:cNvSpPr>
                  <p:nvPr/>
                </p:nvSpPr>
                <p:spPr bwMode="auto">
                  <a:xfrm>
                    <a:off x="480" y="1912"/>
                    <a:ext cx="672" cy="432"/>
                  </a:xfrm>
                  <a:prstGeom prst="rect">
                    <a:avLst/>
                  </a:prstGeom>
                  <a:solidFill>
                    <a:srgbClr val="C4D69B"/>
                  </a:solidFill>
                  <a:ln w="57150">
                    <a:noFill/>
                    <a:miter lim="800000"/>
                    <a:headEnd/>
                    <a:tailEnd/>
                  </a:ln>
                  <a:effectLst>
                    <a:outerShdw dist="35921" dir="2700000" algn="ctr" rotWithShape="0">
                      <a:schemeClr val="bg1">
                        <a:lumMod val="65000"/>
                      </a:schemeClr>
                    </a:outerShdw>
                  </a:effectLst>
                  <a:scene3d>
                    <a:camera prst="orthographicFront">
                      <a:rot lat="0" lon="0" rev="0"/>
                    </a:camera>
                    <a:lightRig rig="threePt" dir="t"/>
                  </a:scene3d>
                </p:spPr>
                <p:txBody>
                  <a:bodyPr wrap="none" anchor="ctr"/>
                  <a:lstStyle/>
                  <a:p>
                    <a:endParaRPr lang="en-US" dirty="0">
                      <a:latin typeface="Calibri"/>
                      <a:ea typeface="+mn-ea"/>
                    </a:endParaRPr>
                  </a:p>
                </p:txBody>
              </p:sp>
              <p:sp>
                <p:nvSpPr>
                  <p:cNvPr id="73769" name="Line 43"/>
                  <p:cNvSpPr>
                    <a:spLocks noChangeShapeType="1"/>
                  </p:cNvSpPr>
                  <p:nvPr/>
                </p:nvSpPr>
                <p:spPr bwMode="auto">
                  <a:xfrm>
                    <a:off x="528" y="2296"/>
                    <a:ext cx="336" cy="0"/>
                  </a:xfrm>
                  <a:prstGeom prst="line">
                    <a:avLst/>
                  </a:prstGeom>
                  <a:noFill/>
                  <a:ln w="3810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nvGrpSpPr>
                  <p:cNvPr id="73770" name="Group 44"/>
                  <p:cNvGrpSpPr>
                    <a:grpSpLocks/>
                  </p:cNvGrpSpPr>
                  <p:nvPr/>
                </p:nvGrpSpPr>
                <p:grpSpPr bwMode="auto">
                  <a:xfrm>
                    <a:off x="528" y="1960"/>
                    <a:ext cx="528" cy="288"/>
                    <a:chOff x="4176" y="1903"/>
                    <a:chExt cx="528" cy="288"/>
                  </a:xfrm>
                </p:grpSpPr>
                <p:sp>
                  <p:nvSpPr>
                    <p:cNvPr id="73771" name="Line 45"/>
                    <p:cNvSpPr>
                      <a:spLocks noChangeShapeType="1"/>
                    </p:cNvSpPr>
                    <p:nvPr/>
                  </p:nvSpPr>
                  <p:spPr bwMode="auto">
                    <a:xfrm>
                      <a:off x="4176" y="1903"/>
                      <a:ext cx="432" cy="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73772" name="Line 46"/>
                    <p:cNvSpPr>
                      <a:spLocks noChangeShapeType="1"/>
                    </p:cNvSpPr>
                    <p:nvPr/>
                  </p:nvSpPr>
                  <p:spPr bwMode="auto">
                    <a:xfrm>
                      <a:off x="4176" y="1951"/>
                      <a:ext cx="528" cy="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73773" name="Line 47"/>
                    <p:cNvSpPr>
                      <a:spLocks noChangeShapeType="1"/>
                    </p:cNvSpPr>
                    <p:nvPr/>
                  </p:nvSpPr>
                  <p:spPr bwMode="auto">
                    <a:xfrm>
                      <a:off x="4176" y="1999"/>
                      <a:ext cx="336" cy="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73774" name="Line 48"/>
                    <p:cNvSpPr>
                      <a:spLocks noChangeShapeType="1"/>
                    </p:cNvSpPr>
                    <p:nvPr/>
                  </p:nvSpPr>
                  <p:spPr bwMode="auto">
                    <a:xfrm>
                      <a:off x="4176" y="2047"/>
                      <a:ext cx="528" cy="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73775" name="Line 49"/>
                    <p:cNvSpPr>
                      <a:spLocks noChangeShapeType="1"/>
                    </p:cNvSpPr>
                    <p:nvPr/>
                  </p:nvSpPr>
                  <p:spPr bwMode="auto">
                    <a:xfrm>
                      <a:off x="4176" y="2095"/>
                      <a:ext cx="384"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73776" name="Line 50"/>
                    <p:cNvSpPr>
                      <a:spLocks noChangeShapeType="1"/>
                    </p:cNvSpPr>
                    <p:nvPr/>
                  </p:nvSpPr>
                  <p:spPr bwMode="auto">
                    <a:xfrm>
                      <a:off x="4176" y="2143"/>
                      <a:ext cx="43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73777" name="Line 51"/>
                    <p:cNvSpPr>
                      <a:spLocks noChangeShapeType="1"/>
                    </p:cNvSpPr>
                    <p:nvPr/>
                  </p:nvSpPr>
                  <p:spPr bwMode="auto">
                    <a:xfrm>
                      <a:off x="4176" y="2191"/>
                      <a:ext cx="384"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grpSp>
        </p:grpSp>
        <p:sp>
          <p:nvSpPr>
            <p:cNvPr id="16" name="Left Arrow 15"/>
            <p:cNvSpPr/>
            <p:nvPr/>
          </p:nvSpPr>
          <p:spPr>
            <a:xfrm rot="20063042">
              <a:off x="-2068387" y="2939549"/>
              <a:ext cx="2155162" cy="439128"/>
            </a:xfrm>
            <a:prstGeom prst="leftArrow">
              <a:avLst/>
            </a:prstGeom>
            <a:solidFill>
              <a:srgbClr val="BFBFBF"/>
            </a:solidFill>
            <a:ln>
              <a:solidFill>
                <a:srgbClr val="00000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87" name="Left Arrow 86"/>
            <p:cNvSpPr/>
            <p:nvPr/>
          </p:nvSpPr>
          <p:spPr>
            <a:xfrm>
              <a:off x="-1905000" y="3952355"/>
              <a:ext cx="4800600" cy="447155"/>
            </a:xfrm>
            <a:prstGeom prst="leftArrow">
              <a:avLst/>
            </a:prstGeom>
            <a:solidFill>
              <a:srgbClr val="BFBFBF"/>
            </a:solidFill>
            <a:ln>
              <a:solidFill>
                <a:srgbClr val="00000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grpSp>
        <p:nvGrpSpPr>
          <p:cNvPr id="7" name="Group 6"/>
          <p:cNvGrpSpPr/>
          <p:nvPr/>
        </p:nvGrpSpPr>
        <p:grpSpPr>
          <a:xfrm>
            <a:off x="1791568" y="3389539"/>
            <a:ext cx="3466233" cy="1476546"/>
            <a:chOff x="1791567" y="4519386"/>
            <a:chExt cx="3466233" cy="1968728"/>
          </a:xfrm>
        </p:grpSpPr>
        <p:grpSp>
          <p:nvGrpSpPr>
            <p:cNvPr id="6" name="Group 20"/>
            <p:cNvGrpSpPr>
              <a:grpSpLocks/>
            </p:cNvGrpSpPr>
            <p:nvPr/>
          </p:nvGrpSpPr>
          <p:grpSpPr bwMode="auto">
            <a:xfrm>
              <a:off x="3810000" y="4648201"/>
              <a:ext cx="1447800" cy="1839913"/>
              <a:chOff x="2352" y="2832"/>
              <a:chExt cx="912" cy="1159"/>
            </a:xfrm>
          </p:grpSpPr>
          <p:sp>
            <p:nvSpPr>
              <p:cNvPr id="73779" name="Text Box 22"/>
              <p:cNvSpPr txBox="1">
                <a:spLocks noChangeArrowheads="1"/>
              </p:cNvSpPr>
              <p:nvPr/>
            </p:nvSpPr>
            <p:spPr bwMode="auto">
              <a:xfrm>
                <a:off x="2424" y="2832"/>
                <a:ext cx="768"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1900" i="1">
                    <a:solidFill>
                      <a:schemeClr val="tx1"/>
                    </a:solidFill>
                    <a:latin typeface="Arial" charset="0"/>
                    <a:ea typeface="ＭＳ Ｐゴシック" charset="0"/>
                  </a:defRPr>
                </a:lvl1pPr>
                <a:lvl2pPr marL="742950" indent="-285750">
                  <a:defRPr sz="1900" i="1">
                    <a:solidFill>
                      <a:schemeClr val="tx1"/>
                    </a:solidFill>
                    <a:latin typeface="Arial" charset="0"/>
                    <a:ea typeface="ＭＳ Ｐゴシック" charset="0"/>
                  </a:defRPr>
                </a:lvl2pPr>
                <a:lvl3pPr marL="1143000" indent="-228600">
                  <a:defRPr sz="1900" i="1">
                    <a:solidFill>
                      <a:schemeClr val="tx1"/>
                    </a:solidFill>
                    <a:latin typeface="Arial" charset="0"/>
                    <a:ea typeface="ＭＳ Ｐゴシック" charset="0"/>
                  </a:defRPr>
                </a:lvl3pPr>
                <a:lvl4pPr marL="1600200" indent="-228600">
                  <a:defRPr sz="1900" i="1">
                    <a:solidFill>
                      <a:schemeClr val="tx1"/>
                    </a:solidFill>
                    <a:latin typeface="Arial" charset="0"/>
                    <a:ea typeface="ＭＳ Ｐゴシック" charset="0"/>
                  </a:defRPr>
                </a:lvl4pPr>
                <a:lvl5pPr marL="2057400" indent="-228600">
                  <a:defRPr sz="1900" i="1">
                    <a:solidFill>
                      <a:schemeClr val="tx1"/>
                    </a:solidFill>
                    <a:latin typeface="Arial" charset="0"/>
                    <a:ea typeface="ＭＳ Ｐゴシック" charset="0"/>
                  </a:defRPr>
                </a:lvl5pPr>
                <a:lvl6pPr marL="25146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pPr algn="ctr">
                  <a:buClrTx/>
                  <a:buFontTx/>
                  <a:buNone/>
                </a:pPr>
                <a:r>
                  <a:rPr lang="en-US" sz="2000" b="1" i="0" dirty="0" err="1">
                    <a:solidFill>
                      <a:schemeClr val="bg1"/>
                    </a:solidFill>
                    <a:latin typeface="Courier New" charset="0"/>
                  </a:rPr>
                  <a:t>xyz.c</a:t>
                </a:r>
                <a:endParaRPr lang="en-US" sz="2000" b="1" i="0" dirty="0">
                  <a:solidFill>
                    <a:schemeClr val="bg1"/>
                  </a:solidFill>
                  <a:latin typeface="Courier New" charset="0"/>
                </a:endParaRPr>
              </a:p>
            </p:txBody>
          </p:sp>
          <p:grpSp>
            <p:nvGrpSpPr>
              <p:cNvPr id="73780" name="Group 23"/>
              <p:cNvGrpSpPr>
                <a:grpSpLocks/>
              </p:cNvGrpSpPr>
              <p:nvPr/>
            </p:nvGrpSpPr>
            <p:grpSpPr bwMode="auto">
              <a:xfrm>
                <a:off x="2472" y="3129"/>
                <a:ext cx="672" cy="432"/>
                <a:chOff x="2232" y="2985"/>
                <a:chExt cx="672" cy="432"/>
              </a:xfrm>
            </p:grpSpPr>
            <p:sp>
              <p:nvSpPr>
                <p:cNvPr id="2444312" name="Rectangle 24"/>
                <p:cNvSpPr>
                  <a:spLocks noChangeArrowheads="1"/>
                </p:cNvSpPr>
                <p:nvPr/>
              </p:nvSpPr>
              <p:spPr bwMode="auto">
                <a:xfrm>
                  <a:off x="2232" y="2985"/>
                  <a:ext cx="672" cy="432"/>
                </a:xfrm>
                <a:prstGeom prst="rect">
                  <a:avLst/>
                </a:prstGeom>
                <a:solidFill>
                  <a:srgbClr val="C3D69B"/>
                </a:solidFill>
                <a:ln w="57150">
                  <a:noFill/>
                  <a:miter lim="800000"/>
                  <a:headEnd/>
                  <a:tailEnd/>
                </a:ln>
                <a:effectLst>
                  <a:outerShdw dist="35921" dir="2700000" algn="ctr" rotWithShape="0">
                    <a:schemeClr val="bg1">
                      <a:lumMod val="65000"/>
                    </a:schemeClr>
                  </a:outerShdw>
                </a:effectLst>
              </p:spPr>
              <p:txBody>
                <a:bodyPr wrap="none" anchor="ctr"/>
                <a:lstStyle/>
                <a:p>
                  <a:pPr>
                    <a:defRPr/>
                  </a:pPr>
                  <a:endParaRPr lang="en-US" dirty="0">
                    <a:latin typeface="Calibri"/>
                    <a:ea typeface="+mn-ea"/>
                  </a:endParaRPr>
                </a:p>
              </p:txBody>
            </p:sp>
            <p:sp>
              <p:nvSpPr>
                <p:cNvPr id="73783" name="Line 25"/>
                <p:cNvSpPr>
                  <a:spLocks noChangeShapeType="1"/>
                </p:cNvSpPr>
                <p:nvPr/>
              </p:nvSpPr>
              <p:spPr bwMode="auto">
                <a:xfrm>
                  <a:off x="2256" y="3369"/>
                  <a:ext cx="336" cy="0"/>
                </a:xfrm>
                <a:prstGeom prst="line">
                  <a:avLst/>
                </a:prstGeom>
                <a:noFill/>
                <a:ln w="3810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nvGrpSpPr>
                <p:cNvPr id="73784" name="Group 26"/>
                <p:cNvGrpSpPr>
                  <a:grpSpLocks/>
                </p:cNvGrpSpPr>
                <p:nvPr/>
              </p:nvGrpSpPr>
              <p:grpSpPr bwMode="auto">
                <a:xfrm>
                  <a:off x="2256" y="3033"/>
                  <a:ext cx="528" cy="288"/>
                  <a:chOff x="4416" y="1920"/>
                  <a:chExt cx="528" cy="288"/>
                </a:xfrm>
              </p:grpSpPr>
              <p:sp>
                <p:nvSpPr>
                  <p:cNvPr id="73785" name="Line 27"/>
                  <p:cNvSpPr>
                    <a:spLocks noChangeShapeType="1"/>
                  </p:cNvSpPr>
                  <p:nvPr/>
                </p:nvSpPr>
                <p:spPr bwMode="auto">
                  <a:xfrm>
                    <a:off x="4416" y="1920"/>
                    <a:ext cx="432" cy="0"/>
                  </a:xfrm>
                  <a:prstGeom prst="line">
                    <a:avLst/>
                  </a:prstGeom>
                  <a:noFill/>
                  <a:ln w="38100">
                    <a:solidFill>
                      <a:srgbClr val="4F81BD"/>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73786" name="Line 28"/>
                  <p:cNvSpPr>
                    <a:spLocks noChangeShapeType="1"/>
                  </p:cNvSpPr>
                  <p:nvPr/>
                </p:nvSpPr>
                <p:spPr bwMode="auto">
                  <a:xfrm>
                    <a:off x="4416" y="1968"/>
                    <a:ext cx="528" cy="0"/>
                  </a:xfrm>
                  <a:prstGeom prst="line">
                    <a:avLst/>
                  </a:prstGeom>
                  <a:noFill/>
                  <a:ln w="38100">
                    <a:solidFill>
                      <a:srgbClr val="4F81BD"/>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73787" name="Line 29"/>
                  <p:cNvSpPr>
                    <a:spLocks noChangeShapeType="1"/>
                  </p:cNvSpPr>
                  <p:nvPr/>
                </p:nvSpPr>
                <p:spPr bwMode="auto">
                  <a:xfrm>
                    <a:off x="4416" y="2016"/>
                    <a:ext cx="336" cy="0"/>
                  </a:xfrm>
                  <a:prstGeom prst="line">
                    <a:avLst/>
                  </a:prstGeom>
                  <a:noFill/>
                  <a:ln w="38100">
                    <a:solidFill>
                      <a:srgbClr val="4F81BD"/>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73788" name="Line 30"/>
                  <p:cNvSpPr>
                    <a:spLocks noChangeShapeType="1"/>
                  </p:cNvSpPr>
                  <p:nvPr/>
                </p:nvSpPr>
                <p:spPr bwMode="auto">
                  <a:xfrm>
                    <a:off x="4416" y="2064"/>
                    <a:ext cx="528" cy="0"/>
                  </a:xfrm>
                  <a:prstGeom prst="line">
                    <a:avLst/>
                  </a:prstGeom>
                  <a:noFill/>
                  <a:ln w="38100">
                    <a:solidFill>
                      <a:srgbClr val="4F81BD"/>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73789" name="Line 31"/>
                  <p:cNvSpPr>
                    <a:spLocks noChangeShapeType="1"/>
                  </p:cNvSpPr>
                  <p:nvPr/>
                </p:nvSpPr>
                <p:spPr bwMode="auto">
                  <a:xfrm>
                    <a:off x="4416" y="2112"/>
                    <a:ext cx="384"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73790" name="Line 32"/>
                  <p:cNvSpPr>
                    <a:spLocks noChangeShapeType="1"/>
                  </p:cNvSpPr>
                  <p:nvPr/>
                </p:nvSpPr>
                <p:spPr bwMode="auto">
                  <a:xfrm>
                    <a:off x="4416" y="2160"/>
                    <a:ext cx="43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73791" name="Line 33"/>
                  <p:cNvSpPr>
                    <a:spLocks noChangeShapeType="1"/>
                  </p:cNvSpPr>
                  <p:nvPr/>
                </p:nvSpPr>
                <p:spPr bwMode="auto">
                  <a:xfrm>
                    <a:off x="4416" y="2208"/>
                    <a:ext cx="384"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sp>
            <p:nvSpPr>
              <p:cNvPr id="2444322" name="Text Box 34"/>
              <p:cNvSpPr txBox="1">
                <a:spLocks noChangeArrowheads="1"/>
              </p:cNvSpPr>
              <p:nvPr/>
            </p:nvSpPr>
            <p:spPr bwMode="auto">
              <a:xfrm>
                <a:off x="2352" y="3552"/>
                <a:ext cx="912" cy="439"/>
              </a:xfrm>
              <a:prstGeom prst="rect">
                <a:avLst/>
              </a:prstGeom>
              <a:noFill/>
              <a:ln w="9525">
                <a:noFill/>
                <a:miter lim="800000"/>
                <a:headEnd/>
                <a:tailEnd/>
              </a:ln>
              <a:effectLst/>
            </p:spPr>
            <p:txBody>
              <a:bodyPr wrap="square">
                <a:spAutoFit/>
              </a:bodyPr>
              <a:lstStyle>
                <a:lvl1pPr>
                  <a:defRPr sz="1900" i="1">
                    <a:solidFill>
                      <a:schemeClr val="tx1"/>
                    </a:solidFill>
                    <a:latin typeface="Arial" charset="0"/>
                    <a:ea typeface="ＭＳ Ｐゴシック" charset="0"/>
                  </a:defRPr>
                </a:lvl1pPr>
                <a:lvl2pPr marL="742950" indent="-285750">
                  <a:defRPr sz="1900" i="1">
                    <a:solidFill>
                      <a:schemeClr val="tx1"/>
                    </a:solidFill>
                    <a:latin typeface="Arial" charset="0"/>
                    <a:ea typeface="ＭＳ Ｐゴシック" charset="0"/>
                  </a:defRPr>
                </a:lvl2pPr>
                <a:lvl3pPr marL="1143000" indent="-228600">
                  <a:defRPr sz="1900" i="1">
                    <a:solidFill>
                      <a:schemeClr val="tx1"/>
                    </a:solidFill>
                    <a:latin typeface="Arial" charset="0"/>
                    <a:ea typeface="ＭＳ Ｐゴシック" charset="0"/>
                  </a:defRPr>
                </a:lvl3pPr>
                <a:lvl4pPr marL="1600200" indent="-228600">
                  <a:defRPr sz="1900" i="1">
                    <a:solidFill>
                      <a:schemeClr val="tx1"/>
                    </a:solidFill>
                    <a:latin typeface="Arial" charset="0"/>
                    <a:ea typeface="ＭＳ Ｐゴシック" charset="0"/>
                  </a:defRPr>
                </a:lvl4pPr>
                <a:lvl5pPr marL="2057400" indent="-228600">
                  <a:defRPr sz="1900" i="1">
                    <a:solidFill>
                      <a:schemeClr val="tx1"/>
                    </a:solidFill>
                    <a:latin typeface="Arial" charset="0"/>
                    <a:ea typeface="ＭＳ Ｐゴシック" charset="0"/>
                  </a:defRPr>
                </a:lvl5pPr>
                <a:lvl6pPr marL="25146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6pPr>
                <a:lvl7pPr marL="29718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7pPr>
                <a:lvl8pPr marL="34290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8pPr>
                <a:lvl9pPr marL="3886200" indent="-228600" eaLnBrk="0" fontAlgn="base" hangingPunct="0">
                  <a:spcBef>
                    <a:spcPct val="50000"/>
                  </a:spcBef>
                  <a:spcAft>
                    <a:spcPct val="0"/>
                  </a:spcAft>
                  <a:buClr>
                    <a:schemeClr val="tx1"/>
                  </a:buClr>
                  <a:buChar char="•"/>
                  <a:defRPr sz="1900" i="1">
                    <a:solidFill>
                      <a:schemeClr val="tx1"/>
                    </a:solidFill>
                    <a:latin typeface="Arial" charset="0"/>
                    <a:ea typeface="ＭＳ Ｐゴシック" charset="0"/>
                  </a:defRPr>
                </a:lvl9pPr>
              </a:lstStyle>
              <a:p>
                <a:pPr algn="r">
                  <a:buClrTx/>
                  <a:buFontTx/>
                  <a:buNone/>
                </a:pPr>
                <a:r>
                  <a:rPr lang="ja-JP" altLang="en-US" sz="2800" b="1" i="0" dirty="0">
                    <a:solidFill>
                      <a:srgbClr val="000000"/>
                    </a:solidFill>
                    <a:latin typeface="Calibri"/>
                  </a:rPr>
                  <a:t>“</a:t>
                </a:r>
                <a:r>
                  <a:rPr lang="en-US" sz="2800" b="1" i="0" dirty="0">
                    <a:solidFill>
                      <a:srgbClr val="000000"/>
                    </a:solidFill>
                    <a:latin typeface="Calibri"/>
                  </a:rPr>
                  <a:t>result</a:t>
                </a:r>
                <a:r>
                  <a:rPr lang="ja-JP" altLang="en-US" sz="2800" b="1" i="0" dirty="0">
                    <a:solidFill>
                      <a:srgbClr val="000000"/>
                    </a:solidFill>
                    <a:latin typeface="Calibri"/>
                  </a:rPr>
                  <a:t>”</a:t>
                </a:r>
                <a:endParaRPr lang="en-US" sz="2800" b="1" i="0" dirty="0">
                  <a:solidFill>
                    <a:srgbClr val="000000"/>
                  </a:solidFill>
                  <a:latin typeface="Calibri"/>
                </a:endParaRPr>
              </a:p>
            </p:txBody>
          </p:sp>
        </p:grpSp>
        <p:sp>
          <p:nvSpPr>
            <p:cNvPr id="90" name="Left Arrow 89"/>
            <p:cNvSpPr/>
            <p:nvPr/>
          </p:nvSpPr>
          <p:spPr>
            <a:xfrm rot="11971090">
              <a:off x="1791567" y="4519386"/>
              <a:ext cx="2103507" cy="497420"/>
            </a:xfrm>
            <a:prstGeom prst="leftArrow">
              <a:avLst/>
            </a:prstGeom>
            <a:solidFill>
              <a:srgbClr val="BFBFBF"/>
            </a:solidFill>
            <a:ln>
              <a:solidFill>
                <a:srgbClr val="000000"/>
              </a:solidFill>
            </a:ln>
          </p:spPr>
          <p:style>
            <a:lnRef idx="1">
              <a:schemeClr val="accent6"/>
            </a:lnRef>
            <a:fillRef idx="3">
              <a:schemeClr val="accent6"/>
            </a:fillRef>
            <a:effectRef idx="2">
              <a:schemeClr val="accent6"/>
            </a:effectRef>
            <a:fontRef idx="minor">
              <a:schemeClr val="lt1"/>
            </a:fontRef>
          </p:style>
          <p:txBody>
            <a:bodyPr rtlCol="0" anchor="ctr"/>
            <a:lstStyle/>
            <a:p>
              <a:pPr algn="ctr">
                <a:buNone/>
              </a:pPr>
              <a:r>
                <a:rPr lang="en-US" dirty="0"/>
                <a:t>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Perforce">
  <a:themeElements>
    <a:clrScheme name="Perforce 2015 1">
      <a:dk1>
        <a:srgbClr val="172751"/>
      </a:dk1>
      <a:lt1>
        <a:sysClr val="window" lastClr="FFFFFF"/>
      </a:lt1>
      <a:dk2>
        <a:srgbClr val="A03C26"/>
      </a:dk2>
      <a:lt2>
        <a:srgbClr val="AE8135"/>
      </a:lt2>
      <a:accent1>
        <a:srgbClr val="2A4B8C"/>
      </a:accent1>
      <a:accent2>
        <a:srgbClr val="0CA5C1"/>
      </a:accent2>
      <a:accent3>
        <a:srgbClr val="E15537"/>
      </a:accent3>
      <a:accent4>
        <a:srgbClr val="FBAE1A"/>
      </a:accent4>
      <a:accent5>
        <a:srgbClr val="A03C26"/>
      </a:accent5>
      <a:accent6>
        <a:srgbClr val="535A60"/>
      </a:accent6>
      <a:hlink>
        <a:srgbClr val="265B95"/>
      </a:hlink>
      <a:folHlink>
        <a:srgbClr val="535A6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95000"/>
          </a:schemeClr>
        </a:solidFill>
        <a:ln w="6350" cmpd="sng">
          <a:solidFill>
            <a:schemeClr val="tx1">
              <a:lumMod val="65000"/>
            </a:schemeClr>
          </a:solidFill>
        </a:ln>
        <a:effectLst/>
      </a:spPr>
      <a:bodyPr rtlCol="0" anchor="ctr"/>
      <a:lstStyle>
        <a:defPPr algn="ctr">
          <a:defRPr>
            <a:solidFill>
              <a:schemeClr val="bg1"/>
            </a:solidFill>
            <a:latin typeface="+mn-lt"/>
            <a:ea typeface="+mn-ea"/>
          </a:defRPr>
        </a:defPPr>
      </a:lstStyle>
      <a:style>
        <a:lnRef idx="1">
          <a:schemeClr val="accent1"/>
        </a:lnRef>
        <a:fillRef idx="3">
          <a:schemeClr val="accent1"/>
        </a:fillRef>
        <a:effectRef idx="2">
          <a:schemeClr val="accent1"/>
        </a:effectRef>
        <a:fontRef idx="minor">
          <a:schemeClr val="lt1"/>
        </a:fontRef>
      </a:style>
    </a:spDef>
    <a:lnDef>
      <a:spPr>
        <a:ln w="9525" cmpd="sng">
          <a:solidFill>
            <a:schemeClr val="tx1">
              <a:lumMod val="50000"/>
            </a:schemeClr>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dirty="0" smtClean="0">
            <a:solidFill>
              <a:schemeClr val="bg1"/>
            </a:solidFill>
            <a:latin typeface="Verdana"/>
            <a:cs typeface="Verdana"/>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erforce 2015 1">
    <a:dk1>
      <a:srgbClr val="172751"/>
    </a:dk1>
    <a:lt1>
      <a:sysClr val="window" lastClr="FFFFFF"/>
    </a:lt1>
    <a:dk2>
      <a:srgbClr val="A03C26"/>
    </a:dk2>
    <a:lt2>
      <a:srgbClr val="AE8135"/>
    </a:lt2>
    <a:accent1>
      <a:srgbClr val="2A4B8C"/>
    </a:accent1>
    <a:accent2>
      <a:srgbClr val="0CA5C1"/>
    </a:accent2>
    <a:accent3>
      <a:srgbClr val="E15537"/>
    </a:accent3>
    <a:accent4>
      <a:srgbClr val="FBAE1A"/>
    </a:accent4>
    <a:accent5>
      <a:srgbClr val="A03C26"/>
    </a:accent5>
    <a:accent6>
      <a:srgbClr val="535A60"/>
    </a:accent6>
    <a:hlink>
      <a:srgbClr val="265B95"/>
    </a:hlink>
    <a:folHlink>
      <a:srgbClr val="535A60"/>
    </a:folHlink>
  </a:clrScheme>
</a:themeOverride>
</file>

<file path=docProps/app.xml><?xml version="1.0" encoding="utf-8"?>
<Properties xmlns="http://schemas.openxmlformats.org/officeDocument/2006/extended-properties" xmlns:vt="http://schemas.openxmlformats.org/officeDocument/2006/docPropsVTypes">
  <Template>cli_admin_slides.thmx</Template>
  <TotalTime>146901</TotalTime>
  <Words>27284</Words>
  <Application>Microsoft Office PowerPoint</Application>
  <PresentationFormat>On-screen Show (16:9)</PresentationFormat>
  <Paragraphs>3498</Paragraphs>
  <Slides>240</Slides>
  <Notes>211</Notes>
  <HiddenSlides>17</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240</vt:i4>
      </vt:variant>
    </vt:vector>
  </HeadingPairs>
  <TitlesOfParts>
    <vt:vector size="254" baseType="lpstr">
      <vt:lpstr>ＭＳ Ｐゴシック</vt:lpstr>
      <vt:lpstr>Arial</vt:lpstr>
      <vt:lpstr>Arial Black</vt:lpstr>
      <vt:lpstr>Avenir Book</vt:lpstr>
      <vt:lpstr>Calibri</vt:lpstr>
      <vt:lpstr>Comic Sans MS</vt:lpstr>
      <vt:lpstr>Courier New</vt:lpstr>
      <vt:lpstr>Lucida Grande</vt:lpstr>
      <vt:lpstr>Times</vt:lpstr>
      <vt:lpstr>Times New Roman</vt:lpstr>
      <vt:lpstr>Verdana</vt:lpstr>
      <vt:lpstr>Wingdings</vt:lpstr>
      <vt:lpstr>Wingdings 2</vt:lpstr>
      <vt:lpstr>Perforce</vt:lpstr>
      <vt:lpstr>Introduction to Helix for Users</vt:lpstr>
      <vt:lpstr>Introduction</vt:lpstr>
      <vt:lpstr>Course Contents (Day 1)</vt:lpstr>
      <vt:lpstr>Course Contents (Day 2)</vt:lpstr>
      <vt:lpstr>Notation used herein</vt:lpstr>
      <vt:lpstr>Introduction to Helix for Users</vt:lpstr>
      <vt:lpstr>Overview</vt:lpstr>
      <vt:lpstr>Helix Client-Server model</vt:lpstr>
      <vt:lpstr>Helix Server</vt:lpstr>
      <vt:lpstr>Helix Client applications</vt:lpstr>
      <vt:lpstr>Server &amp; Workspaces</vt:lpstr>
      <vt:lpstr>Changelists</vt:lpstr>
      <vt:lpstr>Client ...</vt:lpstr>
      <vt:lpstr>Showing Connection Information</vt:lpstr>
      <vt:lpstr>Commands in this Chapter</vt:lpstr>
      <vt:lpstr>PowerPoint Presentation</vt:lpstr>
      <vt:lpstr>Introduction to Helix for Users</vt:lpstr>
      <vt:lpstr>Help!</vt:lpstr>
      <vt:lpstr>Command Summary Help</vt:lpstr>
      <vt:lpstr>Perforce Commands</vt:lpstr>
      <vt:lpstr>Help for a Specific Command</vt:lpstr>
      <vt:lpstr>Perforce Documentation</vt:lpstr>
      <vt:lpstr>Help via E-mail</vt:lpstr>
      <vt:lpstr>Commands in this Chapter</vt:lpstr>
      <vt:lpstr>PowerPoint Presentation</vt:lpstr>
      <vt:lpstr>Introduction to Helix for Users</vt:lpstr>
      <vt:lpstr>Basic Operations</vt:lpstr>
      <vt:lpstr>Populating a Client Workspace</vt:lpstr>
      <vt:lpstr>Adding New Files</vt:lpstr>
      <vt:lpstr>Editing Existing Files</vt:lpstr>
      <vt:lpstr>Deleting Files</vt:lpstr>
      <vt:lpstr>Moving Files</vt:lpstr>
      <vt:lpstr>Undoing Your Changes</vt:lpstr>
      <vt:lpstr>Which Files Were Opened?</vt:lpstr>
      <vt:lpstr>What Changes Have You Made?</vt:lpstr>
      <vt:lpstr>Submitting a changelist</vt:lpstr>
      <vt:lpstr>Submitting a Changelist</vt:lpstr>
      <vt:lpstr>Previewing Workspace Update</vt:lpstr>
      <vt:lpstr>New Commands in this Chapter</vt:lpstr>
      <vt:lpstr>PowerPoint Presentation</vt:lpstr>
      <vt:lpstr>Introduction to Helix for Users</vt:lpstr>
      <vt:lpstr>More on File Operations</vt:lpstr>
      <vt:lpstr>Supported Wildcards</vt:lpstr>
      <vt:lpstr>Referencing Files</vt:lpstr>
      <vt:lpstr>File Types</vt:lpstr>
      <vt:lpstr>Setting File Type</vt:lpstr>
      <vt:lpstr>List Files Altered Offline</vt:lpstr>
      <vt:lpstr>Reconcile Offline Work</vt:lpstr>
      <vt:lpstr>Reconcile Offline Work (Alternate)</vt:lpstr>
      <vt:lpstr>“Proactive Checkout” Workflow</vt:lpstr>
      <vt:lpstr>“Edit First” Workflow</vt:lpstr>
      <vt:lpstr>New Commands in this Chapter</vt:lpstr>
      <vt:lpstr>PowerPoint Presentation</vt:lpstr>
      <vt:lpstr>Introduction to  Perforce for Users</vt:lpstr>
      <vt:lpstr>File Reporting</vt:lpstr>
      <vt:lpstr>Depot File Information</vt:lpstr>
      <vt:lpstr>Directory Information</vt:lpstr>
      <vt:lpstr>Changelist Information</vt:lpstr>
      <vt:lpstr>What's in Your Workspace?</vt:lpstr>
      <vt:lpstr>Search for Patterns in Files</vt:lpstr>
      <vt:lpstr>Show file contents with revisions</vt:lpstr>
      <vt:lpstr>New Commands in this Chapter</vt:lpstr>
      <vt:lpstr>Introduction to Helix for Users</vt:lpstr>
      <vt:lpstr>Revision Specifiers</vt:lpstr>
      <vt:lpstr>Syncing a file – what happens?</vt:lpstr>
      <vt:lpstr>What are Revision Specifiers?</vt:lpstr>
      <vt:lpstr>Revision Specifier syntax</vt:lpstr>
      <vt:lpstr>Why Use Revision Specifiers?</vt:lpstr>
      <vt:lpstr>Revision Specifiers - CLI</vt:lpstr>
      <vt:lpstr>Revision ranges – CLI only</vt:lpstr>
      <vt:lpstr>Comparing different revisions</vt:lpstr>
      <vt:lpstr>Which Files Have Changed?</vt:lpstr>
      <vt:lpstr>Recovering a Deleted File</vt:lpstr>
      <vt:lpstr>New Commands in this Chapter</vt:lpstr>
      <vt:lpstr>PowerPoint Presentation</vt:lpstr>
      <vt:lpstr>Introduction to Helix for Users</vt:lpstr>
      <vt:lpstr>Changelist Management</vt:lpstr>
      <vt:lpstr>Multiple Pending Changelists</vt:lpstr>
      <vt:lpstr>Creating a New Changelist</vt:lpstr>
      <vt:lpstr>Editing a Pending Changelist</vt:lpstr>
      <vt:lpstr>Using Numbered Changelists</vt:lpstr>
      <vt:lpstr>Submitting a Numbered Changelist</vt:lpstr>
      <vt:lpstr>Shelved Changes</vt:lpstr>
      <vt:lpstr>Shelving Opened Files</vt:lpstr>
      <vt:lpstr>Accessing Shelved Files</vt:lpstr>
      <vt:lpstr>Deleting Shelved Files</vt:lpstr>
      <vt:lpstr>Showing Changelist Detail</vt:lpstr>
      <vt:lpstr>New Commands in this Chapter</vt:lpstr>
      <vt:lpstr>PowerPoint Presentation</vt:lpstr>
      <vt:lpstr>Introduction to Helix for Users</vt:lpstr>
      <vt:lpstr>Handling File Conflicts</vt:lpstr>
      <vt:lpstr>When Can Conflicts Occur?</vt:lpstr>
      <vt:lpstr>PowerPoint Presentation</vt:lpstr>
      <vt:lpstr>When Can Conflicts Occur?</vt:lpstr>
      <vt:lpstr>When Can Conflicts Occur?</vt:lpstr>
      <vt:lpstr>When Can Conflicts Occur?</vt:lpstr>
      <vt:lpstr>When Can Conflicts Occur?</vt:lpstr>
      <vt:lpstr>What happens on conflict?</vt:lpstr>
      <vt:lpstr>PowerPoint Presentation</vt:lpstr>
      <vt:lpstr>Diff chunk types</vt:lpstr>
      <vt:lpstr>Diff Chunks – Easy 3-way Merge</vt:lpstr>
      <vt:lpstr>Diff Chunks – 3-way Merge conflicts</vt:lpstr>
      <vt:lpstr>Automatic Resolve Options</vt:lpstr>
      <vt:lpstr>Interactive Resolve</vt:lpstr>
      <vt:lpstr>Interactive Resolve Actions</vt:lpstr>
      <vt:lpstr>Before Resolving, You Can…</vt:lpstr>
      <vt:lpstr>Editing the merged file (with conflicts)</vt:lpstr>
      <vt:lpstr>Textual vs. Binary Resolves</vt:lpstr>
      <vt:lpstr>Resolve Reporting Commands</vt:lpstr>
      <vt:lpstr>Locking a File</vt:lpstr>
      <vt:lpstr>Backing Out a Changelist</vt:lpstr>
      <vt:lpstr>New Commands in This Chapter</vt:lpstr>
      <vt:lpstr>PowerPoint Presentation</vt:lpstr>
      <vt:lpstr>Introduction to Helix for Users</vt:lpstr>
      <vt:lpstr>Workspace Management</vt:lpstr>
      <vt:lpstr>What is a Workspace?</vt:lpstr>
      <vt:lpstr>Workspace Views map between server and local file system</vt:lpstr>
      <vt:lpstr>Why Have Multiple Workspaces?</vt:lpstr>
      <vt:lpstr>What Does a Workspace Need?</vt:lpstr>
      <vt:lpstr>Creating a Workspace</vt:lpstr>
      <vt:lpstr>Client workspace view</vt:lpstr>
      <vt:lpstr>Client Workspace Options</vt:lpstr>
      <vt:lpstr>Creating Workspaces</vt:lpstr>
      <vt:lpstr>Testing Workspace View</vt:lpstr>
      <vt:lpstr>New Commands in This Chapter</vt:lpstr>
      <vt:lpstr>PowerPoint Presentation</vt:lpstr>
      <vt:lpstr>Introduction to Helix for Users</vt:lpstr>
      <vt:lpstr>Introduction to Helix for Users</vt:lpstr>
      <vt:lpstr>Workspace Management</vt:lpstr>
      <vt:lpstr>Environment Variables</vt:lpstr>
      <vt:lpstr>Setting in the Command</vt:lpstr>
      <vt:lpstr>Environment Setup</vt:lpstr>
      <vt:lpstr>Persisting Environment</vt:lpstr>
      <vt:lpstr>P4CONFIG File Setup</vt:lpstr>
      <vt:lpstr>P4CONFIG Sample Usage</vt:lpstr>
      <vt:lpstr>Order of Precedence</vt:lpstr>
      <vt:lpstr>Recommended Client Setup</vt:lpstr>
      <vt:lpstr>Checking Your Settings</vt:lpstr>
      <vt:lpstr>Setting a Password</vt:lpstr>
      <vt:lpstr>Logging into Perforce</vt:lpstr>
      <vt:lpstr>Other Environment Variables</vt:lpstr>
      <vt:lpstr>New Commands in this Chapter</vt:lpstr>
      <vt:lpstr>PowerPoint Presentation</vt:lpstr>
      <vt:lpstr>Introduction to Helix for Users</vt:lpstr>
      <vt:lpstr>Branching and Merging</vt:lpstr>
      <vt:lpstr>Terminology</vt:lpstr>
      <vt:lpstr>Why Branch? </vt:lpstr>
      <vt:lpstr>Creating a branch</vt:lpstr>
      <vt:lpstr>How to Populate a Branch</vt:lpstr>
      <vt:lpstr>Creating Branch Spec</vt:lpstr>
      <vt:lpstr>Using populate</vt:lpstr>
      <vt:lpstr>Integration Steps – Adjust View</vt:lpstr>
      <vt:lpstr>Using p4 populate</vt:lpstr>
      <vt:lpstr>Propagating changes across branches</vt:lpstr>
      <vt:lpstr>Integration steps – propagating changes</vt:lpstr>
      <vt:lpstr>Integration steps – propagating</vt:lpstr>
      <vt:lpstr>Integration steps – propagating</vt:lpstr>
      <vt:lpstr>Branched revision history</vt:lpstr>
      <vt:lpstr>New Commands in this Chapter</vt:lpstr>
      <vt:lpstr>PowerPoint Presentation</vt:lpstr>
      <vt:lpstr>Introduction to Helix for Users</vt:lpstr>
      <vt:lpstr>Branching and Merging</vt:lpstr>
      <vt:lpstr>Different resolve types</vt:lpstr>
      <vt:lpstr>Resolving for merge/integrate</vt:lpstr>
      <vt:lpstr>Resolves during merge</vt:lpstr>
      <vt:lpstr>Moved files</vt:lpstr>
      <vt:lpstr>Filetype changes</vt:lpstr>
      <vt:lpstr>Branched Files</vt:lpstr>
      <vt:lpstr>Deleted Files</vt:lpstr>
      <vt:lpstr>What needs to be integrated?</vt:lpstr>
      <vt:lpstr>What has been integrated?</vt:lpstr>
      <vt:lpstr>What changes were integrated?</vt:lpstr>
      <vt:lpstr>What changes are reported?</vt:lpstr>
      <vt:lpstr>What differs between branches?</vt:lpstr>
      <vt:lpstr>Some branching patterns</vt:lpstr>
      <vt:lpstr>A Mantra: Merge Down, Copy Up</vt:lpstr>
      <vt:lpstr>New Commands in this Chapter</vt:lpstr>
      <vt:lpstr>PowerPoint Presentation</vt:lpstr>
      <vt:lpstr>Introduction to Helix for Users</vt:lpstr>
      <vt:lpstr>Streams</vt:lpstr>
      <vt:lpstr>Introduction</vt:lpstr>
      <vt:lpstr>Stream relations</vt:lpstr>
      <vt:lpstr>Stream Types</vt:lpstr>
      <vt:lpstr>Creating a mainline Stream</vt:lpstr>
      <vt:lpstr>Creating a Streams Workspace</vt:lpstr>
      <vt:lpstr>Populating the mainline</vt:lpstr>
      <vt:lpstr>Editing a Stream Spec</vt:lpstr>
      <vt:lpstr>Creating a Child Stream</vt:lpstr>
      <vt:lpstr>Populating a child stream</vt:lpstr>
      <vt:lpstr>Populating streams</vt:lpstr>
      <vt:lpstr>Propagating Changes</vt:lpstr>
      <vt:lpstr>Listing Streams</vt:lpstr>
      <vt:lpstr>New Commands in this Chapter</vt:lpstr>
      <vt:lpstr>PowerPoint Presentation</vt:lpstr>
      <vt:lpstr>Introduction to Helix for Users</vt:lpstr>
      <vt:lpstr>About Labels</vt:lpstr>
      <vt:lpstr>Labels vs. Changelist numbers</vt:lpstr>
      <vt:lpstr>Tagging files with a label (static)</vt:lpstr>
      <vt:lpstr>Updating a label</vt:lpstr>
      <vt:lpstr>Automatic Labels</vt:lpstr>
      <vt:lpstr>Unloaded Labels</vt:lpstr>
      <vt:lpstr>Using labels</vt:lpstr>
      <vt:lpstr>Locking a Label</vt:lpstr>
      <vt:lpstr>Listing Labels</vt:lpstr>
      <vt:lpstr>New Commands in this Chapter</vt:lpstr>
      <vt:lpstr>PowerPoint Presentation</vt:lpstr>
      <vt:lpstr>Introduction to Helix for Users</vt:lpstr>
      <vt:lpstr>Job Tracking</vt:lpstr>
      <vt:lpstr>Perforce jobs</vt:lpstr>
      <vt:lpstr>Creating a job</vt:lpstr>
      <vt:lpstr>Editing an existing job</vt:lpstr>
      <vt:lpstr>Listing jobs</vt:lpstr>
      <vt:lpstr>Listing fixed jobs against a branch</vt:lpstr>
      <vt:lpstr>Searching jobs</vt:lpstr>
      <vt:lpstr>Setting a job view</vt:lpstr>
      <vt:lpstr>Linking jobs to changelists</vt:lpstr>
      <vt:lpstr>Job fix reporting</vt:lpstr>
      <vt:lpstr>New Commands in this Chapter</vt:lpstr>
      <vt:lpstr>PowerPoint Presentation</vt:lpstr>
      <vt:lpstr>Introduction to Helix for Users</vt:lpstr>
      <vt:lpstr>What is DVCS?</vt:lpstr>
      <vt:lpstr>What does DVCS offer?</vt:lpstr>
      <vt:lpstr>DVCS architecture</vt:lpstr>
      <vt:lpstr>Some DVCS workflows</vt:lpstr>
      <vt:lpstr>p4 init – Create personal repository</vt:lpstr>
      <vt:lpstr>p4 init – Create personal repository</vt:lpstr>
      <vt:lpstr>p4 info – results!</vt:lpstr>
      <vt:lpstr>p4 init – results!</vt:lpstr>
      <vt:lpstr>Use instantly</vt:lpstr>
      <vt:lpstr>Easily create and use additional branches</vt:lpstr>
      <vt:lpstr>Easily create and use additional branches</vt:lpstr>
      <vt:lpstr>p4 init vs. p4 clone</vt:lpstr>
      <vt:lpstr>Clone from existing repository</vt:lpstr>
      <vt:lpstr>Connecting to remote repos</vt:lpstr>
      <vt:lpstr>Remote spec</vt:lpstr>
      <vt:lpstr>Make some changes… and push back</vt:lpstr>
      <vt:lpstr>DVCS commands</vt:lpstr>
      <vt:lpstr>Finally...</vt:lpstr>
      <vt:lpstr>Perforce Highlights</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Perforce Training</dc:title>
  <dc:creator>jo</dc:creator>
  <cp:lastModifiedBy>ttyler</cp:lastModifiedBy>
  <cp:revision>3780</cp:revision>
  <cp:lastPrinted>2001-03-01T00:38:32Z</cp:lastPrinted>
  <dcterms:created xsi:type="dcterms:W3CDTF">1998-05-28T23:27:31Z</dcterms:created>
  <dcterms:modified xsi:type="dcterms:W3CDTF">2016-10-22T02:00:46Z</dcterms:modified>
</cp:coreProperties>
</file>